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9" r:id="rId3"/>
    <p:sldId id="264" r:id="rId4"/>
    <p:sldId id="262" r:id="rId5"/>
    <p:sldId id="267" r:id="rId6"/>
    <p:sldId id="266" r:id="rId7"/>
    <p:sldId id="261" r:id="rId8"/>
    <p:sldId id="270" r:id="rId9"/>
    <p:sldId id="258" r:id="rId10"/>
    <p:sldId id="260" r:id="rId11"/>
    <p:sldId id="259" r:id="rId12"/>
    <p:sldId id="273" r:id="rId13"/>
    <p:sldId id="272" r:id="rId14"/>
    <p:sldId id="274" r:id="rId15"/>
    <p:sldId id="275" r:id="rId16"/>
    <p:sldId id="289" r:id="rId17"/>
    <p:sldId id="290" r:id="rId18"/>
    <p:sldId id="291" r:id="rId19"/>
    <p:sldId id="292" r:id="rId20"/>
    <p:sldId id="293" r:id="rId21"/>
    <p:sldId id="283" r:id="rId22"/>
    <p:sldId id="281" r:id="rId23"/>
    <p:sldId id="282" r:id="rId24"/>
    <p:sldId id="284" r:id="rId25"/>
    <p:sldId id="300" r:id="rId26"/>
    <p:sldId id="276" r:id="rId27"/>
    <p:sldId id="277" r:id="rId28"/>
    <p:sldId id="278" r:id="rId29"/>
    <p:sldId id="286" r:id="rId30"/>
    <p:sldId id="271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3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3265 287 313,'0'0'65,"0"0"-21,0 0 6,0 0-11,0 0-10,0 0-14,0 0 9,0 0-13,0 0 5,0 0 8,0 0 1,0 0-1,0 0-3,0 0-11,0 0-2,0 0-3,5 17-5,0-2 16,5 11-8,-4 1 16,4 0-8,2 8-10,3-3 8,-5 7-13,4-3 11,6 0 2,3-9-10,-8-2 2,0-10-6,-8-7 2,-2-2 6,-2-6-8,-3 0 0,0 0 10,0 0 2,2 0 17,3 0 13,6-6-12,-1-15-24,5 6-6,-5-8-10,2 7 10,1-3-7,-3-3 0,3 0-4,-8 1 8,5 0-4,-5-5 7,5 6-7,0-3 5,-4 4 1,4 2 1,2 2-3,-2-2 3,0 7-8,-5 4 8,0 0 0,-5 6 2,0-5-2,0 5 1,0 0-1,0 0 0,0 0-8,0 0 8,0 0-6,0 0 3,0 0-19,0 0-12,0 0-45,0 0-141,0 0-322</inkml:trace>
  <inkml:trace contextRef="#ctx0" brushRef="#br0" timeOffset="1">3435 698 209,'0'0'20,"0"0"33,0 0 10,0 0-7,0 0-15,0 0 21,2-10-19,-2 10 0,0-5 8,0 5-14,0 0-13,0 0-11,0 0-11,0 0 11,0 0-13,0 0-4,0 0 4,0 7 0,0 13 11,3 6 11,-1 1 2,1 4 4,2 1-6,3-5-8,-3 4 6,5-4-8,-5-7-1,0-8-6,0-2-3,-5-10 6,0 0-8,0 0 0,0 0-2,0 0-2,0 0-37,0-16-55,0-22-333</inkml:trace>
  <inkml:trace contextRef="#ctx0" brushRef="#br0" timeOffset="2">3119 9 219,'0'0'39,"0"0"29,0 0 8,0 0-7,0 0-21,0 0 7,0 0-21,0 0-13,0 0-2,0 4-8,15-4 18,-5 4 8,8-4-24,7 5 13,-5-3-19,6-2-1,11 0 2,-6 4-6,11-4 2,1 0-4,1 4 1,4-4 0,2 7-1,3-6 0,-5-1 1,-7 0-1,-4 0 0,-16 4 0,-3-4 0,-5 0-1,-3 0 1,0 0-1,0 0-2,0 5 2,-3-5-1,3 0 0,1 5 2,-6-5-5,0 0 5,0 0 0,-5 0 1,0 0 1,0 0-2,0 0 0,0 0-5,0 0-1,0 0 0,0 0-2,-15 0 6,-1-5 2,-1-4-7,-3-3 2,1 1 0,-10 3 3,-5-9-19,2 6 21,6 4 0,1-2 1,7 5 3,9 2-2,8 2-1,1 0 23,0 0-24,0 0-10,0-5 10,6 5 0,9 0 8,12 0-6,-1 0 3,6 0 0,-8 0-5,-4 0 0,-5 0 8,-2 0-2,-3 0-3,0 0-1,0 9-2,0 2 19,-3 1-15,-2-1 5,0 5 4,-2 3-2,-3-2 1,0 5 20,0 4-12,0-5 4,-8 0-22,3 4-2,0-6 0,3 0-5,-3-3-56,0 7-35,0-8-66,5-6-193</inkml:trace>
  <inkml:trace contextRef="#ctx0" brushRef="#br0" timeOffset="3">6061 171 299,'0'0'59,"0"0"-4,0 0 18,0 0 6,0 0-25,0 0-17,0-5 9,0 5-17,0 0-9,0 0-10,5-2-9,21 2 13,21-4 2,16 4-4,9 0 3,1-4-9,0 4-4,0-5-2,-17 5 1,-5 0 0,-13 0-1,-8 0 0,-18-3 0,-2 3 1,-7 0-1,-3-4 3,0 4-2,0-5 10,0 1-11,0-2-13,-13-5 7,-9 1-2,-4-7 8,-1 11 0,7-3 1,-4 3 0,7-5-1,7 7 0,5 3 3,5-4-1,0 5-2,0-5-17,3 0-34,9-2 41,10 3 3,-3 4 7,1 0 3,2 0-3,-1 0 5,-1 0 9,-13 0-1,3 4 16,-2 13-24,-3 4 11,0 0 9,-4 5-3,-1-4-6,0 3-13,0-2 1,0 0 7,0 5-11,0-6-42,-11 0-62,-9-6-84,10-6-306</inkml:trace>
  <inkml:trace contextRef="#ctx0" brushRef="#br0" timeOffset="4">6607 330 262,'0'0'30,"0"0"-16,0 0 37,0 0 8,0 0-12,0 0-16,-55 19 10,30-1 11,1 3-22,-14 6 12,3 4-3,-8 12-11,3 3 8,-3 1-15,-5 0-2,8-2-4,-1-4-5,10-4-3,6-6 0,7-9-6,4-5 4,13-7-5,1-5-5,0-5 1,0 0-32,0 0-35,0-5-82,16-17-289</inkml:trace>
  <inkml:trace contextRef="#ctx0" brushRef="#br0" timeOffset="5">6256 345 249,'0'0'62,"0"0"5,0 0 9,0 0-8,0 0-28,0 0-16,0 0-7,0 0-6,0 0 11,0 0-18,0 0-1,13 20 41,7 7-13,-5 5 0,5 1-11,3 7-2,2 4 12,-4 4-21,6-8-2,-2-2 7,-9 1-6,4-8-2,-3-5-4,-2-11 2,-10-3-2,-5-8-2,4 1 0,-4-5 1,0 0-1,5 0-6,-5 0-33,5 0-55,0-16-110</inkml:trace>
  <inkml:trace contextRef="#ctx0" brushRef="#br0" timeOffset="6">9032 1065 98,'0'0'77,"0"0"-27,0 0 1,0 0 6,0 0-8,0 0-27,-5 0 1,5 0 9,0 0-4,0 0 9,0 0-7,0-2 10,0 2 21,0 0-21,0 0-11,0 0 1,0 0-12,0 0-4,0 0-7,0 0-5,0 0 0,0 0 2,0 0 0,0 0 12,0 0-11,5-5-3,5 5 2,5 0 2,3-4 4,7 4-10,5 0 0,8 0 2,3 0-2,7 0 0,4 0-2,-3 0 4,1 0-2,-4 0 0,-6 0 0,-2 0-2,-7 0 2,6 0 0,-7 0 0,3 0 3,-2 0-3,4 0 0,1 4 0,-9-4-1,9 0 1,-4 0 0,4 5 0,-1-3 1,-2-2-1,-8 0 0,-9 0 0,-6 0-5,0 0 5,-3 0-4,3 0 0,-5 0 0,0 0 0,0 0-6,4 0-6,-2 0 9,-2 0-3,-2 0 2,-3 0 4,0 0 3,0 0-6,2 0 5,-2 0-1,0 0 0,3 0 0,-3 0-2,0 0 3,0 0 2,0 0-3,0 0 0,0 0-12,0 0 13,0 0 1,0 0 1,5 0-14,-5 0 7,0-7 4,0-5-41,0-1 2,-8-2 23,-14-2 4,-2 1 14,-8 1 0,1-2 1,-6 2 6,6-1-6,-2 1 2,10 2 7,6-1 3,7 13 13,0-6-13,10 7 2,0 0 14,0 0-28,0 0-13,0 0 4,15 0 2,5 0 7,7 8 8,4 1-3,-1 1 1,-2 2-6,-3-2 0,-10-5 1,-4 7 0,-6 3 1,-5 7 5,0-1 11,0 1 10,-5-2-5,-10 7 13,-1-7-6,6 0-3,-5-4-12,2 1-7,8-7-8,0 7 0,5-7-26,0-5-99,0-5-459</inkml:trace>
  <inkml:trace contextRef="#ctx0" brushRef="#br0" timeOffset="7">9444 91 147,'0'0'123,"0"0"-57,0 0 2,0 0-1,0 0-14,0 0-17,-11 0-15,11 0-21,0 0 5,21 0-2,11 0 20,14 0-7,4 0-3,8 0-6,6 0 10,2 0-2,2 0-9,-5 0 3,0 0-8,-12 0-1,-5 0 3,-19 0-3,-6-5 4,-16 5-3,0-1-1,-5-3 12,0-1-3,0 0 2,-10-7-7,-13 2 1,-6 1-4,-8-7 2,1 5-1,-6-1 4,6 1-6,-2 2 0,10 5 3,11 1-3,12 3 4,5 0-4,0 0-1,0-4 0,0 4-23,10-5-7,5 5 19,7 0 12,4 0 5,4 0-5,0 0 0,3 0 2,-7 12 2,1 3 6,-7 2 14,-6-2 0,-4 1 15,-5 3-19,-3-2 0,-2 4 16,0-1-22,0 2-7,0 5-7,0 5-19,-12-7-107,-3-15-253</inkml:trace>
  <inkml:trace contextRef="#ctx0" brushRef="#br0" timeOffset="8">9590 340 264,'0'0'68,"0"0"4,0 0 2,0 0-14,0 0-22,0 0-20,0 0-12,-12-5-6,12 5 0,0 26 12,0 1 31,5 4-13,7 1-11,-2-1-2,0 1 7,0-5-8,0-2-8,-4-9 10,3-5-8,-5-4 2,-2-3-1,5-4-4,-7 0 20,5 0 0,5 0 1,5-11 7,1-9-31,11-7-3,-3-5-1,3-4-15,4 4 13,-4 5-24,1 0 17,-5 2 5,-1 3-3,-8 2 7,1 3 0,2 1 3,-7 6-6,-5 0 3,-5 3-3,0 2 0,0 5 2,0 0-9,0 0-7,0 0-19,0 0-9,0 0-63,0 11 25,-5-5-131</inkml:trace>
  <inkml:trace contextRef="#ctx0" brushRef="#br0" timeOffset="9">9688 658 145,'0'0'244,"0"0"-196,0 0 28,0 0 11,0 0-30,0 0-41,6 0-16,-6 13 0,0 6 31,0 1-11,0-5-6,0 7-4,0-6 5,0-5-10,0-1-4,0 5 4,0-4-4,0 1-1,0-2-39,0-5-68,0-1-133</inkml:trace>
  <inkml:trace contextRef="#ctx0" brushRef="#br0" timeOffset="10">2959 1085 6,'0'0'33,"0"0"26,0 0 16,0 0-32,0 0-4,0 0 8,0 0-11,0 0-13,0 0 9,0 0-11,0 0-13,0 0-2,0 0-2,0 0 5,0 0-3,0 0-5,0 0 14,0 0 0,0 0 13,0 0 10,0 0-11,0 0-9,0 0-2,0 0-5,0 0 6,0 0-17,0 0-3,0 0 2,5 0 2,10 0 13,6 0-1,10 0-10,-1 0 13,8 0-16,4 0 0,9 0 6,-3 0-3,2 0 1,-2 0-4,0 0 0,-9 0 9,-1 0-9,-3 0 0,-4 0 4,6 0-4,-7 0 4,3 0-4,-3 0 1,-2 0-2,1 0 1,-9 0 0,3 0 2,2 0-2,-8 0 1,3 0-1,6 5 0,-1-5 1,-8 5-1,4-4 0,-6-1-1,-5 0 2,0 0-1,5 0 0,3 4 0,-8-4 3,5 0-3,-5 0-2,0 0 1,-5 0 0,-1 5 0,-2-5-4,3 0 5,-2 0-4,6 6 4,-4-6-4,0 0 4,0 0-1,0 0 0,-5 1-1,0-1 2,0 0 0,0 0 0,0 0-2,0 0 0,0 0 2,0 0-3,0 0-5,0 0 8,0 0-6,0 0 6,0 0-1,0 0-1,0 0 0,0 0-1,0 0-6,-10 0 9,0-12 9,-9 2-7,5-7-2,-6 9 1,0-3-1,-3-1 2,3 1-2,-5 3 0,4-4 15,4 7-15,7 0 4,0 0 9,5 5-9,0 0 1,5-5-3,-5 5 1,5 0 20,-5-6-19,5 0 4,-5 2 8,5 4 2,0 0-4,0-5-1,0 5-11,0 0-4,0 0-2,0 0 4,0 0 0,0 0 0,0 0 6,5 0-5,10 0 0,0 0 7,2 0-8,2 0 0,-2 9 3,-2-3-3,-5 9 0,0-4-6,1 1 6,6-2 0,-7 7 0,5-4 0,-10 2-1,5-3-1,-10 3-6,0 1 0,0 2 8,0-3 9,-10 6-1,-10-10 1,-2 5 8,6-6-9,1-5 9,0 6-7,5-7-9,10-2 9,0-2-10,0 0-12,0 0-32,0 0-75,0 0-224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32 231 1345,'0'0'947,"0"0"-123,0 0-77,0 0-149,0 0-222,0 0-224,0 0-72,0 0-48,0 0-69,0 0 61,0 0 16,-26-1 509,20 0 4646,28 1-5105,134 0 6060,137-18-6150,-263 15 50,0 2 0,18 2-50,54-3 92,-22-5-76,46 3-16,-97 3 52,11 0-3164,-40 48 3008,-4-21 680,2-28 312,1-14-597,1 12-256,1-6-153,-1 1 1,0-1-1,-1 1 1,1-1 0,-2 1-1,0 0 1,0 0 0,0 0-1,-1 0 1,0 0 0,-1 0-1,-2-2 118,5 6-59,-1 0 0,0 1 0,1-1 0,0 0 0,0 0 0,1 0 0,-1 0-1,1 0 1,0 0 0,0 0 0,1 0 0,-1 0 0,1 0 0,0 1 0,1-1-1,-1 0 1,1 0 0,0 1 0,2-4 59,3-11 32,-54 17 126,-355 12-903,-64-10-583,466 45 1909,-1-6 242,0-26-621,0 1-1,1 0 0,1 0 1,0 0-1,1 0-201,5 6 366,2 11-9,-9-31-343,0 0 4,0 0 12,0 0 4,0 0 6,379-10 721,-1 6-238,-277-5-683,-101 9 146,0 0-4,0 0-20,0 0-23,0 0 32,0 0-6,0 0-26,0 0-9,0 0 33,0 0 13,0 0-14,0 0 12,-45 0-121,15 1-494,-37-1 1111,28-10-8956,27 4 2728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2673,'0'0'4239,"0"0"-2742,0 0-310,0 0 219,0 0-357,13 0 2605,52 3-3130,-41 0-661,0 2 0,0 1 0,-1 0 137,38 15-4645,-46-14 931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5475,'0'0'4161,"0"0"-3985,0 0 113,0 0 879,0 0-143,0 0-161,120 10-496,-80-3-368,2-5-96,3-2-1585,6 0-5570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2881,'0'0'3578,"0"0"-2249,0 0-212,0 0 135,0 0-207,-13 22 754,-7 25-761,1 1 1,2 0 0,3 1 0,0 7-1039,2 6 415,2 0 0,4 1 1,2 0-1,2 0 1,5 18-416,-2-64 59,2 0 1,0 0-1,1 0 1,1 0-1,0-1 1,1 0 0,1 0-1,0 0 1,1-1-1,4 4-59,-6-10-153,0 0 0,1-1 0,0 1 0,0-2 1,1 1-1,0-1 0,9 6 153,-11-9-467,-1 0 1,1-1-1,0 0 1,0 0 0,1-1-1,-1 0 1,0 0-1,1 0 1,-1-1 0,1 0-1,0 0 1,6 0 466,20-1-7959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8836,'0'0'552,"0"0"187,-12 19 579,-1 0-909,3-5-137,0 0 0,2 1 0,0 0 0,0 1 0,2-1 0,0 1 0,0 1-272,-6 34 670,2 1 0,2 0 1,2 0-1,3 0 0,2 1 0,4 31-670,-1-60 61,1-1 0,0 1 0,2-1 0,1-1 0,1 1 1,0-1-1,2 0 0,10 19-61,-10-25-323,0 0 1,0 0 0,2-1-1,0-1 1,1 0-1,0 0 1,1-1 0,0 0-1,1-2 1,1 1-1,9 4 323,19 6-4941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55 6195,'0'0'1542,"0"0"-907,0 0 368,0 0 109,0 0-146,3 3-133,-2-2-576,14 10 1599,-15-11-1280,0-36 235,-1 34-812,1 0 0,-1 1 0,0-1 0,0 0 0,0 1-1,0-1 1,0 1 0,0-1 0,0 1 0,0 0 0,0-1 0,-1 1 0,1 0 0,-1 0 0,1 0 0,-1 0 0,1 0-1,-1 0 1,1 0 0,-1 0 0,0 1 0,0-1 0,1 1 0,-1-1 0,0 1 0,0 0 0,0 0 0,0-1 1,-60-2-3,52 3 31,5 0-2,1 0 0,-1 1 0,1-1 0,-1 1 0,1 0 0,-1 0 0,1 0 0,0 0 0,-1 1 0,1 0 1,0 0-1,0 0 0,0 0 0,0 1 0,1 0 0,-1-1 0,1 1 0,0 1 0,-1-1 0,1 0 0,1 1 0,-1-1 1,0 1-1,1 0 0,0 0 0,0 0 0,0 1-26,-8 13 117,2 1-1,1 0 1,0 0 0,1 0-1,1 1 1,1 0 0,1 0 0,0 0-1,2 0 1,0 0 0,2 1 0,2 17-117,-3-32 9,2 0 1,-1-1 0,1 1 0,-1-1 0,2 1 0,-1-1 0,0 0-1,1 0 1,0 0 0,1 0 0,-1 0 0,1-1 0,-1 1 0,1-1-1,1 0 1,-1-1 0,0 1 0,1 0 0,0-1 0,0 0 0,0-1 0,0 1-1,0-1 1,1 0 0,-1 0 0,1 0 0,0-1 0,-1 0 0,1 0-1,0 0 1,-1-1 0,1 0 0,0 0 0,0 0 0,0-1 0,-1 0 0,1 0-1,0 0 1,-1-1 0,1 0 0,-1 0 0,0 0 0,4-3-10,0-1-38,0 0 0,-1-1-1,0 0 1,0-1 0,0 0 0,-1 0 0,0-1 0,-1 1 0,0-1 0,0-1 0,-1 1-1,0-1 1,-1 0 0,0 0 0,0-1 0,-1 1 0,-1-2 38,5-24-38,-3 1 1,0-1-1,-3 0 0,-1-19 38,0 33 145,0 22-14,-10 6-102,4 17 90,1 0 0,1-1-1,1 2 1,0-1 0,2 0 0,1 1-1,2 17-118,-1 10 348,-1-40-269,1 1 1,0-1-1,0 0 0,1 0 0,0 0 0,1 0 0,1 0 0,-1 0 0,3 2-79,-4-9-63,0 0-1,0 0 0,1 0 0,-1-1 0,1 1 1,0-1-1,0 0 0,0 0 0,0 0 0,0 0 1,1 0-1,-1-1 0,1 1 0,0-1 0,0 0 1,0 0-1,0-1 0,0 1 0,0-1 0,0 0 0,1 0 1,-1 0-1,0 0 0,1-1 0,0 0 64,27-1-3647,-1-6-5055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5074,'0'0'2351,"0"0"-582,0 0-161,0 0-194,0 0-315,0 0-229,0 0-187,0 0-197,0 12 13,0 3-292,-1 0-68,1 0-1,0 0 1,1 0-1,1 0 1,0 0-1,1 0 1,0-1-1,1 1 1,1-1-1,0 0 1,2 2-139,-6-14-113,1 0 0,0-1 0,-1 1-1,1 0 1,0 0 0,0-1 0,0 1 0,0-1 0,0 1 0,0-1-1,0 0 1,0 0 0,1 0 0,-1 0 0,0 0 0,1-1-1,-1 1 1,1-1 0,-1 1 0,1-1 0,-1 0 0,1 0-1,-1 0 1,1 0 0,-1-1 0,1 1 0,-1-1 0,0 1 0,3-2 113,19-9-4715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4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6979,'0'0'392,"0"0"161,0 0 738,0 0 59,0 22-248,0 156 1163,9-33-94,-51-146-2115,40 1-443,0-1-1,0 1 1,0-1 0,-1 0-1,1 0 1,0 0-1,0 0 1,0 0-1,0 0 1,0 0-1,1-1 1,-1 1-1,0-1 388,-6-8-6176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11845,'0'0'593,"0"0"-529,0 0 64,0 0-128,0 0-80,0 0-721,19 0-943,-9 0-561,-1 0-2081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9957,'0'0'1440,"0"0"-1280,0 0-128,0 0-32,0 0-240,0 0-736,0 0-1057,0 0-2705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2785,'0'0'1518,"0"0"-264,0 0-69,0 0-73,0 0-138,13-17 4999,-11 17-5933,0 1-1,0-1 0,0 1 0,-1 0 0,1 0 0,0-1 0,0 1 0,-1 1 0,1-1 0,-1 0 1,1 0-1,-1 1 0,1-1 0,-1 0 0,0 1 0,1 0 0,-1-1 0,1 2-39,23 40 224,-18-31-167,9 19 27,-1 0 0,-2 1 0,-1 0 0,-1 1 0,-2 1 0,-2 0 0,1 10-84,1 25 33,-4 1 1,-2 0-1,-4 9-33,-8 13-768,8-85-60,-1 1 0,0-1 0,0 0 0,-1 0 0,0 0 0,-3 4 828,-1-2-5792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24 1297,'0'0'277,"0"0"379,0 0-18,0 0-54,0 0 57,0 0-140,0 0-101,0 0 14,0 0 138,0 0 104,0 0-55,0 0-164,0 0-101,0 0-80,0 0-66,0 0-27,0 0-59,0 0-32,0 0 8,0 0 24,0 0 72,0 0 133,0 0 46,0 0-181,0 0-116,0 0-42,0 0-37,-28-11 26,8 11-79,13-1 126,1 1 0,-1 0-1,1 0 1,-1 1 0,1-1-1,0 2 1,-1-1 0,-3 2-52,8-2 63,0 0 1,1 0-1,-1 1 0,0-1 0,0 1 1,1-1-1,-1 1 0,1-1 1,-1 1-1,1 0 0,0 0 1,0 0-1,0 0 0,0 0 1,0 0-1,0 0 0,0 0 0,1 0 1,-1 0-1,1 0 0,0 1 1,-1-1-1,1 0 0,0 0 1,0 0-1,0 1 0,1 0-63,-1 4 164,-1-2 28,1 1-1,0 0 1,1-1 0,-1 1 0,1 0-1,0-1 1,1 1 0,1 4-192,-2-8 27,0 0 1,0-1-1,1 1 1,-1 0-1,1-1 1,-1 1-1,1-1 1,0 0-1,-1 0 1,1 1-1,0-1 1,0 0-1,0 0 0,0-1 1,0 1-1,0 0 1,0-1-1,0 1 1,0-1-1,0 0 1,0 0-1,1 1 1,-1-1-1,0-1 1,0 1-1,1 0-27,12 0 81,0 1 3,-1-1-1,0-1 1,1 0 0,-1-1-1,0 0 1,0-1-1,0-1-83,-10 3-42,-1-1-1,1 0 1,-1 1 0,0-1-1,0 0 1,0-1-1,0 1 1,0 0 0,0-1-1,-1 0 1,1 1 0,-1-1-1,0 0 1,0 0-1,0 0 1,0-1 0,0 1-1,-1 0 1,0-1-1,1 1 1,-1-1 0,0 0-1,-1 1 1,1-1 0,-1 0-1,1 1 1,-1-1-1,0 0 1,-1-2 42,1 4-20,0 0-1,0 0 1,-1 0-1,1 0 1,-1-1-1,1 1 1,-1 0-1,0 0 1,1 0-1,-1 0 1,0 1-1,-1-1 1,1 0-1,0 0 1,0 0-1,-1 1 1,1-1-1,-1 1 1,1-1-1,-1 1 1,0 0-1,0-1 1,1 1-1,-1 0 1,0 0-1,0 0 1,0 1-1,0-1 1,0 0-1,0 1 1,-1-1 0,0 1 20,-11-2-174,1 0 1,0 1-1,-1 1 1,1 0-1,-2 1 174,-6-1-766,13 9-3412,8-7 1102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4786,'0'0'2655,"0"0"-1607,0 0-151,0 0 4,0 0-156,0 0-300,0 0-213,0 4-101,4 12 115,0 1 1,1-1-1,1 0 0,0 0 1,4 4-247,10 29 350,28 85 1488,17 88-1838,-50-156 100,-2 0-1,-4 1 0,-2 0 1,-3 36-100,-3-94-235,-1-1 0,-1 1 0,0-1 0,0 1 0,0-1 0,-1 1 0,0-1 0,-1 0-1,0 0 1,-1 3 235,-19 22-3334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1377,'0'0'4562,"0"0"-4178,0 0 576,0 0 529,0 0-256,0 0-97,0 0-207,7 0-65,10 0 32,2 0-351,2 0-337,5 0-128,2 0-80,2 5 0,3 3-529,-2-2-895,-3 1-1393,-4-5-2274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6515,'0'0'1681,"0"0"-1649,0 0 560,0 0 352,0 0-287,0 0-417,138 15-160,-102-11-80,-6 3-656,-2-1-2258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69 6115,'0'0'227,"0"0"362,0 0 513,0 0 291,3 17 1229,-2-19-2619,0-1 0,0 1 0,-1 0 0,1-1-1,-1 1 1,0-1 0,0 0 0,0 1 0,0-1 0,0 1 0,0-1-1,-1 1 1,1-1 0,-1 1 0,1-1 0,-1 1 0,0 0-1,0-1 1,0 1 0,-1 0 0,1 0 0,0 0 0,-1 0 0,0 0-1,1 0 1,-1 0 0,0 0 0,0 0 0,-2 0-3,-2-1 52,0 0 0,-1 1 1,0 0-1,1 0 0,-1 1 1,0-1-1,0 2 0,0-1 0,0 1 1,-6 0-53,6 0 76,0 0 1,1 0-1,-1 1 1,0 0-1,1 0 0,-1 1 1,1 0-1,-1 0 1,1 0-1,0 1 1,0-1-1,0 2 1,0-1-1,1 1 0,-1-1 1,1 2-1,0-1 1,0 0-1,0 1 1,1 0-1,0 0 0,0 1 1,-1 1-77,-3 6 56,1-1 0,0 1 0,1 1 0,1-1 0,0 1 0,1 0 0,0 0 0,1 0 0,1 1 0,0-1 0,1 1 0,1 0 0,0-1 0,1 4-56,-1-13 5,1 1-1,-1-1 1,1 0-1,0 1 1,1-1-1,-1 0 1,1 0-1,0 0 1,0 0-1,1 0 0,0-1 1,-1 1-1,1-1 1,1 0-1,-1 1 1,1-1-1,-1-1 1,1 1-1,0-1 1,1 1-1,-1-1 1,0 0-1,1-1 1,0 1-1,1 0-4,2 1-30,1 0-1,1-1 1,-1 0 0,0-1-1,1 0 1,0 0 0,-1-1-1,1 0 1,0 0 0,-1-1-1,1-1 1,0 0-1,7-1 32,-11 0-43,0 1 0,-1-2 1,1 1-1,0 0 0,-1-1 1,0 0-1,1-1 1,-1 1-1,-1-1 0,1 0 1,0 0-1,-1 0 0,0-1 1,0 1-1,0-1 1,0 0-1,-1 0 0,0-1 1,0 1-1,-1-1 0,1 1 1,-1-1-1,0 0 1,-1 0-1,1 0 42,3-18-99,0 0 1,-2 0-1,0-1 0,-2 1 0,-1-14 99,1 29-6,-2-24 321,1 33-297,0-1-1,0 1 1,0-1 0,0 1-1,0-1 1,0 1-1,0-1 1,0 1 0,-1-1-1,1 1 1,0-1-1,0 1 1,-1-1 0,1 1-1,0-1 1,0 1-1,-1-1 1,1 1 0,-1 0-1,1-1 1,0 1-1,-1 0 1,1-1 0,-1 1-1,1 0 1,-1 0-1,1-1 1,-1 1 0,1 0-1,-1 0 1,1 0-1,-1 0 1,1 0 0,-1-1-1,1 1 1,-1 0-1,1 0 1,-1 0 0,1 0-1,-1 1 1,1-1-1,-1 0 1,1 0 0,-1 0-1,1 0 1,-1 0-1,1 1 1,-1-1 0,1 0-18,-3 4 13,1-1 0,-1 0 0,1 1 0,0-1 0,0 1 0,1 0 0,-1 0 0,1 0 0,0 0 0,0 0 0,0 0 0,0 0 0,1 0 0,-1 0 0,1 3-13,0-3 34,-3 21 130,1 0 1,1 0-1,2 0 0,0 0 1,3 8-165,-2-19-45,1-1-1,0 1 1,1-1 0,1 1 0,0-1 0,1-1 0,0 1 0,1-1 0,0 0 0,3 2 45,6 3-2094,-1-9-2639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28 100 6659,'0'0'3314,"0"0"-2570,0 0-443,0-12 6,0-75 1782,-11 98-976,6 5-1055,2 1 0,0 0 0,0 0 0,2 0 0,0 1 0,1-1 0,1 0 0,0 1 1,2 2-59,-3-19-60,1 1 1,-1-1 0,0 0-1,1 1 1,-1-1 0,1 0-1,0 0 1,-1 1 0,1-1-1,0 0 1,0 0 0,0 0-1,0 0 1,0 0 0,0 0-1,0 0 1,0 0 0,0 0-1,1 0 60,16 4-3731,-2-5-3307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0 1 2273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2273,'139'-89'2449,"-93"66"275,-26 24 190,-6 2-1802,-13-3-1055,0 1-1,-1-1 1,1 1 0,0 0 0,0 0 0,-1-1-1,1 1 1,-1 0 0,1 0 0,-1-1-1,1 1 1,-1 0 0,1 0 0,-1 0 0,0 0-1,1 0 1,-1 0 0,0 0 0,0 0 0,0 0-1,0 0 1,0 0 0,0 0 0,0 0-1,0 0 1,0 0 0,0 0-57,0 38 466,-1-30-285,1-3-137,-1 0-1,0 0 1,0 1 0,-1-1 0,1 0 0,-3 4-44,2-4 68,0 0 0,0 0-1,0 0 1,1 0 0,0 0-1,0 6-67,1-12 120,69 14 1622,-23-7-5749,-36-7-1558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264 139 4818,'0'0'1246,"0"0"-963,0 0-219,0 0 32,0 0 261,5-11 350,-2 7-698,0-3 319,1 0 1,-1 0 0,-1 0 0,1 0-1,-1-1 1,-1 1 0,2-7-329,-3 12 98,0 0 1,0-1 0,0 1-1,-1 0 1,1 0-1,0 0 1,-1 0 0,0 0-1,1 0 1,-1 0-1,0 0 1,0 0 0,0 0-1,0 0 1,0 0-1,-1 0 1,1 1-1,0-1 1,-1 0 0,0 1-1,1-1 1,-1 1-1,0 0 1,0 0 0,1-1-1,-1 1 1,0 0-1,0 1 1,0-1-1,0 0 1,0 1 0,-1-1-1,1 1 1,0-1-1,0 1-98,-7-2 54,0 1 0,1 0 0,-1 0-1,0 1 1,1 0 0,-1 1 0,0 0 0,0 0-1,1 0 1,-1 1 0,1 1 0,0 0-1,-1 0 1,1 0 0,1 1 0,-1 0-1,0 1 1,1-1 0,0 2 0,0-1-1,0 1 1,1 0 0,0 0 0,0 1-1,1-1 1,-1 1 0,2 1 0,-1-1-1,1 1 1,0-1 0,0 1 0,1 1-1,0-1 1,1 0 0,-1 1 0,2-1-1,-1 1 1,1 0 0,1-1 0,-1 3-54,1-3 2,0 0 1,0-1 0,0 1-1,1 0 1,0 0 0,0-1-1,1 1 1,0-1 0,1 1-1,1 3-2,-2-8-21,0 0 1,0 0-1,0 0 0,1 0 1,-1-1-1,1 1 0,0-1 0,0 1 1,-1-1-1,2 0 0,-1 0 0,0 0 1,0-1-1,1 1 0,-1-1 1,1 0-1,-1 1 0,1-2 0,-1 1 1,1 0-1,0-1 0,3 1 21,1-1-38,0 1-1,0-1 1,0 0-1,-1-1 1,1 0 0,0 0-1,0-1 1,0 0-1,-1 0 1,1-1-1,-1 0 1,0 0 0,0-1-1,0 0 1,0 0-1,-1-1 1,1 1-1,-1-1 1,0-1 0,4-4 38,-3 1-80,-1 1 1,1-1 0,-1 0 0,-1 0 0,0-1 0,0 0 0,-1 1 0,0-2-1,-1 1 1,0 0 0,-1-1 0,0 1 0,0-1 0,-1 0 0,-1-1 79,1-77-481,-2 89 494,1 0 0,0 0 0,-1-1 0,1 1 0,0 0 0,-1 0 0,1 0 0,0 0-1,-1 0 1,1 0 0,-1 0 0,1 0 0,0 0 0,-1 0 0,1 0 0,0 0 0,-1 0 0,1 0-1,-1 0 1,1 0 0,0 0 0,-1 0 0,1 1 0,0-1 0,-1 0 0,1 0 0,0 0 0,0 1-1,-1-1 1,1 0 0,0 0 0,-1 1 0,1-1 0,0 0 0,0 1 0,0-1-13,-4 8 56,1-1 1,0 1-1,0 0 1,1 0-1,0 0 1,0 0-1,1 1 1,0-1-1,1 0 1,-1 4-57,5 88 766,-3-93-719,0 1 1,0-1-1,1 0 0,0 0 1,0 0-1,1 0 0,0 1-47,-2-6-111,0 0 1,0 0-1,0 0 0,1 0 0,-1 0 0,0 0 1,1 0-1,-1 0 0,1 0 0,0 0 0,0-1 1,0 1-1,-1-1 0,1 0 0,1 1 1,-1-1-1,0 0 0,0 0 0,0 0 0,1 0 1,-1-1-1,0 1 0,1-1 111,11 1-3295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4082,'0'0'595,"0"0"-440,0 0-107,0 0 141,0 0 446,7-1 333,-4 0-879,-1 1-1,0-1 0,0 1 1,0 0-1,1 0 0,-1 0 0,0 0 1,1 0-1,-1 0 0,0 0 1,0 1-1,1-1 0,-1 1 1,0 0-1,0-1 0,0 1 0,0 0 1,0 0-1,0 1 0,0-1 1,0 0-1,0 1 0,-1-1 0,1 1 1,-1-1-1,1 1 0,-1 0 1,1 0-1,-1 0 0,0 0 1,0 0-1,0 0 0,0 0 0,0 0 1,0 0-1,-1 0 0,1 0 1,-1 1-1,1-1 0,-1 0 0,0 0 1,0 1-89,1 7 236,0 0 0,-1 1 0,-1-1 0,1 0 0,-2 0 0,1 0 0,-2 0 0,1 0 0,-1 0 0,-1 0 0,-2 5-236,4-9 137,-1 0 0,2 0 0,-1 0 1,0 0-1,1 1 0,0-1 0,1 1 1,0-1-1,0 1-137,35-6-168,-32-1-139,0 0 1,0 0 0,1-1 0,-1 1-1,0-1 1,0 1 0,0-1 0,-1 0-1,1 0 1,0 0 0,0-1-1,0 1 1,-1-1 0,1 1 0,0-1 306,18-18-7353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6323,'0'0'1475,"0"0"-1136,0 0-270,0 0 19,0 0 142,0 0 45,0 0-54,25 19 702,-20-15-789,0 1 0,-1 0 0,1 0 0,-1 1 0,-1-1-1,1 1 1,-1 0 0,0 0 0,0 0 0,-1 0 0,1 0 0,-1 1-1,-1-1 1,0 1 0,1-1 0,-2 1 0,1 0 0,-1-1 0,0 1-1,0 0 1,-1-1 0,0 1 0,-1 2-134,-12 31 761,11-35-687,1 0-1,0 1 1,0-1-1,0 1 0,1-1 1,0 1-1,0 0 1,0-1-1,0 3-73,1-7 20,0 0-1,1-1 1,-1 1-1,0 0 1,0 0-1,0-1 1,1 1 0,-1 0-1,0-1 1,1 1-1,-1 0 1,1-1 0,-1 1-1,1 0 1,-1-1-1,1 1 1,-1-1 0,1 1-1,-1-1 1,1 1-1,0-1 1,-1 0-1,1 1 1,0-1 0,-1 0-1,1 1 1,0-1-20,29 6 102,33-11-5525,-35-3-3877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16 368,'0'0'1355,"0"0"-349,0 0 48,0 0-264,0 0-153,-61 0 4691,59 1-5246,0-1-1,1 1 1,-1 0 0,0 0-1,0 0 1,1 0 0,-1 0-1,0 1 1,1-1-1,-1 0 1,1 1 0,0-1-1,-1 1 1,1-1 0,0 1-1,0 0 1,0-1-1,0 1 1,0 0 0,1 0-1,-1 0 1,0 0 0,1 0-1,-1 0 1,1 0-1,0 0 1,0 0 0,0 1-82,-2 2 171,1 1 0,1 0 0,-1 0 0,1 0 0,0 0 1,0 0-1,1 0 0,0 0 0,1 4-171,-1-8 43,0-1 1,0 1-1,1-1 0,-1 1 1,0-1-1,1 1 0,-1-1 1,1 0-1,0 1 0,0-1 1,-1 0-1,1 0 0,0-1 1,0 1-1,0 0 1,0 0-1,0-1 0,0 0 1,0 1-1,0-1 0,0 0 1,2 0-44,53 2 363,-43-3-309,6 1-39,-14 1 12,0-1 0,1 0 1,-1 0-1,0-1 0,0 0 0,1 0 0,-1-1-27,-3 1 1,0 0-1,0-1 0,-1 1 0,1-1 0,-1 0 0,1 0 1,-1 0-1,0 0 0,0 0 0,0 0 0,0-1 1,0 1-1,0-1 0,0 1 0,-1-1 0,1-1 0,0 0-38,0 0-1,0-1 1,0 1-1,-1 0 0,0-1 1,0 0-1,0 1 1,0-1-1,0-3 39,-1 7-36,0-1 1,0 0-1,0 0 0,0 1 1,-1-1-1,1 0 0,0 1 0,-1-1 1,1 0-1,-1 1 0,0-1 0,1 0 1,-1 1-1,0-1 0,0 1 0,0-1 1,0 1-1,0 0 0,0-1 0,-1 1 1,1 0-1,0 0 0,-1 0 0,1 0 1,-2-1 35,-3-1-107,-1 0 1,0 0-1,0 1 1,0 0-1,0 0 1,0 0-1,0 1 1,-1 0-1,1 1 1,0 0 0,-8 0 106,14 1-328,-1 0 1,1-1 0,0 1 0,0 0 0,-1 0-1,1 0 1,0 0 0,0 1 0,0-1 0,0 0 0,0 0-1,0 1 1,0-1 0,0 0 0,1 1 0,-1-1-1,1 1 1,-1-1 0,1 1 0,-1-1 0,1 1 0,-1 0 327,1 3-3261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0 3057,'0'0'1172,"0"0"-340,0 0 56,0 0 75,0 0-26,0 0-137,0 0-125,-4 10 3264,-18 39-3684,-25 43 218,5 1 0,3 2 1,0 13-474,24-62 83,-33 89 392,6 2 1,7 3 0,4 7-476,11 24 405,7 1 1,8 88-406,6-216 22,2-1 0,2 1 0,2-1 0,1 0 0,3-1 0,1 0 0,9 17-22,5 15-8,6 17 39,18 30-31,-37-94-19,1 0 1,1-1 0,1 0-1,2-1 1,0-1-1,11 9 19,-13-20-379,-4-12-4084,-7-6 1056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6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0 2945,'0'0'929,"0"0"-158,0 0 115,0 0 135,0 0 4,0 0-195,0 0-164,0 0-57,0 0-113,0 0-136,0 0 43,0 0-37,0 0-116,0 0 14,-19 24 841,-1 2-776,0 1 0,2 0 0,1 2 0,1 0 0,-2 10-329,-23 57 899,5 3-899,13-36 417,6-8-214,2 0-1,-6 49-202,-8 36 358,3-1-185,2-7 70,14-72-208,2 1 0,2 0 0,3 0 0,6 56-35,-2-24 45,2-53 26,2-1 1,2 0-1,1 0 1,12 31-72,-16-56 15,18 51 86,3-1 0,3-2 0,3 0-1,14 17-100,37 75-11,-47-88 5,30 40 6,8 15 9,-71-118-335,6 14 981,-8-17-738,0 0 1,1 0-1,-1 1 0,0-1 0,0 0 1,0 0-1,0 1 0,1-1 0,-1 0 0,0 0 1,0 0-1,0 1 0,1-1 0,-1 0 1,0 0-1,0 0 0,1 0 0,-1 0 0,0 1 1,0-1-1,1 0 0,-1 0 0,0 0 1,0 0-1,1 0 0,-1 0 0,0 0 1,1 0-1,-1 0 0,0 0 0,0 0 0,1 0 1,-1 0-1,0 0 0,1 0 0,-1-1 1,0 1-1,0 0 0,1 0 0,-1 0 1,0 0-1,0 0 0,0-1 0,1 1 0,-1 0 1,0 0-1,0 0 0,0-1 0,1 1 1,-1 0-1,0 0 0,0-1 0,0 1 0,0 0 1,0 0-1,0-1 0,1 1 83,7-21-5586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 5987,'0'0'1374,"0"0"-449,0 0 108,0 0-187,0 0-147,-4 13-102,-1 1-412,3-9-92,0 0-1,1 0 1,-1 1 0,1-1-1,0 0 1,0 1-1,1-1 1,0 6-93,0-11 229,0 0 60,0 0 89,0 0 20,0 0 31,-10-26 30,5 22-435,-1-1-1,0 1 1,0 0-1,0 1 0,0-1 1,0 1-1,-1 0 1,1 1-1,-1 0 0,0 0 1,0 0-1,0 1 1,0 0-1,0 0 0,0 0 1,0 1-1,0 0 1,0 1-1,0 0 0,0 0 1,0 0-1,-1 1-23,4 0 41,1 0 0,-1 0 0,0 0 0,0 0-1,1 1 1,-1 0 0,1-1 0,0 1 0,0 0 0,0 1-1,0-1 1,1 1 0,-1-1 0,1 1 0,0 0 0,-1 3-41,-3 3 71,1 1 1,0 1-1,1-1 1,1 1-1,-1 4-71,1-1 38,1-1 0,0 0 0,1 1 0,0 0 0,2-1 0,0 1 0,0-1 0,1 1 0,2 4-38,-2-16 1,0 0 0,1 0 0,-1 0 0,0 0 0,1 0 0,0-1 1,0 1-1,0-1 0,0 0 0,0 0 0,0 0 0,1 0 0,-1 0 0,0-1 0,1 1 0,0-1 0,-1 0 1,1 0-1,0-1 0,-1 1 0,1-1 0,0 1 0,1-1-1,13 1-96,0-1-1,-1 0 1,1-1 0,6-2 96,-18 2-83,-1 0 1,1 0 0,0-1-1,-1 1 1,1-1 0,-1 0-1,1-1 1,-1 1 0,0-1-1,0 0 1,0-1 0,-1 1-1,1-1 1,-1 0 0,0 0-1,0 0 1,0 0 0,0-1-1,-1 0 1,0 0 0,0 0-1,0 0 1,0 0 0,0-3 82,2-7 73,0-1 0,-1 0 1,-1-1-1,-1 1 1,0 0-1,-1-1 1,-1-15-74,-2 21 719,-4 12-92,-4 19-415,4 5-63,0 1 1,2 0 0,1 0 0,2 0-1,0 0 1,2 1 0,0-1-1,2 0 1,1 2-150,-2-24-14,-1 0 0,1 0 0,-1 0 0,1 0 0,0 0-1,0 0 1,1-1 0,-1 1 0,1-1 0,0 0 0,0 1 0,0-1 0,0 0 0,1-1 0,-1 1 0,1-1 0,-1 1-1,1-1 1,0 0 0,1 0 14,34 5-5182,-15-7-5113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3762,'0'0'3444,"0"0"-2139,0 0-233,0 0-160,0 0-498,3-5-299,5-7 63,-2 3 13,0 1 0,0-1 1,-1 0-1,0 0 1,-1-1-1,0 0 1,-1 0-1,1 0 1,-2 0-1,0 0 0,1-6-191,-3 16 294,0 0-78,0 0-99,0 9-202,0 231 1392,0-238-1408,0-1 0,-1 1 0,2-1-1,-1 1 1,0-1 0,0 1 0,0-1 0,1 1-1,-1-1 1,1 1 0,-1-1 0,1 1 0,-1-1-1,1 1 1,0-1 0,0 1 101,5 0-3612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8260,'0'0'224,"0"0"-40,0 0 392,0 0 371,0 0 54,6-7-27,25-28 778,-31 35-1109,0 0-237,0 0-190,-2 60-330,0-42 46,1 1 0,0-1 0,2 0 0,0 0-1,1 1 1,1-1 0,0 0 0,3 5 68,2-9-3207,-2-10-4524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37 1409,'0'0'7264,"0"0"-5356,0 0-1689,0 0 13,0 0 269,10 3 2770,-10-5-3278,-1 1 0,1-1 0,0 0 0,-1 1 0,1-1 0,-1 0 0,1 1 0,-1-1 0,0 1 0,0-1 0,0 1 0,1-1 0,-1 1 0,-1 0 0,1-1 0,0 1 1,0 0-1,0 0 0,-1 0 0,1 0 0,-1 0 0,1 0 0,0 0 0,-1 1 0,0-1 0,1 0 0,-1 1 0,1-1 0,-1 1 0,0 0 0,1-1 0,-1 1 0,-1 0 7,-11-1-9,1 0 1,-1 0-1,1 2 0,-5 0 9,-1 0-7,13-1 23,0 1 0,0 0 0,0 0 0,0 0 0,1 0 0,-1 1 0,0 0 0,1 0 0,-1 1 0,1 0 0,-1 0 0,1 0 0,0 0 0,0 1 0,1 0 0,-1 0 0,1 0 0,0 0 0,0 1 0,0 0 0,1 0 0,-1 0 0,1 0 0,1 0 0,-1 1 0,1-1 0,-1 1 0,1 2-16,-4 13 36,1-1-1,1 1 1,1 0 0,1 0 0,0 1 0,2-1 0,1 10-36,-1-27-5,1 1 1,-1 0-1,1-1 1,0 1-1,0-1 1,1 1-1,0-1 1,-1 1-1,1-1 1,1 0-1,-1 0 1,1 0-1,-1 0 1,1 0-1,0-1 1,0 1-1,1-1 1,-1 0-1,1 0 1,0 0-1,0 0 1,0-1-1,0 0 1,0 1-1,0-2 1,1 1-1,-1 0 1,0-1-1,4 1 5,-1 0-13,0-1 0,-1 0-1,1 0 1,0-1 0,0 1-1,0-1 1,-1-1 0,1 0-1,0 0 1,0 0 0,-1 0-1,1-1 1,-1 0 0,0-1-1,1 0 1,-1 0-1,0 0 1,0 0 0,-1-1-1,3-2 14,0-1-53,-1 0 0,-1 0 0,1-1 0,-1 1 0,-1-1 0,1-1-1,-2 1 1,1-1 0,-1 0 0,0 0 0,-1-1 0,0 1-1,0 0 1,0-5 53,1-18-132,0 1 0,-2-1 0,-2-25 132,0 37 76,0 20-64,0-1-1,0 1 1,0-1-1,0 1 1,1 0-1,-1-1 1,0 1-1,0-1 1,0 1 0,0-1-1,0 1 1,0 0-1,0-1 1,0 1-1,0-1 1,0 1-1,0-1 1,-1 1-1,1 0 1,0-1 0,0 1-1,0-1 1,0 1-1,-1 0 1,1-1-1,0 1 1,0 0-1,-1-1 1,1 1 0,0 0-1,-1-1 1,1 1-1,0 0 1,-1 0-1,1-1 1,0 1-1,-1 0 1,1 0 0,-1 0-1,1-1 1,0 1-1,-1 0 1,1 0-1,-1 0 1,1 0-1,-1 0 1,1 0 0,0 0-1,-1 0 1,1 0-1,-1 0 1,1 0-1,-1 0 1,1 0-1,0 1 1,-1-1 0,1 0-1,-1 0-11,0 1 12,-1 0 0,1 0-1,-1 0 1,1 1 0,0-1 0,-1 0 0,1 1-1,0-1 1,0 0 0,0 1 0,0 0-1,0-1 1,1 1 0,-1 0-12,-4 13 61,1 1 1,1-1-1,0 1 1,1 0-1,1 0 0,1-1 1,0 1-1,2 13-61,-1-20-39,0 1 1,1-1-1,0 1 1,1-1-1,0 1 1,0-1-1,1 0 1,0-1-1,1 1 1,0-1-1,0 0 1,1 0 0,0 0-1,5 5 39,15 4-1854,-1-13-2220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8228,'0'0'82,"0"0"9,0 0 299,0 0 330,0 0 32,4-21-34,1 20-665,-1 1 1,0-1-1,1 1 1,-1 0-1,1 0 0,-1 0 1,1 0-1,-1 1 1,0 0-1,1 0 1,0 0-54,-3 0 31,-1 0 1,1 0-1,0 1 1,-1-1 0,0 0-1,1 0 1,-1 1-1,0-1 1,0 1 0,0-1-1,0 1 1,0-1-1,0 1 1,0 0 0,0-1-1,0 1 1,-1 0-1,1 0 1,-1 0-1,0-1 1,1 1 0,-1 0-1,0 0 1,0 0-1,0 0 1,0 0 0,-1 0-32,1 3 57,0 0 0,-1 0 0,1-1 0,-1 1 0,-1 0 0,1-1 0,-1 1 0,1-1 0,-1 1 0,-1-1 0,1 0-1,0 0 1,-1 0 0,0 0 0,-3 3-57,-16 26 664,22-33-668,0 0 0,-1 1 0,1-1 0,0 0 1,0 1-1,0-1 0,0 0 0,0 1 0,0-1 0,-1 0 1,1 1-1,0-1 0,0 0 0,0 1 0,0-1 1,0 1-1,0-1 0,0 0 0,1 1 0,-1-1 0,0 0 1,0 1-1,0-1 0,0 0 0,0 1 0,0-1 1,1 0-1,-1 1 0,0-1 0,0 0 0,1 0 0,-1 1 1,0-1-1,0 0 0,1 0 0,-1 1 0,0-1 1,1 0 2,19 6-252,32-6-3210,-41-1 620,8 1-4344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9268,'0'0'2177,"0"0"-2177,0 0 0,0 0 128,0 0 897,0 0-353,0 114-192,0-82-272,9-3-208,5 1-480,0-11-1569,1-11-4482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46 9604,'0'0'1246,"0"0"-899,0 0 35,0 0 2,0 0-115,3 5 9,-2-4-130,-1 0-69,1 1 0,0-1 0,-1 0 0,1 1 1,0-1-1,0 0 0,0 0 0,0 0 1,0 0-1,0 0 0,0 0 0,0 0 1,0 0-1,0 0 0,1 0 0,-1-1 1,0 1-1,1 0-79,-2-5 17,1 1-1,-1-1 1,-1 1 0,1-1 0,0 1 0,-1-1-1,0 1 1,0-1 0,0 1 0,0 0-17,-1 0-5,-1 0 1,0 0-1,0 1 1,0-1-1,0 1 1,0-1-1,-1 1 0,1 0 1,0 1-1,-1-1 1,0 1-1,1-1 1,-1 1-1,0 0 1,0 0-1,0 1 1,1-1-1,-1 1 0,0 0 1,0 0-1,0 0 1,0 1-1,0-1 1,-2 1 4,-2 0 45,1 1 0,0-1 0,0 1 0,-1 1 0,1-1 0,0 1 1,1 1-1,-1-1 0,1 1 0,-1 0 0,1 0 0,-3 4-45,-1 3 56,1 1 1,0 0-1,1 0 0,1 1 1,0 0-1,1 1 0,0-1 1,1 1-1,0 0 0,1 1 0,1-1 1,0 1-1,1-1 0,1 1 1,0 0-1,1 0 0,0 0 1,2 0-1,1 9-56,-2-20 0,1 0 0,-1 1 1,1-1-1,0 0 0,0 0 0,0-1 1,0 1-1,1 0 0,-1-1 0,1 1 0,0-1 1,0 0-1,0 0 0,1 0 0,-1 0 1,1-1-1,0 1 0,0-1 0,-1 0 1,1 0-1,1 0 0,-1-1 0,0 0 1,0 1-1,0-1 0,1-1 0,-1 1 1,1-1-1,0 1 0,4 0-48,0-1 1,1 1 0,-1-1-1,0-1 1,0 0 0,0 0 0,0-1-1,0 0 1,0 0 0,0-1-1,0 0 1,-1-1 0,5-2 47,-5 1-59,0 0 0,-1 0 0,0-1 0,0 0 0,-1 0 0,0-1 0,0 1 0,0-1 0,-1-1 0,0 1 0,0-1 0,-1 0 0,0 0 1,0-1 58,1-5-90,-1-1 0,-1-1 0,0 1 0,-1 0 0,0-1 0,-1 1 1,-2-11 89,2 24 23,-1 1 0,0-1 0,0 0 0,0 1 0,0-1 0,0 0 0,0 1 0,0-1 0,0 0 0,-1 1 0,1-1 0,-1 0 0,1 1 0,-1-1 0,0 1 0,0-1 0,0 1 0,0-1 0,0 1 0,0 0 0,0-1 1,0 1-1,0 0 0,0 0 0,-1 0 0,1 0 0,0 0 0,-1 0 0,1 0 0,-1 0 0,1 0 0,-1 1 0,0-1 0,1 1 0,-1-1 0,0 1 0,1 0 0,-1-1 0,0 1 0,1 0 0,-1 0 0,0 0 0,1 1 0,-1-1-23,1 0 4,-1 1-1,1-1 0,0 1 1,0 0-1,0-1 0,0 1 0,0 0 1,0 0-1,0 0 0,1-1 1,-1 1-1,0 0 0,0 0 0,1 0 1,-1 0-1,0 0 0,1 1 1,-1-1-1,1 0 0,0 0 0,-1 0 1,1 0-1,0 1 0,0-1-3,-7 34 108,7-31-81,-3 14 96,1 0 1,1 1-1,1-1 1,1 0-1,0 1 0,3 5-123,-3-17-68,0 0 0,1-1-1,0 1 1,1 0 0,-1-1-1,1 0 1,1 1 0,-1-1-1,1 0 1,0-1-1,0 1 1,1-1 0,0 0-1,0 0 1,0 0 0,0 0-1,6 3 69,10 0-2934,-2-6-3443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6419,'0'0'192,"0"0"275,0 0 416,2-5 149,-2 4-934,0 0 0,1 0 0,-1 0 0,0 0-1,1 0 1,-1 0 0,0 0 0,1 0-1,0 0 1,-1 0 0,1 0 0,-1 0-1,1 0 1,0 0 0,0 0 0,0 1-1,-1-1 1,1 0 0,0 1 0,0-1 0,0 0-1,0 1 1,0-1 0,0 1 0,0 0-1,0-1 1,0 1 0,1 0-98,-1 0 104,0 1 0,0 0 1,0-1-1,0 1 0,1 0 1,-1 0-1,-1 0 0,1 0 1,0 0-1,0 0 0,0 0 1,0 0-1,-1 0 0,1 0 1,0 1-1,-1-1 0,1 0 1,-1 0-1,0 1 0,1-1 1,-1 0-1,0 1 0,0-1 0,0 0 1,1 1-1,-2-1 0,1 0 1,0 1-1,0 0-104,-1 53 442,0-43-635,0 0 0,1 0 0,1 1 0,0-1 0,2 7 193,-2-15-63,1-1 0,0 1-1,0-1 1,1 0 0,-1 0 0,1 0-1,-1 0 1,1 0 0,0 0-1,0-1 1,1 1 63,-1 0 47,1 0 0,-1 0 0,0 0 0,0 0-1,0 1 1,0-1 0,0 1 0,-1 0 0,1 1-47,-3-4 16,0 1-1,0-1 1,0 0 0,0 1-1,0-1 1,0 0 0,0 1-1,0-1 1,0 0 0,-1 0-1,1 1 1,-1-1 0,1 0-1,-1 0 1,1 1 0,-1-1-1,0 0 1,1 0 0,-1 0-1,0 0 1,0 0 0,0 0-1,0 0 1,0 0 0,0-1 0,0 1-1,0 0 1,0 0 0,-1-1-1,1 1 1,0-1 0,0 1-1,0-1 1,-2 1-16,-19 8-191,16-8-4036,6-2 604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14 1521,'0'0'963,"0"0"219,0 0-163,0 0-240,0 0-211,-38-13 2706,37 13-3154,-1 0 0,0 1 0,0-1 0,0 1 0,1-1 1,-1 1-1,0-1 0,1 1 0,-1 0 0,1 0 1,-1 0-1,1 0 0,-1 0 0,1 0 0,-1 1 0,1-1 1,0 0-1,0 1 0,0-1 0,0 1 0,0-1 0,0 1 1,0-1-1,0 1 0,0 0 0,1-1 0,-1 1 0,1 0 1,-1 0-1,1 0 0,0 0-120,-2 5 147,1 0 1,1 0-1,-1 0 0,1 0 0,0 0 1,1 0-1,-1 0 0,1 1-147,0-7 24,0 1 1,0-1-1,-1 0 0,1 1 1,0-1-1,0 1 0,0-1 1,1 0-1,-1 0 0,0 0 0,0 0 1,1 0-1,-1 0 0,0 0 1,1 0-1,-1 0 0,1-1 1,0 1-1,-1 0 0,1-1 0,-1 0 1,1 1-1,0-1 0,-1 0 1,1 0-1,0 0 0,1 0-24,56 1 636,-42-2-562,-14 0-64,-1 1 0,0-1-1,0 0 1,0 0 0,0 0 0,0 0 0,0 0-1,0-1 1,0 1 0,0-1 0,-1 1-1,1-1 1,0 1 0,-1-1 0,1 0 0,-1 0-1,0 0 1,0 0 0,0 0 0,0 0-1,0 0 1,0 0 0,0 0 0,0-2-10,1 0-44,0-1 1,-1 0-1,0 0 1,1 0-1,-2 0 1,1 0-1,0 0 1,-1-1 0,0 1-1,-1-4 44,-2 6-40,-1 1 0,0 0 1,0 0-1,0 0 0,0 0 0,0 0 0,0 1 1,0 0-1,-1 0 0,1 0 0,0 1 0,-4-1 40,1 0-21,-21-1-48,15 5-2017,7 5-5374,6-5 2743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8820,'0'0'720,"0"0"545,0 0-449,0 123-367,14-94-273,7-1-176,0-7-929,-4-6-3201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4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52 8612,'0'0'451,"0"0"-323,0 0 411,-46-38 707,40 36-1170,0-1 1,-1 1-1,1 0 1,0 1-1,-1 0 1,1 0-1,-1 0 1,0 1 0,1 0-1,-1 0 1,0 0-1,1 1 1,-1 0-1,1 1 1,-1-1-1,1 1 1,0 0-1,0 1 1,-1 0-1,2 0 1,-1 0-1,0 0 1,1 1 0,-1 0-1,1 0 1,0 1-1,1-1 1,-1 1-1,1 0 1,0 1-1,0-1 1,-3 6-77,1-1 30,1 0 0,1 1 1,0 0-1,0 0 0,1 0 0,0 0 0,1 1 1,0-1-1,1 1 0,0-1 0,1 1 1,0-1-1,1 1 0,1-1 0,1 6-30,-2-13 18,0-1-1,1 1 0,-1-1 0,1 1 1,0-1-1,1 0 0,-1 0 1,0 0-1,1 0 0,-1 0 0,1-1 1,0 1-1,0-1 0,0 1 0,0-1 1,1 0-1,-1-1 0,1 1 1,-1 0-1,1-1 0,-1 0 0,1 0 1,0 0-1,-1 0 0,1-1 0,0 1 1,0-1-1,0 0 0,3 0-17,0 0-14,0 0 0,0-1-1,-1 0 1,1 0 0,0 0-1,0-1 1,-1 0 0,1 0 0,-1-1-1,0 1 1,1-2 0,-1 1-1,-1-1 1,1 1 0,0-1-1,1-2 15,-2 0-136,-1 0-1,1 1 0,-1-2 1,0 1-1,0 0 0,-1-1 1,0 0-1,0 0 0,0 0 1,-1 0-1,0 0 0,0-6 137,1-11-408,-1 1 0,-1-1-1,-1-8 409,0 18 398,0 13 282,0 1-347,-3 11-122,0 6 2,1 0 0,0 0 0,1 1 0,1-1 1,1 0-1,0 0 0,2 2-213,-2-8 33,2 0 0,-1 0 0,1-1 1,1 0-1,0 1 0,0-2 0,1 1 0,0 0 1,1-1-1,0 0 0,7 8-33,-12-15-256,0-1 0,1 1-1,-1-1 1,0 1 0,1-1-1,0 0 1,-1 0 0,1 0-1,0 0 1,0 0 0,-1 0 0,1 0-1,0-1 1,0 1 0,2 0 256,10-1-6054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5859,'0'0'2393,"0"0"-1238,0 0-277,0 0-11,0 0-3,45-4 379,-44 4-1225,0 0-1,0 0 1,0 1-1,0-1 1,-1 0-1,1 0 0,0 1 1,0-1-1,0 1 1,0-1-1,-1 1 1,1-1-1,0 1 1,0-1-1,-1 1 0,1 0 1,0-1-1,-1 1 1,1 0-1,-1 0 1,1-1-1,-1 1 1,1 0-1,-1 0 0,0 0 1,1 0-1,-1 0 1,0 0-18,5 37 554,-5-32-439,0 0-1,-1 1 1,1-1-1,-1 0 1,-1-1-1,1 1 1,-1 0-1,0 0 1,-1-1-1,1 1 1,-3 3-115,-5 5-1759,21-13-3355,11-3 4888,-20 2 329,1 0 1,-1 1 0,0-1-1,0 0 1,0 1-1,0 0 1,0 0 0,1-1-1,-1 1 1,-1 0 0,1 1-1,0-1 1,0 0 0,0 1-1,-1-1 1,1 1 0,0-1-1,-1 1 1,0-1 0,1 1-1,-1 0 1,0 0 0,0 0-1,0 0 1,0 0 0,0 0-1,0 0 1,-1 0 0,1 0-1,-1 1 1,1-1 0,-1 0-1,0 0 1,0 0 0,0 1-1,0-1 1,0 0 0,-1 0-1,1 0 1,-1 1-1,1-1-103,-1-1 126,0 1 0,0-1-1,-1 0 1,1 1 0,0-1-1,0 0 1,-1 0-1,1 0 1,-1 0 0,1 0-1,-1 0 1,1-1-1,-1 1 1,0 0 0,1-1-1,-1 1 1,0-1-1,1 0 1,-1 1 0,0-1-126,-43 8 496,37-7-524,2-1-552,5 0-2896,1 0-285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 5170,'0'0'-293,"0"0"397,0 0 189,-9-6 1460,10 6-1662,1 0 0,-1-1 0,1 1 1,-1 0-1,1 0 0,-1 1 0,1-1 0,-1 0 0,1 0 0,-1 1 0,0-1 0,1 1 0,-1-1 0,0 1 0,1 0 0,-1-1 0,0 1 1,0 0-1,1 0 0,-1 0 0,0 0 0,0 0 0,0 0 0,0 0 0,0 1-91,0 1 103,0 0-1,0 0 0,-1 1 1,1-1-1,-1 0 1,0 1-1,0-1 1,0 1-1,0 2-102,-1 10 200,1-9-130,-1-1 0,-1 1-1,1-1 1,-1 0 0,0 1 0,0-1-1,-1 0 1,1 0 0,-2 0 0,0 1-70,1-1 72,-1 0 0,1 0 0,1 0 0,-1 1 1,1-1-1,0 1 0,0-1 0,1 1 0,0 0 0,0 2-72,2-8 95,-1 0-1,1 0 0,-1 0 0,1 0 0,0-1 1,0 1-1,-1 0 0,1 0 0,0-1 0,0 1 1,0-1-1,0 1 0,-1-1 0,1 1 0,0-1 1,0 1-1,0-1 0,0 0 0,0 1 0,0-1 1,0 0-1,0 0 0,1 0 0,-1 0 0,0 0 1,0 0-95,44 3-93,-27-2-505,-2 1-1241,-1-1-1586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37 4674,'0'0'1553,"0"0"-1198,0 0-91,0 0 646,0 0 389,0 0-1244,0 0 0,0 0 0,0 1 0,0-1 0,0 0 0,0 0 0,0 0 0,0 0 0,0 0 0,0 1 0,0-1 0,0 0 0,0 0 0,0 0 0,0 0 0,0 0 0,-1 1 0,1-1 0,0 0 0,0 0 0,0 0 0,0 0 0,0 0 0,0 0 0,0 1 0,0-1 1,-1 0-1,1 0 0,0 0 0,0 0 0,0 0 0,0 0 0,0 0 0,-1 0 0,1 0 0,0 0 0,0 0 0,0 0 0,0 0 0,0 0 0,-1 0 0,1 0 0,0 0 0,0 0 0,0 0 0,0 0 0,0 0 0,-1 0 0,1 0 0,0 0 0,0 0 0,0 0 0,0 0 0,0 0 0,-1 0 0,1 0-55,-5-5 91,0 1 0,0 0 0,-1 1-1,0-1 1,0 1 0,0 0 0,0 1-1,0 0 1,0 0 0,-1 0 0,1 0-1,-5 1-90,-9-2 95,-1 2 0,0 1 0,-9 1-95,24 0 53,1 0-1,-1 1 1,1-1 0,-1 1-1,1 0 1,0 1 0,-1-1-1,1 1 1,0 0 0,1 0-1,-1 1 1,1-1 0,-1 1-1,1 0 1,0 0-1,0 1 1,1-1 0,-1 1-1,1-1 1,0 1 0,0 0-1,-1 4-52,-2 4 42,0 0-1,0 1 0,1-1 1,1 1-1,0 0 0,1 0 1,1 0-1,-1 10-41,3-15 26,-1 1 0,1 0 0,1 0 0,0-1 0,0 1 0,1 0 0,0-1 0,0 1 0,1-1 0,1 0 0,2 5-26,-4-10-4,1 0-1,0 0 1,0 0-1,0-1 0,0 1 1,1-1-1,-1 1 1,1-1-1,0-1 0,0 1 1,0 0-1,0-1 1,1 0-1,-1 0 0,0 0 1,1 0-1,0-1 1,-1 0-1,1 0 0,0 0 1,0 0-1,-1-1 1,1 0-1,1 0 5,1 0-43,1 0-1,-1 0 1,1 0 0,-1-1 0,1 0-1,-1-1 1,0 0 0,1 0 0,-1-1 0,0 1-1,0-1 1,-1-1 0,1 0 0,-1 0-1,0 0 1,0 0 0,0-1 0,0 0-1,-1 0 1,0-1 0,0 1 0,0-1-1,-1-1 1,3-3 43,0 0-105,-1 0 1,0-1-1,0 1 0,-1-1 0,-1-1 0,0 1 0,0 0 1,-1-1-1,1-8 105,0-13 585,-1 0 0,-2-32-585,-15 108 99,10-16 35,1 0 1,2 0-1,0 0 0,2 0 1,3 21-135,-2-39 54,1 1 0,0 0-1,0-1 1,1 0 0,3 7-54,13 14-1076,3-12-3621,-7-16-2965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4594,'0'0'448,"0"0"70,0 0 995,0 0 159,0 0-442,0-5 214,-2 46-91,1 43 197,1-78-1532,1-1 0,-1 1 0,1 0 0,1-1 1,-1 1-1,1 0 0,0-1 0,0 0 0,1 1 1,-1-1-1,1 0 0,2 2-18,-5-7-148,1 1 0,-1 0 0,1 0-1,0-1 1,-1 1 0,1 0 0,0-1 0,-1 1 0,1-1 0,0 1 0,0 0-1,0-1 1,-1 0 0,1 1 0,0-1 0,0 0 0,0 1 0,0-1 0,0 0-1,0 0 1,0 0 0,0 0 0,0 0 148,8 0-5594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5987,'0'0'1376,"0"0"-887,0 0 263,0 0 22,0 0-94,9-15 2465,-7 15-3060,0 0 0,0 0 0,0 0-1,0 0 1,0 0 0,0 1 0,0-1 0,0 1-1,0-1 1,0 1 0,0 0 0,0 0-1,0-1 1,-1 1 0,1 1 0,0-1 0,-1 0-1,1 0 1,-1 1 0,1-1 0,0 2-85,0 0 107,0 0 1,-1 0-1,0 1 1,0-1-1,0 0 1,0 1-1,0-1 1,-1 1 0,1-1-1,-1 1 1,0-1-1,0 4-107,0-6 14,0 0 1,0 1-1,0-1 0,0 1 0,0-1 0,0 1 0,0-1 1,0 0-1,-1 1 0,1-1 0,0 1 0,-1-1 1,1 0-1,-1 1 0,0-1 0,1 0 0,-1 0 1,0 0-1,0 1 0,0-1 0,0 0 0,0 0 1,0 0-1,0 0 0,-1 0-14,2 0-88,-1-1 0,1 1 0,0 0-1,0-1 1,-1 1 0,1 0 0,0-1 0,0 1 0,0 0 0,0-1 0,0 1-1,0 0 1,0-1 0,0 1 0,0 0 0,0-1 0,0 1 0,1 0-1,-1-1 1,0 1 0,0 0 0,1-1 0,-1 1 0,0 0 0,1-1 0,-1 1-1,1-1 1,-1 1 0,1-1 0,-1 1 0,1 0 88,20 22 84,-13-16-232,-2 1 281,20 29-459,-25-36 432,0 1-1,0-1 1,0 1 0,-1 0-1,1-1 1,0 1 0,0 0-1,-1 0 1,1-1 0,-1 1-1,0 0 1,0 0-1,1 0 1,-1 0 0,0-1-1,0 1 1,-1 0 0,1 0-1,0 1-105,-45-3 2092,11 2-2731,12 4-5077,17-4-834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 3986,'0'0'1822,"0"0"-1016,0 0 362,0 0 334,0 0-288,-4-10 2540,6 26-3556,1 1 0,0-1 0,2 0 0,0 0 0,0 0 0,2-1 0,0 0 0,0 0 0,3 1-198,18 42 478,33 79 154,43 107-51,-87-196-476,-2 1-1,-2 0 1,-3 1 0,0 11-105,-5-26 49,31 299 133,-30-241-165,-4 0-1,-8 55-16,-2-93 14,-3 0 0,-2 0 0,-2-1 1,-9 14-15,1 5 5,-18 45 19,-4-1 0,-6-3 0,-19 26-24,-55 78-59,125-242-2763,15-13 20,5-12-1605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1249,'0'0'869,"0"0"-292,0 0-44,0 0 30,0 0-77,-2 0-890,-4 0 9781,8 1-8439,1-1-922,0 2 0,-1-1 0,1 0 0,-1 0 0,0 1 0,1-1 0,-1 1 0,0 0 0,0 0 0,0 0 0,0 0 0,0 0 0,1 2-16,28 36 474,-23-28-310,64 87 1461,46 84-1625,-94-140 155,-2 1 0,-2 1 0,-2 1 1,-2 0-1,9 45-155,0 27 192,-7 2 1,-4 0 0,-5 0 0,-6 1-193,-3-56 59,-2-1 1,-3 1-1,-9 44-59,-6-23 78,-3-1-1,-4-2 1,-3 0-1,-4-2 0,-3-2 1,-4-1-1,-3-2 0,-4-2 1,-46 54-78,-12 19 236,31-39-560,63-96-1449,0-9-2847,5-3-1721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58 7924,'0'0'282,"0"0"-44,0 0 432,0 0 338,0 0 107,0 0-232,0-4-816,0 0 0,-1 0 0,0 0 0,1 0 0,-1 0 0,0 0 0,-1 1 0,0-2-67,-3 2 39,0 0-1,0 0 1,0 1-1,0 0 1,-1 0-1,1 0 1,-1 1-1,1 0 0,-1 0 1,1 0-1,-1 1 1,0-1-1,0 1 1,0 1-39,-3-1 27,0 0 1,0 1 0,0 0 0,1 1-1,-1 0 1,0 0 0,1 1 0,-8 2-28,7 1 73,0 0 0,1 0 0,0 0 0,0 1 1,0 1-1,1-1 0,0 1 0,1 0 0,0 1 0,0-1 1,0 1-1,0 3-73,3-6 27,0 0 1,0 0 0,0 1 0,1-1 0,0 1-1,0 0 1,1-1 0,0 1 0,0 0 0,1 0-1,-1 0 1,2 0 0,-1 0 0,1-1 0,0 1-1,0 0 1,1 0 0,-1-1 0,2 2-28,0-4 1,-1 0 0,1-1 1,-1 0-1,1 1 0,0-1 0,1 0 1,-1-1-1,0 1 0,1-1 0,-1 1 1,1-1-1,0 0 0,0 0 0,0-1 1,0 1-1,0-1 0,0 0 0,0 0 1,1 0-1,-1 0 0,0-1 0,1 0 1,0 0-2,1 1-21,0-1 0,-1 0 0,1 0 0,0 0 0,-1-1 1,1 0-1,0 0 0,-1-1 0,1 1 0,-1-1 0,0 0 1,1-1-1,-1 1 0,0-1 0,0 0 0,-1 0 0,3-3 21,0-2-81,0 0 0,-1-1 0,0 0-1,0-1 1,-1 0 0,0 1 0,-1-1-1,0-1 1,0 1 0,0-7 81,1-3 53,-2 0 0,0 0 0,-1 0 0,-1-13-53,-3 72 126,1-13 223,1 0 1,2 19-350,-2-39 21,1 0 0,0 0-1,1 0 1,-1 0 0,1 0 0,0 0 0,0 0 0,1-1 0,0 1 0,0-1 0,0 0 0,1 0 0,2 4-21,9-1-2628,-8-7-950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1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9 1713,'0'0'1112,"0"0"-37,0 0-274,0 0-126,0 0-136,-31-8 3492,28 8-3911,0 0 0,0 0 1,1 0-1,-1 1 0,0-1 1,0 1-1,1 0 0,-1 0 1,1 0-1,-1 0 0,1 0 1,-1 1-1,1-1 0,0 1 0,-1-1 1,1 1-1,0 0 0,0 0 1,0 0-1,0 0 0,1 0 1,-1 0-1,1 1 0,-1-1 0,1 1 1,0-1-1,-1 2-120,-1 4 131,1 0 0,-1 1 1,1-1-1,1 1 0,0 0 0,0 0 1,1-1-1,0 3-131,0-10 29,1 0 1,-1 0-1,1 0 1,-1 0 0,1 0-1,-1 0 1,1-1-1,0 1 1,0 0-1,-1 0 1,1-1-1,0 1 1,0-1-1,0 1 1,0-1-1,0 1 1,0-1 0,-1 1-1,1-1 1,0 0-1,0 1 1,0-1-1,1 0 1,-1 0-1,0 0 1,0 0-1,0 0 1,0 0-1,1 0-29,41 0 412,-35 0-336,-5 1-64,0-1-1,0 0 0,0 0 0,0-1 0,0 1 1,0 0-1,0-1 0,0 0 0,0 0 0,0 0 1,0 0-1,0 0 0,-1 0 0,1-1 0,0 1 1,-1-1-1,1 0 0,-1 0 0,0 0 0,0 0 1,0 0-1,0 0 0,0-1 0,1 0-11,-1-3 22,1 0-1,-1 0 0,0-1 1,-1 1-1,0-1 1,0 1-1,0-1 1,0 1-1,-1-1 0,-1-4-21,1 10-7,1 0 0,-1 0 0,0 0 0,0 1 0,0-1 0,0 0 0,0 0 0,0 0 0,-1 0 0,1 1 0,0-1 0,0 0 1,-1 0-1,1 0 0,0 1 0,-1-1 0,1 0 0,-1 0 0,1 1 0,-1-1 0,1 1 0,-1-1 0,1 0 0,-1 1 0,0-1 0,1 1 0,-1-1 0,0 1 0,1-1 0,-1 1 0,0 0 0,0-1 0,1 1 7,-19-1-3322,11 1 685,3 0-2267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5346,'0'0'243,"0"0"387,0 0 517,0 0-120,3-5-576,-2 3-376,1 1 1,-1-1-1,0 0 0,1 1 0,0-1 1,-1 1-1,1-1 0,0 1 0,0 0 1,-1 0-1,1 0 0,0 0 0,0 0 1,0 0-1,0 1 0,1-1 0,-1 0 0,0 1 1,0 0-1,0-1 0,0 1 0,1 0 1,-1 0-1,0 1 0,0-1 0,0 0 1,0 1-1,0-1 0,1 1 0,-1-1 1,0 1-1,0 0 0,0 0 0,0 0 1,-1 0-1,1 1 0,0-1 0,0 0 1,-1 1-1,1-1 0,-1 1 0,1 0 1,-1-1-1,1 2-75,1 1 43,-1-1 1,1 1 0,-1-1-1,0 1 1,-1 0-1,1 0 1,-1 0-1,1 0 1,-1 0 0,0 0-1,-1 0 1,1 0-1,-1 0 1,0 0-1,0 4-43,-1 0 70,0 0-1,-1-1 1,0 1-1,0-1 0,-1 0 1,0 0-1,-4 6-69,7-12 12,-1 0-1,0 0 1,1-1-1,-1 1 1,1 0-1,-1 0 1,1 0-1,0 0 1,-1 0 0,1 0-1,0-1 1,0 1-1,-1 0 1,1 0-1,0 0 1,0 0-1,0 0 1,0 0-1,0 0 1,0 0 0,1 0-1,-1 0 1,0 0-1,0 0 1,1 0-1,-1 0 1,0 0-1,1-1 1,-1 1-1,1 0 1,-1 0-1,1 0 1,0-1 0,-1 1-1,1 0 1,0 0-1,0-1 1,-1 1-1,1-1 1,0 1-1,0-1 1,0 1-1,0-1 1,-1 1 0,1-1-12,6 1-144,-1 1 1,0-2 0,0 1-1,1 0 1,-1-1 0,5-1 143,0 1-997,7 0-1964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4738,'0'0'3570,"0"0"-2719,0 0-776,0 0 106,0 0 347,-7-8 1220,8 7-1688,1 0 1,-1 1-1,0-1 0,0 0 1,0 1-1,1-1 1,-1 1-1,0-1 1,0 1-1,1 0 1,-1 0-1,0 0 0,1-1 1,-1 1-1,1 0 1,-1 1-1,0-1 1,1 0-1,-1 0 0,0 0 1,0 1-1,1-1 1,-1 1-1,0-1 1,0 1-1,1 0 1,-1-1-1,0 1 0,0 0 1,0 0-1,0-1 1,0 1-1,0 0 1,0 0-1,0 0 1,0 1-1,-1-1 0,1 0 1,0 0-1,-1 0 1,1 0-1,-1 1 1,1-1-1,-1 0 0,0 1 1,1-1-1,-1 0 1,0 1-1,0-1 1,0 0-1,0 1 1,0-1-1,0 0 0,0 1 1,-1 0-61,0 27 790,0 30-772,1-55-95,0-1-1,0 0 1,1 1-1,-1-1 1,1 0-1,0 0 0,0 0 1,0 0-1,0 0 1,1 0-1,-1 0 1,1 0-1,0 0 0,0 0 78,14 12-101,19 20-240,-33-34 420,-1 0 0,0 1 0,0-1 0,0 1-1,0-1 1,0 1 0,0-1 0,-1 1-1,1 0 1,0-1 0,-1 1 0,0 0 0,1 0-1,-1-1 1,0 1 0,0 0 0,0 0 0,0 0-1,0-1 1,0 1 0,0 0 0,-1 1-79,1-2 14,-1 0-1,0-1 1,0 1 0,0 0 0,0 0 0,0 0 0,0-1 0,0 1-1,0 0 1,0-1 0,0 1 0,0-1 0,0 1 0,0-1-1,0 0 1,0 1 0,-1-1 0,1 0 0,0 0 0,0 0 0,0 0-1,-1 0-13,-34 0-2260,26 0-661,-2 0-3013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248 135 2049,'0'0'1814,"0"0"-819,0 0 174,0 0-302,0 0-560,2-5 26,0 0-235,-1 0 0,1 1 1,-1-1-1,0 0 0,-1 0 0,1 0 0,-1 0 0,0 0 0,0 0 1,0 0-1,-1 0 0,0 1 0,0-1 0,-1-4-98,0 6 49,1 0 1,-1 0-1,0 0 0,0 0 0,0 0 0,0 0 0,-1 1 1,1-1-1,-1 1 0,1-1 0,-1 1 0,0 0 1,0 0-1,0 1 0,0-1 0,0 0 0,-1 1 0,1 0 1,0 0-1,-1 0 0,1 0 0,-1 0 0,0 1-49,-2-2 80,0 1 1,1 1-1,-1-1 0,0 1 0,0-1 0,1 2 1,-1-1-1,0 1 0,0 0 0,1 0 0,-1 0 1,1 1-1,-1 0 0,1 0 0,-1 0 0,1 1 1,0 0-1,0 0 0,1 0 0,-1 0 0,-4 5-80,3-1 83,0 0 0,1 0 0,0 1 0,0 0 0,1 0 0,0 0-1,0 1 1,1-1 0,0 1 0,0 0 0,1 0 0,0 0 0,0 6-83,-2 13 179,2-1 0,0 1 0,2 0 1,1 0-1,2 7-179,-2-31 17,0 1 0,1-1 0,-1 0 0,1 0 0,0 1 0,0-1-1,0-1 1,0 1 0,1 0 0,0-1 0,-1 1 0,2-1 0,-1 0 0,0 0 0,0 0 0,1 0 0,0 0 0,-1-1 0,1 0 0,0 0 0,0 0 0,0 0-1,1-1 1,-1 1 0,0-1 0,1 0 0,-1 0-17,1 0-24,1 0-1,-1 0 0,0 0 1,1-1-1,-1 0 0,0 0 1,1 0-1,-1-1 0,1 1 1,-1-1-1,0-1 0,0 1 1,0-1-1,0 0 0,0 0 1,0 0-1,0-1 0,0 1 1,-1-1-1,1 0 0,-1-1 1,2-1 24,0-3-114,1 0 1,-1-1-1,-1 0 0,0 0 1,0 0-1,-1 0 1,0-1-1,0 0 1,-1 0-1,-1 0 1,1 0-1,-1-3 114,2-23 203,-1 0 0,-2-32-203,-1 56 199,-1 12-192,1 0 1,-1 0 0,0 1-1,1-1 1,-1 0-1,1 0 1,-1 0-1,1 0 1,-1 1 0,1-1-1,0 0 1,-1 1-1,1-1 1,-1 0-1,1 1 1,0-1 0,-1 0-1,1 1 1,0-1-1,-1 1 1,1-1-1,0 1 1,-1-1 0,1 0-1,0 1 1,0-1-1,0 1 1,-1 0-1,1-1 1,0 1 0,0-1-8,-5 26 224,0 1 1,2-1 0,1 1 0,1 0-1,2 0 1,1 6-225,-1 26 439,6-11-182,-6-46-354,-1 1 0,1-1 0,0 0 1,0 1-1,0-1 0,0 0 0,0 0 0,0 0 0,1 0 0,-1 0 0,1 0 1,0 0-1,-1 0 0,1 0 0,0-1 0,0 1 0,1 0 97,3-1-3209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8148,'0'0'1256,"0"0"-629,0 0-483,0 0-61,0 0 197,29-24 403,-24 22-672,0 0 0,0 0 0,0 1 0,0 0 0,0 0 0,1 0-1,-1 0 1,0 1 0,0 0 0,0 0 0,1 1 0,2 0-11,-7-1 33,-1 1 0,1 0 0,0 0 1,-1-1-1,1 1 0,0 0 0,-1 0 0,1 0 0,-1 0 0,0 0 1,1 0-1,-1 0 0,0 0 0,1 0 0,-1 0 0,0 0 1,0 0-1,0 0 0,0 0 0,0 0 0,0 0 0,0 0-33,0 31 683,-1-25-478,1-4-139,0-1 0,0 0 0,0 0 0,0 0 0,-1 0 0,1 0 0,0 0 0,-1 0 1,0 0-1,0 0 0,1 0 0,-1 0 0,0 0 0,-1-1 0,1 1 0,0 0 0,0 0 0,-1-1 1,1 1-1,-1-1 0,1 0 0,-1 1 0,0-1-66,-2 1-160,1 0-1,-1-1 1,0 1 0,0-1 0,0 0-1,0 0 1,0 0 0,0-1-1,0 1 1,0-1 0,-3 0 160,16 0-901,-4-1 666,1 1-1,-1 0 1,0 1-1,1-1 1,-1 1 0,1 0-1,-1 0 1,4 2 235,-8-2 87,1 0 0,0 0 0,-1 0 0,1 1 0,-1-1-1,1 0 1,-1 1 0,0-1 0,0 1 0,0 0 0,0-1 0,0 1 0,0 0 0,0 0 0,0-1 0,-1 1 0,1 0 0,-1 0 0,1 0 0,-1 0 0,0 0 0,1 0 0,-1 0 0,0 0 0,-1 0 0,1 1-87,0-1 126,0 0-1,-1-1 1,1 1 0,0-1 0,-1 1-1,1 0 1,-1-1 0,0 1 0,1-1-1,-1 1 1,0-1 0,0 0-1,0 1 1,0-1 0,0 0 0,0 0-1,-1 0 1,1 1 0,0-1 0,0-1-1,-1 1 1,0 1-126,-38 15-1258,36-15 726,-2-1-2079,3-1-1426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4066,'0'0'1155,"0"0"-653,0 0 61,0 0 360,0 0 112,0 0-200,13 0 2792,37 1-3903,-49 1 307,1-1 1,-1 1 0,1 0 0,-1 0-1,0-1 1,0 1 0,0 0 0,0 0-1,0 0 1,-1 0 0,1 1-1,-1-1 1,1 0 0,-1 0 0,1 0-1,-1 0 1,0 0 0,0 1 0,0-1-1,-1 0 1,1 0 0,0 0-1,-1 0 1,0 1 0,1-1 0,-1 0-1,0 0 1,0 0 0,-1 1-32,1 1 75,-1-1-1,-1 1 1,1-1 0,0 1-1,-1-1 1,0 0 0,0 0 0,0 0-1,0 0 1,0 0 0,0-1-1,-1 0 1,1 1 0,-1-1 0,0 0-75,11-1-1745,31 3 393,-37-4 1346,1 0 1,-1 0 0,1 1-1,0-1 1,-1 1 0,1-1-1,-1 1 1,1 0 0,-1-1-1,1 1 1,-1 0-1,0 0 1,1 0 0,-1 0-1,0 0 1,0 0 0,0 1-1,0-1 1,0 0 0,0 1-1,1 0 6,-1 1 93,0 0-1,0 0 1,0 1 0,0-1-1,0 0 1,-1 1-1,0-1 1,1 0 0,-1 1-1,-1-1 1,1 0-1,0 1 1,-1-1 0,1 1-1,-1-1 1,0 0-1,-1 1-92,1-2 100,-1 0-1,1 0 0,-1 0 0,1 0 1,-1-1-1,0 1 0,0-1 1,0 1-1,0-1 0,0 1 0,0-1 1,-1 0-1,1 0 0,0 0 1,-1-1-1,1 1 0,0 0 0,-1-1 1,1 0-1,-1 1 0,1-1 1,-1 0-1,1 0-99,-36 1 10,29-3-5092,8-5-947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84 412 6675,'0'0'259,"0"0"-128,-6 22-75,-17 70-24,18-47 143,5-43-127,0-1 0,1 1 1,-1-1-1,0 1 0,1-1 0,-1 0 0,1 1 1,-1-1-1,1 0 0,0 1 0,-1-1 0,1 0 1,0 0-1,0 0 0,0 0 0,0 0 1,0 1-49,2-1 13,-1 0 1,0 0-1,1 0 0,-1-1 1,1 1-1,0-1 1,-1 1-1,1-1 1,-1 0-1,1 0 1,0 0-1,-1 0 1,1-1-1,0 1 1,-1-1-1,1 1 1,-1-1-1,1 0 1,1-1-14,-2 1-28,0 0 0,-1 0 1,1-1-1,0 1 0,-1-1 0,1 1 0,-1-1 1,0 0-1,1 1 0,-1-1 0,0 0 1,0 0-1,0 0 0,0 0 0,0 0 1,-1 0-1,1 0 0,-1 0 0,1 0 0,-1 0 1,0 0-1,0 0 0,0-1 0,0 0 28,0-62-126,0 54 287,-1 7-152,1 0 0,-1 0 0,0-1 0,0 1 0,0 0 0,0 0 0,-1 0 0,0 1 0,0-1 0,0 0 0,0 1 0,0-1 0,-1 1 1,0 0-1,1-1 0,-1 1 0,-3-2-9,-6-4-144,-1-1 0,0 2 0,0 0 0,-5-1 144,-8-6-168,25 14 171,1 1 1,-1-1-1,1 1 1,-1-1-1,1 1 0,-1-1 1,1 1-1,-1-1 1,1 0-1,0 1 0,-1-1 1,1 0-1,0 1 1,0-1-1,-1 0 1,1 0-1,0 1 0,0-1 1,0 0-1,0 0 1,0 1-1,0-1 0,0 0 1,0 0-1,0 1 1,0-1-1,0 0 0,1 1 1,-1-1-1,0 0 1,0 0-1,1 1 0,-1-1 1,0 0-1,1 1 1,-1-1-1,1 1 1,-1-1-5,18-21-67,7 2 179,-2-1 0,0-2 0,-2 0-1,13-19-110,-27 32 73,0 0 0,-1-1 0,0 0 0,0 0 0,-1 0-1,-1-1 1,0 0 0,-1 0 0,0 0 0,-1 0 0,0 0-1,0-1 1,-2-5-73,-1 18 99,-1 0 1,0 0-1,0 0 0,0 0 0,0 0 0,0 1 0,1-1 1,-1 1-1,0-1 0,0 1 0,1 0 0,-1-1 0,0 1 0,1 0 1,-1 0-1,1 0 0,-1 0 0,0 1-99,-4 5 119,-1 1-1,2 0 0,-1 0 1,1 0-1,0 1 1,1-1-1,0 1 0,0 0 1,1 1-1,0-1 1,-1 10-119,-1 7-679,2-1 0,0 1 0,2 26 679,1-15-3233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33 7555,'0'0'1460,"0"0"-350,0 0 224,0 0-75,0 0-397,68 0 1256,-32-2-2186,-1-2 0,1-1 0,21-7 68,-32 7 30,-18 2 761,-14 2-93,-18 6-418,6 11-261,1 1 0,1 1 0,1 0 0,0 1 0,1 1 0,1 0 0,1 1 0,1 1 0,-7 17-19,18-37-74,-1 1-1,1 0 1,-1 0-1,1 0 1,0 0-1,0-1 1,0 2-1,1-1 1,-1 0-1,1 0 1,-1 0-1,1 0 1,0 0-1,0 0 1,1 0-1,-1 0 1,1 1-1,-1-1 1,1 0-1,0 0 1,0 0-1,0-1 1,1 1-1,-1 0 1,1 0-1,-1-1 1,1 1-1,0 0 1,0-1-1,0 0 1,0 0 0,1 1-1,-1-1 1,0 0-1,1-1 1,0 1-1,0 0 75,3 3-40,1 0-1,-1 1 1,0 0-1,0 0 1,-1 0-1,0 1 1,0 0 0,0 0-1,-1 0 1,0 1-1,0-1 1,-1 1-1,2 6 41,-1 3 194,0 1 0,-1-1 0,-1 1 0,0-1 0,-1 1 0,-1 2-194,-1-19 30,1-1 1,0 1 0,-1 0-1,1 0 1,-1 0 0,1-1-1,0 1 1,-1 0 0,0 0-1,1-1 1,-1 1 0,1 0-1,-1-1 1,0 1 0,0-1-1,1 1 1,-1-1 0,0 1-1,0-1 1,0 1 0,1-1-1,-1 0 1,0 0 0,0 1-1,0-1 1,0 0 0,0 0-1,0 0 1,1 0 0,-1 0-1,0 0-30,-36 2 722,31-2-588,-16 0 118,2 0-31,0 0-1,1-1 1,-9-3-221,21 3-23,0-1 0,1 1 0,-1-2 0,1 1 0,-1-1 0,1 0 0,0 0 0,0 0 0,0-1 0,1 0 0,-6-5 23,11 9-142,-1-1-1,0 1 0,0-1 0,1 0 0,-1 1 1,0-1-1,1 0 0,-1 0 0,1 1 0,-1-1 1,1 0-1,-1 0 0,1 0 0,-1 0 0,1 0 0,0 0 1,0 0-1,-1 0 0,1 0 0,0 1 0,0-1 1,0 0-1,0 0 0,0 0 0,0 0 0,0 0 0,1 0 1,-1 0-1,0 0 0,0 0 0,1 0 0,-1 0 143,10-11-5303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9492,'0'0'1628,"0"0"-596,0 0-429,0 0-101,-3 18 594,-11 43-121,4-23-223,1 0 0,2 1 0,-1 37-752,8-75 35,0-1-11,0-13-59,4-6-272,1 0 0,0 0-1,2 1 1,0 0 0,1 0 0,1 1-1,0 0 1,2-1 307,-6 10-55,-5 6 164,0 10-132,0-1-1,1 1 1,0 0-1,0-1 1,0 1 0,1-1-1,1 1 1,-1-1-1,1 1 24,-2-6 14,1 1 0,-1-1 0,1 1 0,-1-1 0,1 0-1,0 0 1,0 0 0,0 0 0,0 0 0,0 0 0,0 0 0,1-1-1,-1 1 1,0-1 0,1 0 0,-1 1 0,1-1 0,0 0 0,-1-1 0,1 1-1,0 0 1,0-1 0,0 1 0,-1-1 0,1 0 0,2 0-14,0 0 1,-1 0 0,1 0 0,0 0 0,0-1 0,-1 0 1,1 0-1,0 0 0,-1 0 0,1-1 0,-1 0 0,1 0 1,-1 0-1,0 0 0,0-1 0,0 1 0,0-1 0,0 0 1,-1 0-1,1-1 0,-1 1 0,0-1 0,0 0 0,0 0-1,9-6-434,-6 12-327,-4 22-763,0 5 1680,-1-27-147,0 0 0,0 0-1,0 1 1,0-1 0,0 0 0,1 0 0,-1 0 0,1 0 0,-1-1 0,1 1 0,0 0 0,-1-1 0,1 1 0,0-1 0,0 1 0,0-1 0,1 0 0,-1 0 0,0 0 0,0 0 0,0 0 0,1 0 0,-1-1 0,1 1 0,-1-1 0,0 0 0,1 0 0,-1 0 0,1 0 0,-1 0 0,0 0 0,1 0 0,-1-1 0,1 1 0,-1-1 0,0 0 0,0 0 0,1 0 0,-1 0 0,1-1-9,8-3 17,0 0 0,-1-1 1,0 0-1,0-1 0,-1 0 0,1-1 1,4-5-18,-8 7-90,-1 0-1,0-1 1,0 1 0,0-1 0,-1 0 0,0-1 0,0 1 0,-1-1-1,0 0 1,-1 0 0,1 0 0,-1 0 0,-1 0 0,1 0 0,-2 0-1,1-1 1,-1 1 0,0 0 0,-1-4 90,1 11 3,0 1 0,0-1 0,0 1 0,0-1 0,-1 1 1,1 0-1,0-1 0,0 1 0,0-1 0,-1 1 0,1-1 0,0 1 0,0 0 0,-1-1 0,1 1 1,0-1-1,-1 1 0,1 0 0,0 0 0,-1-1 0,1 1 0,-1 0 0,1-1 0,-1 1 0,1 0 1,0 0-1,-1 0 0,1 0 0,-1-1 0,1 1 0,-1 0 0,1 0 0,-1 0 0,1 0 0,-1 0 1,1 0-1,-1 0 0,1 0 0,-1 0 0,1 1 0,-1-1 0,1 0 0,-1 0 0,1 0 0,0 0 1,-1 1-1,1-1 0,-1 0 0,1 1 0,-1-1 0,1 0 0,0 1 0,-1-1 0,1 0-3,-24 19 214,18-7-112,1 0-1,1 1 1,0-1-1,1 1 0,0 0 1,1 0-1,0 0 1,1 0-1,1 0 0,0 0 1,1 0-1,0 0 0,1 4-101,-1-16-1,0 1-1,0-1 0,0 1 0,0 0 0,0-1 0,0 0 1,0 1-1,0-1 0,1 0 0,-1 0 0,0 1 1,1-1-1,-1 0 0,1 0 0,0-1 0,-1 1 0,1 0 1,0 0-1,-1-1 0,1 1 0,0-1 0,0 0 1,-1 1-1,1-1 0,0 0 0,0 0 0,0 0 0,-1 0 1,1 0-1,1-1 2,5 1-84,-1 0-1,1-1 1,0 0 0,-1 0-1,1-1 1,7-2 84,-6 0-133,-1-1 1,1 0-1,-1 0 0,0 0 0,-1-1 1,1 0-1,-1-1 0,-1 0 0,1 0 1,-1 0-1,2-3 133,11-18-197,0-1 0,6-16 197,-18 32 83,-1 79 1269,-21 355 607,15-422-1956,0 1 0,0 0 0,0 0 0,0 0 0,0 0 0,-1 0 0,1 0 0,0 0 0,0 0 0,0 0 0,0 0 0,0 0 0,-1 0 0,1 0 0,0 0 0,0 0 0,0 0 0,0 1 0,0-1 0,0 0 0,-1 0 0,1 0 0,0 0 1,0 0-1,0 0-3,-4-20-92,3-73-1515,-1 9-3918,7-46 5525,-3 117-575,-1 0 0,2 1 0,0-1 0,0 1 0,1 0 0,1 0 0,0 0 0,4-7 575,-7 15 81,0 0-1,1 0 0,-1 1 1,1-1-1,0 1 0,0-1 1,0 1-1,0 0 1,1 0-1,-1 0 0,1 1 1,0-1-1,0 1 0,0 0 1,0 0-1,0 0 0,0 1 1,0-1-1,1 1 1,-1 0-1,1 0 0,-1 1 1,1-1-1,-1 1 0,1 0 1,0 0-81,-3 1 132,0 0 0,-1 0 0,1 0 1,0 1-1,0-1 0,-1 0 0,1 1 0,0-1 1,-1 1-1,0 0 0,1-1 0,-1 1 0,0 0 1,0 0-1,0 0 0,0 0 0,0 0 0,0 0 1,-1 0-1,1 0 0,-1 0 0,1 0 0,-1 0 1,0 0-1,0 1 0,0-1 0,0 1-132,1 5 243,0 0-1,-1 0 0,0 0 1,0 0-1,-1 0 1,0 0-1,-2 4-242,2-9-62,-1 0-1,-1 0 1,1-1-1,0 1 1,-1-1-1,1 0 1,-1 0 0,0 0-1,1 0 1,-1 0-1,0 0 1,0-1-1,0 0 1,-1 1-1,1-1 1,0 0-1,0 0 1,-1-1 0,1 1-1,0-1 1,-1 0-1,-2 0 63,-2 0-2766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4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6851,'0'0'1633,"0"0"176,0 19-262,2 125 2225,0-143-3761,1-2 0,-1 1-1,0 0 1,0 0 0,0-1 0,1 1-1,-1-1 1,0 0 0,0 1-1,0-1 1,0 0 0,1-1-11,19-11-1247,-1 0 1,2 2 0,0 1-1,8-2 1247,3-2-1895,-16-1 657,-6-14 3716,-14 21 360,-6 35-2405,6-17-411,0 0 0,1 1 0,0 0 0,1-1 0,1 7-22,-2-16 1,1 1 0,0 0 0,1 0 1,-1-1-1,0 1 0,0 0 0,1-1 0,-1 1 0,1 0 0,-1-1 0,1 1 0,0-1 0,0 1 1,0-1-1,0 1 0,0-1 0,0 1 0,0-1 0,0 0 0,0 0 0,1 1 0,-1-1 0,0 0 1,1 0-1,-1 0 0,1-1 0,-1 1 0,1 0 0,-1-1 0,1 1 0,0-1 0,-1 1 1,1-1-1,0 0 0,0 1 0,0-1-1,3-1-2,0 0 0,1 0 1,-1 0-1,0 0 0,0-1 1,0 0-1,0 0 0,0-1 0,0 1 1,0-1-1,-1 0 0,1-1 1,-1 1-1,0-1 0,2-2 2,0 1-45,-1 0-1,0 0 1,-1-1-1,1 0 1,-1 0-1,-1 0 1,1 0 0,-1-1-1,0 0 1,0 1-1,1-8 46,-3 12-29,-2 26-475,0-14 454,1 0 1,0-1-1,1 1 1,0 0-1,0 0 1,1-1-1,0 2 50,-1-9 17,0 1 0,0-1-1,0 0 1,1 0 0,-1 1 0,1-1-1,-1 0 1,1 0 0,0 0 0,-1 0-1,1-1 1,0 1 0,0-1-1,0 1 1,1-1 0,-1 1 0,0-1-1,1 0 1,-1 0 0,0 0 0,1 0-1,-1-1 1,1 1 0,-1-1 0,1 1-1,0-1 1,-1 0 0,1 0-1,-1 0-16,4 0 44,-1 1-1,0-1 1,1 0-1,-1 0 1,0-1-1,1 1 1,-1-1-1,0 0 1,0-1 0,1 1-1,-1-1 1,0 0-1,-1-1 1,1 1-1,0-1 1,-1 0-1,1 0 1,-1 0-1,0-1 1,0 1-1,0-1 1,-1 0-1,1 0 1,-1 0-1,0-1 1,0 1-1,0-1 1,-1 0-1,0 0 1,0 0-1,0 0 1,0 0-1,-1 0 1,0 0-1,0 0 1,0-1-1,-1 1 1,1 0-1,-2-5-43,2 6-3,-1-1 0,0 1 0,0-1 0,-1 1 0,1-1 0,-1 1 0,0 0 0,-1-1 0,1 1 0,-1 0 0,-1-3 3,1 4-17,0 1 0,0 0 0,0 0 0,0 0 1,-1 0-1,1 0 0,-1 1 0,1-1 0,-1 1 1,0-1-1,0 1 0,1 0 0,-1 0 0,0 0 0,0 1 1,0-1-1,0 1 0,-1 0 17,-12-4-29,0 2-1,-1 1 1,1 0-1,-1 1 1,-9 1 29,22-1-106,1 1-1,-1-1 1,0 1 0,0 0 0,1 0-1,-1 1 1,1-1 0,-1 1-1,1 0 1,0 0 0,-1 0 0,0 1 106,3-2-188,-1 1 0,1-1 0,0 1 0,-1 0 1,1 0-1,0-1 0,0 1 0,0 0 0,0 0 0,0 0 1,1 0-1,-1 0 0,1 0 0,-1 0 0,1 0 0,0 0 1,0 1-1,0-1 0,0 0 0,0 0 0,0 0 1,1 2 187,3 12-3125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53 4946,'0'0'2337,"-8"18"-381,-77 161 3033,81-204-4210,3-20-1721,2 31 535,0 0-1,1 0 1,1 0-1,0 1 1,1-1-1,0 1 0,1 0 1,1 0-1,0 0 1,0 1-1,1 0 1,5-5 407,-12 16 12,0 1 0,0 0-1,1 0 1,-1-1 0,0 1 0,0 0 0,0 0 0,0 0-1,1 0 1,-1-1 0,0 1 0,0 0 0,0 0-1,1 0 1,-1 0 0,0 0 0,0 0 0,0 0 0,1 0-1,-1 0 1,0-1 0,0 1 0,1 0 0,-1 0 0,0 0-1,0 0 1,1 0 0,-1 0 0,0 1 0,0-1 0,1 0-1,-1 0 1,0 0 0,0 0 0,1 0 0,-1 0 0,0 0-1,0 0 1,0 1 0,1-1 0,-1 0 0,0 0-12,6 14 252,-2 26 135,-3-30-64,0-1-179,0 0 0,1 0-1,-1 0 1,2-1 0,-1 1 0,3 4-144,-4-11 82,0 0-1,1 0 1,-1 0 0,0 0 0,1 0 0,-1-1 0,1 1 0,0 0 0,0-1 0,-1 1 0,1-1 0,0 1 0,0-1 0,0 0 0,1 0 0,-1 0 0,0 0 0,0 0 0,0 0 0,1-1 0,-1 1 0,0-1 0,1 0 0,-1 0 0,1 0 0,1 0-82,3 0 12,1-1 0,-1 0 0,1 0 0,-1-1 0,1 0 1,-1-1-1,0 0 0,0 0 0,0 0 0,0-1 0,-1 1 1,1-2-1,-1 1 0,0-1 0,0 0 0,1-2-12,7-3-552,-13 8 377,1 1-1,0 1 1,0-1 0,0 0 0,-1 0-1,1 1 1,0-1 0,0 1-1,0-1 1,0 1 0,0 0 0,0 0-1,0 0 1,0 0 0,0 0-1,0 0 1,0 1 175,0-1 3,0 0 0,-1 1 0,1-1-1,0 0 1,0 0 0,-1 0 0,1 0-1,0-1 1,0 1 0,-1 0 0,1-1 0,0 1-1,-1-1 1,1 0 0,-1 1 0,1-1-1,-1 0 1,1 0 0,-1 0 0,1 0 0,-1 0-1,1-1-2,40-31-6781,-26 24 3995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199 124 1313,'0'0'208,"0"0"115,0 0 234,0 0 126,0 0 120,0 0 286,0 1 7325,0 3-8905,-6 170 1622,1-89-1035,3 1 1,6 21-97,21 100-745,-17-121 749,-4 1 0,-5 42-4,0-35-8,-2-21 17,1-41-1,1-1 0,2 0-1,2 14-7,25 94 0,-18-68 5,-4-28 3,-2 0 1,-1 16-9,2 504-515,-5-563 531,0 0 10,0 0-2,0 0 32,0 0 46,0 0-41,0 0-16,0 0-13,0 0-13,0 0-3,0 0 8,0 0 27,0 0-16,0 0-9,0 0 38,0 0 32,0 0-26,0 0-9,0 0 19,0 0-75,-38-2 500,2-16-335,32 15-108,0 0 1,0 1-1,0 0 0,-1 0 0,1 0 1,-1 0-1,0 0 0,1 1 1,-1 0-1,0 0 0,0 1 0,-3-1-62,7 1 43,0-1 0,-1 1-1,1 0 1,0-1 0,0 1 0,0-1-1,0 0 1,-1 1 0,1-1-1,0 0 1,0 0 0,0 0 0,1 0-1,-1 0 1,0 1 0,0-2-1,0 1 1,1 0 0,-1 0 0,0 0-1,1 0 1,-1 0 0,1 0-1,0-1 1,-1 1 0,1 0 0,0 0-1,0-1 1,0 1 0,-1 0-1,1-1 1,1 1 0,-1-1-43,0-56-334,1 39 400,-1 5-102,-2 0 1,0 1-1,0-1 0,-1 1 0,-2-4 36,-8-40 8,-6-205-80,9 69 104,6 136 74,3-1-1,4-34-105,-1-8 203,-2 56-83,-3-1 0,-1 1 0,-5-15-120,-26-147 48,26 114-42,5-1 0,4-27-6,1 53-1,0 42-3,1 1 1,2 0-1,6-22 4,3-24-8,18-101-59,-27 147-46,-1 0 0,-1-1-1,-2 1 1,0-6 113,0 30 24,0 0-5,0 0-1,0 0 12,5 1-21,0 1 1,-1-1 0,1 1-1,-1 0 1,1 0 0,-1 1-1,0 0 1,2 0-10,16 10-13,-17-11-35,0-1 0,0 1 0,1-1 0,-1 0 0,0-1 0,1 1 0,-1-1-1,2 0 49,-7 0-56,0 0 64,0 0 0,0 0-29,0 0-3,0 0-21,0 0-3,0 1 53,0 0 27,0-1 8,0 0-16,0 0 11,0 1 75,0 7-1754,-2-8-2206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1409,'0'0'1267,"0"0"-573,0 0-220,-1 23 1421,-17 59 1907,13-62-3681,0 1 0,2-1 1,0 1-1,0 15-121,3-32-2423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3666,'0'0'4223,"0"0"-2572,0 0-146,0 0 90,0 0-474,0 0-513,-1 4-392,-4 29 452,-3 18 105,-2-1 1,-3 0-1,-4 8-773,11-45 28,6-20-187,10-24-710,9-6-372,-6 11 531,0 1 1,2 0-1,1 1 1,0 1-1,11-11 710,-27 34 20,1-1-1,-1 1 1,0 0 0,0-1-1,0 1 1,0 0 0,0-1-1,1 1 1,-1 0 0,0 0-1,0-1 1,0 1 0,1 0-1,-1 0 1,0-1 0,1 1-1,-1 0 1,0 0 0,0 0-1,1-1 1,-1 1 0,0 0-1,1 0 1,-1 0 0,0 0-1,1 0 1,-1 0 0,0 0-1,1 0 1,-1 0 0,0 0-1,1 0 1,-1 0 0,1 0-1,-1 0 1,0 0 0,1 0-1,-1 0 1,0 0-1,1 0 1,-1 0 0,0 1-1,1-1 1,-1 0 0,0 0-1,0 0 1,1 1 0,-1-1-1,0 0 1,0 0 0,1 1-1,-1-1 1,0 0 0,0 1-1,0-1 1,1 0 0,-1 0-1,0 1 1,0-1-20,2 19 405,-2-17-260,-1 47 1338,0-37-1358,0-1-1,1 1 1,0-1-1,1 1 1,0-1-1,1 0 1,1 1-1,-1-1 1,4 6-125,-5-16-40,-1 1-1,1-1 1,0 0 0,0 0-1,0 0 1,1 0-1,-1 0 1,0 0 0,0 0-1,1 0 1,-1-1 0,0 1-1,1 0 1,-1-1-1,0 1 1,1-1 0,-1 0-1,1 1 1,-1-1-1,1 0 1,-1 0 0,1 0-1,-1 0 1,1 0 0,-1 0 40,3 0-571,0 0 0,0-1 0,0 1 0,0-1 0,0 0 1,0 0-1,-1-1 0,1 1 0,1-2 571,23-18-9903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 6531,'0'0'622,"-7"19"583,-90 281 5057,77-229-5855,-43 134 828,47-163-1026,-1 0-1,-2-1 1,-16 24-209,35-65-1,0 0 0,0 0 0,0 0 1,0 0-1,0 0 0,0-1 0,0 1 1,0 0-1,0 0 0,0 0 0,0 0 0,0 0 1,0 0-1,0 0 0,0 0 0,0 0 1,0 0-1,-1 0 0,1 0 0,0-1 0,0 1 1,0 0-1,0 0 0,0 0 0,0 0 1,0 0-1,0 0 0,0 0 0,0 0 1,0 0-1,0 0 0,-1 0 0,1 0 0,0 0 1,0 0-1,0 0 0,0 0 0,0 0 1,0 0-1,0 0 0,0 0 0,0 0 0,0 0 1,-1 0-1,1 0 0,0 0 0,0 0 1,0 0-1,0 0 0,0 0 0,0 0 1,0 0-1,0 0 0,0 0 0,0 1 0,0-1 1,0 0-1,-1 0 0,1 0 0,0 0 1,0 0-1,0 0 0,0 0 0,0 0 1,-1-14-150,1-20-467,2 14 312,2-1 1,0 1-1,0 0 0,2 0 0,6-13 305,45-99-890,-33 80 410,-15 33 367,66-141-1355,-60 132 1806,2 1 0,0 1 0,2 0-1,11-12-337,-29 38 18,-1 0 0,0-1 0,0 1 0,1 0 0,-1 0 0,0-1 0,0 1 0,1 0 0,-1 0 0,0 0 0,1-1-1,-1 1 1,0 0 0,1 0 0,-1 0 0,0 0 0,1 0 0,-1-1 0,0 1 0,1 0 0,-1 0 0,1 0 0,-1 0 0,0 0 0,1 0-1,-1 0 1,0 0 0,1 1 0,-1-1 0,1 0 0,-1 0 0,0 0 0,1 0 0,-1 0 0,0 1 0,1-1 0,-1 0 0,0 0 0,0 0 0,1 1-1,-1-1 1,0 0 0,0 1 0,1-1 0,-1 0 0,0 0 0,0 1 0,0-1 0,1 0 0,-1 1 0,0-1 0,0 1 0,0-1 0,0 0 0,0 1-1,0-1 1,0 0 0,0 1 0,0-1 0,0 1 0,0-1 0,0 0 0,0 1 0,0-1 0,0 1-18,4 33-141,-4-27 277,1 3-111,0 0 0,1 0-1,0 0 1,1-1 0,-1 1 0,5 6-25,-6-14 22,0 1 0,0-1-1,1 1 1,-1-1 0,1 0 0,0 0-1,0 0 1,0 0 0,0 0 0,0 0-1,0-1 1,0 1 0,0-1 0,1 1-1,-1-1 1,1 0 0,-1 0 0,1 0-1,-1 0 1,1 0 0,0-1 0,-1 1 0,1-1-1,0 0 1,-1 1 0,3-1-22,1-1 44,0 0 0,0-1 0,0 1 1,0-1-1,0 0 0,0-1 0,-1 1 1,1-1-1,-1 0 0,1-1 0,-1 1 1,0-1-1,0 0 0,-1 0 0,5-5-44,2-3-77,1-1-1,-1 0 0,-1-1 0,-1 0 1,4-6 77,-18 36-102,1 0 0,1 1 0,0-1 0,2 1 0,-1 8 102,4-24 55,0 0 1,0-1-1,-1 1 0,1-1 1,0 0-1,0 1 0,0-1 1,0 0-1,-1 0 0,1 0 0,0 0 1,0 0-1,0-1 0,0 1 1,0-1-56,3 0 39,0-1 1,-1 1-1,1-1 0,0 0 1,-1-1-1,1 1 1,-1-1-1,0 0 1,0 0-1,0 0 1,0-1-1,-1 1 0,1-1 1,-1 0-1,0 0 1,0 0-1,0 0 1,-1-1-1,1 1 1,0-5-40,2-1-8,-1 0 0,0-1 1,0 1-1,-2-1 1,1 0-1,-1 0 0,-1 0 1,0 0-1,0-1 8,-1 7-274,-3-14-1279,-10 15-2743,12 4 2162,5 0-323,17 0 837,6 0-967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83 172 4946,'0'0'1137,"0"0"-430,0 0 213,0 0 43,0 0-344,3 6-168,18 27 297,-20-32-683,0 0 1,0 0-1,0 0 0,0 0 1,0 0-1,0 0 0,0 0 1,0 0-1,1-1 0,-1 1 1,0 0-1,0-1 0,1 1 1,-1-1-1,0 1 0,1-1 1,-1 0-1,0 0 0,1 1 1,-1-1-1,0 0 0,1 0 1,-1 0-1,1-1 0,-1 1 1,0 0-1,1 0 0,-1-1 1,0 1-1,1-1 0,-1 1 1,0-1-1,0 0 0,1 1-65,-1-2 3,0 1 0,0-1-1,0 1 1,-1 0-1,1-1 1,0 0-1,0 1 1,-1-1 0,1 1-1,-1-1 1,0 0-1,1 1 1,-1-1-1,0 0 1,0 0 0,0 1-1,0-1 1,0 0-1,0 1 1,-1-1-1,1 0-2,0 1 0,0 0 0,0-1-1,0 1 1,-1 0 0,1 0 0,0-1-1,-1 1 1,1 0 0,-1 0-1,1 0 1,-1-1 0,1 1-1,-1 0 1,0 0 0,1 0-1,-1 0 1,0 0 0,0 0 0,0 0-1,0 1 1,0-1 0,0 0-1,0 0 1,0 1 0,0-1-1,0 1 1,0-1 0,-1 0 0,-4 1 36,1 0 0,0 0 0,0 0 0,0 1 0,-1 0-1,1 0 1,0 0 0,0 0 0,0 1 0,0 0 0,1 0 0,-1 0 0,0 1 0,1-1 0,0 1 0,-1 0 0,1 0 0,0 1 0,1-1 0,-4 5-36,3-3 31,-1 1 1,2 0-1,-1 1 1,1-1-1,0 1 1,0-1 0,0 1-1,1 0 1,0 0-1,1 0 1,0 0 0,0 1-1,0-1 1,1 0-1,0 1-31,0-6 8,-1 1 0,1 0 0,0-1-1,1 1 1,-1 0 0,0-1 0,1 1-1,-1 0 1,1-1 0,0 1 0,0-1-1,0 1 1,0-1 0,1 0 0,-1 1-1,0-1 1,1 0 0,0 0 0,-1 0-1,1 0 1,0 0 0,2 1-8,1 0 10,0-1 0,0 0 0,1-1 0,-1 1 0,0-1 0,0 0 0,1 0 0,-1 0 0,1-1 0,-1 0 0,1 0-10,10 0-257,0 0 0,-1-1 0,1-1 0,-1 0 0,1-1 0,-1-1 0,0 0 0,0-1 0,-1-1 0,1 0 0,-1-1 0,-1-1 0,5-3 257,-7 4-693,-9 5 511,0 0-1,1 0 1,-1 0 0,1 0-1,-1 1 1,1-1-1,0 1 1,0 0-1,0 0 1,0 0-1,2-1 183,-4 42 910,-2-40-830,1-1 0,0 1 0,0 0 0,0 0-1,0 0 1,-1 0 0,1 0 0,0 0 0,0 0 0,0 0-1,-1 0 1,1 0 0,0 0 0,0 0 0,0 0 0,-1 0 0,1 0-1,0 0 1,0 0 0,0 0 0,-1 0 0,1 0 0,0 0-1,0 0 1,0 0 0,-1 0 0,1 0 0,0 1 0,0-1-1,0 0 1,0 0 0,-1 0 0,1 0 0,0 0 0,0 1 0,0-1-1,0 0 1,0 0 0,0 0 0,0 0 0,-1 1 0,1-1-1,0 0 1,0 0 0,0 0 0,0 1 0,0-1 0,0 0 0,0 0-1,0 0 1,0 1 0,0-1 0,0 0 0,0 0 0,0 0-1,0 1 1,0-1 0,0 0 0,0 0 0,1 0 0,-1 1 0,0-1-1,0 0 1,0 0 0,0 0 0,0 0 0,0 1 0,1-1-80,-15-22 1175,-10-34-1153,20 42-32,1 0 0,1 1-1,0-1 1,1 0 0,1-11 10,0 21-78,0 0 0,0 0 0,0 0 0,1 0 0,-1 0 0,1 0 0,0 0 0,1 0 0,-1 0 0,0 1 0,1-1 0,0 0 0,0 1 0,0-1 0,1 1 0,-1 0 0,1 0 0,-1 0 0,1 0 0,0 0 0,2-1 78,18-7-844,1 0 0,1 2 0,0 1 0,0 1 0,0 1 0,2 1 844,48-14-157,-67 17 436,-1 0-1,1 1 0,0-1 1,0 1-1,0 1 0,2 0-278,-9 1 31,0 1 0,-1 0-1,1-1 1,-1 1-1,0 0 1,1 0-1,-1 0 1,0-1-1,0 1 1,0 0-1,0 0 1,-1 0-1,1 0-30,0 2 89,0 44 483,0 36 1109,-4 9-1681,1-64 207,-1 0 0,-1-1-1,-2 0 1,0 0 0,-4 6-207,-14 25 677,-30 50-677,29-60 71,3 1 0,-15 44-71,33-78-993,17-44-239,17-54-1503,-10 10 1139,-3 0-1,-4-1 0,-2-1 0,-4 0 1597,21-140 1233,-27 209-996,1-1-1,1 1 1,-1 0 0,1-1-1,0 1 1,0 0 0,0 0-1,1 0 1,0 1 0,0-1-1,0 1 1,1-2-237,-2 5 97,0-1 0,0 0 0,0 0-1,1 1 1,-1-1 0,1 1 0,-1 0 0,1-1 0,-1 1 0,1 1 0,0-1-1,0 0 1,-1 1 0,1-1 0,0 1 0,0 0 0,0 0 0,-1 0 0,1 0-1,0 0 1,0 1 0,0-1 0,-1 1 0,2 0-97,0 1 138,0 0 0,-1 0 0,1 0 0,-1 0 0,1 1 0,-1 0 0,0-1 0,0 1 0,0 0 0,0 1 0,-1-1 1,1 0-1,-1 1 0,0 0 0,0-1 0,0 1 0,0 3-138,27 69 1588,-25-64-1293,-1 0 0,0 1 0,-1 0 0,0-1 0,-1 1 1,0 0-1,-1 0 0,-1 0 0,0 0 0,-2 7-295,1-17-141,0-1-1,0 1 1,0 0 0,-1-1 0,1 0-1,-1 1 1,1-1 0,-1 0-1,0-1 1,0 1 0,0 0 0,0-1-1,0 1 1,0-1 0,0 0 0,-1 0-1,1-1 1,0 1 0,-1 0 141,-6 1-3575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10533,'0'0'2209,"0"0"-2209,0 0-1553,0 0-3361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31 105 5475,'0'0'2166,"0"0"-1595,0 0-451,0 0 88,0 0 323,0 0 106,0-42-263,4 8-79,-1 6 3839,-10 171-3276,-9 20-858,2 8 1359,13-259-2080,1-73-218,8-12 939,-8 202 257,0 0 0,2 0-1,2 0 1,0 0-257,-1-14 25,-1 1 0,2-1 0,0 0-1,1 0 1,1 0 0,0-1 0,1 0 0,0 0 0,1 0-1,3 3-24,-9-15 3,-1 0 0,1 0-1,0 0 1,-1 0 0,1-1-1,0 1 1,0 0 0,1-1-1,-1 1 1,0-1 0,0 0-1,1 0 1,-1 0 0,0 0-1,1 0 1,-1 0 0,1-1-1,0 1 1,-1-1 0,2 0-3,-2 0-4,1 0 0,-1-1 0,0 0 0,1 1 0,-1-1 0,0 0 0,0 0 0,0-1 0,0 1 0,0 0 0,0-1 0,0 1 0,0-1 0,0 0 0,-1 1 0,1-1 0,1-2 4,4-5-122,-1-2-1,0 1 0,-1 0 1,0-1-1,-1 0 1,0 0-1,3-12 123,11-95-604,-12 76 618,-5 35 158,0 13 145,0 44 196,1-1 0,7 30-513,-6-58-33,2-1-1,0 1 1,0-1-1,2-1 1,1 1 0,0-1-1,8 11 34,-16-29-264,1 0-1,0 0 1,-1 0-1,1 1 1,0-1-1,0 0 1,0 0-1,0 0 1,0 0 0,0 0-1,0-1 1,1 1-1,-1 0 1,0 0-1,0-1 1,2 1 264,4 0-5736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13526,'0'0'32,"0"0"-32,0 0-656,0 0-465,125 0-2784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66 4930,'0'0'5280,"0"0"-3882,0 0-867,0 0-88,0 0-96,-4-11-57,-15-31-55,14 30 72,5 11-40,0 1-214,0 5-162,-14 252 2811,13-239-2668,1-10-15,0 1 0,0-1-1,0 0 1,1 1 0,0-1-1,2 3-18,-3-9-4,1 0 1,-1 0-1,1-1 0,0 1 0,0 0 0,0-1 0,0 1 1,0-1-1,0 1 0,0-1 0,0 0 0,0 1 0,1-1 0,-1 0 1,1 0-1,-1 0 0,1 0 0,-1 0 0,1 0 0,-1 0 0,1-1 1,0 1-1,0-1 0,-1 1 0,1-1 0,0 1 0,0-1 1,0 0-1,-1 0 0,1 0 0,1 0 4,0 0-15,1 0 1,0-1-1,0 1 1,-1-1-1,1 0 0,0 0 1,-1 0-1,1 0 1,-1-1-1,0 1 0,1-1 1,-1 0-1,0 0 1,0 0-1,0-1 0,0 1 1,0-1 14,2-2-54,-1-1 1,1 1-1,-1-1 1,0 0-1,-1 0 0,1 0 1,-1-1-1,-1 1 1,1-2 53,3-10 136,-1-1 0,-1 1 0,-1-1-1,0 0 1,-2 0 0,0-13-136,12 77-539,4 24 542,-9-43 105,-1 1-1,-2 0 0,-1 0 0,-1 1 0,-1 1-107,-5-29 173,0 0-1,0 0 0,0 0 1,1 0-1,-1 0 0,0-1 1,0 0-1,0 1 0,1-1 1,-3-1-173,3 1-22,0 0 1,1 0-1,-1 0 0,1 0 1,-1 0-1,1 0 0,-1-1 1,1 1-1,0 0 1,0-1-1,0 1 0,-1-1 1,1 0-1,1 1 0,-1-1 1,0 0-1,0 1 0,1-1 1,-1 0-1,1 0 1,-1 0-1,1 1 0,0-1 1,0 0-1,0 0 0,0 0 1,0 0-1,0 0 1,0 0-1,0 1 0,1-1 1,-1 0-1,1 0 0,0-1 22,2-2-185,0 0 0,0 1-1,0-1 1,0 1-1,1 0 1,0 0 0,0 0-1,0 1 1,0-1 0,0 1-1,3-1 186,59-36-1667,-43 28 886,0-2 0,-1-1 0,19-16 781,-34 18 2476,-9 24-285,0 93-2085,3-103-98,-1 0-1,1 1 1,-1-1 0,1 0-1,-1 0 1,1 0 0,0 0-1,0 0 1,-1 0 0,1 0-1,0-1 1,0 1-1,0 0 1,0 0 0,0-1-1,0 1 1,0 0 0,0-1-1,0 1 1,1-1-1,-1 0 1,0 1 0,0-1-1,0 0 1,1 0 0,-1 1-1,0-1 1,0 0 0,0 0-1,1 0 1,-1-1-1,0 1 1,0 0 0,0 0-1,1-1 1,-1 1 0,0-1-1,0 1 1,0-1-1,0 1 1,0-1 0,0 1-1,0-1 1,0 0 0,0 0-1,0 0 1,0 1-1,0-1 1,-1 0 0,1 0-8,3-8 0,-1 0 1,-1 0 0,1 0-1,-2 0 1,1 0 0,-1 0 0,0-1-1,-1 1 1,0 0 0,-1 0-1,0-4 0,0-18-226,1 29 188,0 0 1,0 0-1,0 0 1,-1 0-1,1 0 0,-1 0 1,1 1-1,-1-1 1,1 0-1,-1 0 0,0 0 1,0 1-1,0-1 1,0 0-1,0 1 0,0-1 1,-1 1-1,1-1 1,0 1-1,-1 0 1,1-1-1,-1 1 38,-2-1-323,0 0 1,0 0-1,0 0 1,0 1-1,0-1 1,0 1-1,0 0 1,-1 0-1,-3 0 323,9 7-38,-1-1 1,1 1-1,0-1 0,0 0 0,0 1 1,1-1-1,-1 0 0,2 0 0,-1 0 1,0 0-1,1 0 0,0-1 0,0 1 0,0-1 1,1 1-1,1 0 38,13 20 65,-1 2 560,-2 1-1,-1 1 1,3 9-625,1 2-238,-11-30-1635,4-7-3319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28 105 1601,'0'0'9698,"0"0"-7391,0 0-2157,0 0-116,0 0 33,0 0 48,-4-14-9,-12-47 15,16 60-116,0 1 0,-1-1 0,1 0 0,0 0 0,0 0 0,0 0 0,0 0 0,-1 0 0,1 1 0,0-1 0,1 0 0,-1 0 0,0 0 0,0 0 0,0 0 0,0 0 0,1 0 0,-1 1 0,0-1 0,1 0 0,-1 0 0,1 0 0,-1 1 0,1-1 0,-1 0 0,1 1 0,-1-1 0,1 0 0,0 1 0,-1-1 0,1 1 0,0-1 0,0 1 0,-1-1 1,1 1-1,0-1 0,0 1 0,0 0 0,0-1 0,0 1-5,35 0-225,-29 1 262,-5-1-34,1 0 0,-1 0 0,1 0 0,-1 1 0,1-1 0,-1 1 0,0 0 0,1-1 0,-1 1 0,0 0 0,1 1 0,-1-1 0,0 0 0,0 1 0,0-1 0,0 1 0,0-1 0,-1 1 0,2 2-3,1 0 24,-1 1 0,-1-1 0,1 1 0,-1 0 1,1 0-1,-1 0 0,-1 0 0,1 0 0,0 3-24,1 15 164,0 0-1,-1 0 0,-1 1 1,-2 5-164,1-14 107,0-5-62,0 1-1,-2-1 1,1 1 0,-1-1-1,0 0 1,-1 0 0,-1 0 0,1 0-1,-2 0 1,-2 5-45,-6 7 62,-2 0-1,0-1 1,-13 13-62,-4 10-18,31-42 78,0 0 1,-1 0-1,1 0 0,0 1 1,0-1-1,0 0 0,1 1 0,-1-1 1,0 0-1,1 1 0,0-1 0,-1 1 1,1-1-1,0 1 0,0-1 0,1 1 1,-1-1-1,0 1 0,1-1 0,0 2-60,2-2 76,0-1 0,0 1 0,0-1 0,1 0-1,-1 0 1,0 0 0,1-1 0,-1 1-1,0-1 1,1 0 0,-1 0 0,1 0-1,-1 0 1,2-1-76,2 1 49,61 0-256,-23 0-2678,-19 0-1090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7603,'0'0'1529,"0"0"-1612,9-10-69,28-26 139,-35 34 28,0 1 1,0 0-1,1-1 1,-1 1-1,0 0 0,0 0 1,1 1-1,-1-1 1,1 0-1,-1 1 1,1-1-1,-1 1 0,0 0 1,1 0-1,-1 0 1,1 0-1,-1 1 0,1-1 1,-1 1-16,10-1 115,-11 2 7,0 1 0,0-1-1,0 0 1,0 0 0,-1 0-1,1 0 1,-1 0 0,1 1-1,-1-1 1,0 0 0,0 0-1,0 1 1,0-1 0,0 0-1,-1 0 1,1 1-122,-1 3 294,0 23 945,-2 0 0,-5 25-1239,2-25 211,3 0 0,-1 27-211,4-54-19,0-1 0,0 1-1,0 0 1,0-1 0,0 1-1,1-1 1,-1 1 0,1-1-1,-1 1 1,1-1 0,0 0-1,-1 1 1,1-1 0,0 0-1,0 1 1,0-1-1,0 0 1,0 0 0,0 0-1,0 0 1,0 0 0,1 0-1,0 1 20,1-1-39,0 1-1,1-1 1,-1 0-1,0 0 0,1 0 1,-1 0-1,1 0 1,-1-1-1,1 0 0,-1 0 1,1 0 39,3 0-59,0 0 0,0-1 1,0 0-1,0 0 0,0 0 1,0-1-1,-1 0 0,1-1 1,-1 0-1,1 0 0,-1 0 59,2-3 77,-1 0 0,-1 0 0,1-1 0,-1 0 0,-1 0 0,1 0 0,-1-1-1,0 0 1,-1 0 0,0 0 0,0 0 0,0-1 0,-2 1 0,1-1 0,-1 0 0,0 0 0,0 0-77,-3 30-40,1-13 33,-1 1 1,1 0-1,1-1 0,0 1 0,0-1 1,0 1-1,3 4 7,-3-11 18,0 0 1,0 1-1,0-1 1,0 0-1,1 0 1,-1 0-1,1 0 0,-1-1 1,1 1-1,0 0 1,0-1-1,0 1 1,0-1-1,0 0 1,0 1-1,0-1 0,0 0 1,1 0-1,-1 0 1,0-1-1,0 1 1,1-1-1,-1 1 0,1-1 1,-1 0-1,1 0 1,-1 0-1,0 0 1,2 0-19,-1 0 44,-1 0-1,0 0 1,1-1 0,-1 1 0,1-1 0,-1 1-1,0-1 1,1 0 0,-1 0 0,0 0 0,0 0-1,1 0 1,-1 0 0,0-1 0,0 1 0,-1-1 0,1 1-1,0-1 1,0 0 0,-1 0 0,1 0 0,-1 0-1,1 0 1,-1 0 0,0 0 0,0 0 0,0 0 0,0-1-1,0 1 1,-1 0 0,1-3-44,1-6 157,0 1 0,-1-1 0,0 0 0,-1 0 0,0 0-1,-2-10-156,1 18-19,0 0-1,0 0 1,0 0-1,-1 0 0,1 1 1,-1-1-1,1 0 1,-1 1-1,0-1 1,0 1-1,0 0 0,-1-1 1,1 1-1,0 0 1,-1 0-1,1 1 0,-1-1 1,0 0-1,0 1 1,1 0-1,-1 0 0,0 0 1,0 0-1,0 0 1,0 0-1,-2 0 20,3 1-149,-1-1 0,1 0-1,-1 1 1,0-1 0,1 1 0,-1 0-1,0 0 1,1 0 0,-1 0 0,1 0 0,-1 0-1,0 1 1,1-1 0,-1 1 0,1 0-1,-1 0 1,1 0 0,-1 0 0,1 0-1,0 1 1,0-1 0,-1 1 0,1-1 0,0 1-1,0 0 1,1 0 0,-1 0 0,0 0-1,0 0 1,0 1 149,0 9-4180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3426,'0'0'680,"0"0"-16,0 0 315,0 0 96,0 0-183,0 0 63,0 0-46,0 0-247,0 0-94,0 0 137,0 0 12,0 0-172,6 21 2133,23-11-2322,-1-1-5309,-25-9-575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4178,'0'0'1379,"0"0"-466,0 0 557,0 0 346,0 0-311,-1-4-544,-1 4-750,1 11-66,-1 36 58,1 61 633,8 194 1812,-4-175-3452,-1-20-4780,-2-136-499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2449,'0'0'1585,"0"0"-321,0 0 289,0 0-304,0 0-145,0 0-15,102 116-113,-100-97-31,-2-4-289,0 0-112,0-3-144,-7-1-112,-10-1-111,-1-3-177,-1-3-273,5 0-975,4-4-2178,8 0-3809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96 6227,'0'0'2945,"0"0"-2174,0 0-213,0 0 301,0 0-288,-1-11-214,-5-35-95,6 44-239,-1 0 1,0 0 0,1 0-1,-1 0 1,0 0 0,0 0-1,0 1 1,0-1-1,-1 0 1,1 0 0,0 1-1,-1-1 1,1 1 0,-1-1-1,1 1 1,-1-1-1,0 1 1,0 0 0,1 0-1,-1 0 1,0 0 0,0 0-1,0 1 1,0-1 0,0 0-1,0 1 1,-1 0-1,1-1 1,0 1 0,0 0-1,0 0 1,-2 0-24,0 0 9,0 1 0,0-1 0,0 1-1,0-1 1,0 1 0,0 0 0,0 1 0,0-1 0,0 1 0,1 0 0,-1 0-1,1 0 1,-1 0 0,-2 2-9,-2 5 23,0-1 1,0 2-1,1-1 0,0 1 0,0 0 0,1 0 0,1 0 1,0 1-1,0 0 0,1 0 0,1 1 0,-1-1 0,2 1 1,0-1-1,0 1 0,1 3-23,1-14 2,1 0 0,0 0 0,0 0 0,-1 0 0,1 0 0,0 0 0,0 0 0,0 0 0,0 0 0,0 0 0,0-1 0,0 1 0,0 0 0,1-1 0,-1 1 0,0-1 0,0 1 0,0-1 0,1 0 0,-1 1 0,0-1 0,1 0 0,-1 0 0,0 0 0,0 0 0,1 0 0,-1 0 0,0 0 0,1-1 0,-1 1-2,45-4-79,-40 1 8,0 0-1,1 0 0,-1-1 0,-1 1 0,1-1 1,0 0-1,4-5 72,-6 5-93,1-1-1,1 1 1,-1 0 0,1 1 0,-1 0-1,1 0 1,0 0 0,6-2 93,-11 6 33,1 0 1,0-1-1,-1 1 1,0 0-1,1 0 1,-1 0-1,1 0 1,-1 0-1,0 0 1,0 0-1,1 1 1,-1-1-1,0 0 1,0 1-1,0-1 1,-1 1-1,1-1 1,0 1-1,-1-1 1,1 1-1,0 0 1,-1-1-1,1 2-33,12 20 51,-11-21-144,-1-1-1,1 0 0,0 0 0,-1 0 0,1 0 0,0 0 0,0 0 0,0 0 0,0 0 0,0-1 0,0 1 0,0-1 1,2 0 93,16 1-3598,-19-1 3556,8 0-4179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6371,'0'0'1606,"0"0"464,0 20 57,0 167 3254,0-186-5449,0 0 0,0-1 1,0 1-1,0 0 0,0-1 0,0 1 1,0 0-1,1 0 0,-1-1 0,0 1 1,0 0-1,0-1 0,1 1 1,-1 0-1,1-1 0,-1 1 0,0-1 1,1 1-1,-1-1 0,1 1 0,-1-1 1,1 1-1,-1-1 0,1 1 1,0-1-1,-1 1 0,1-1 0,-1 0 1,1 1-1,0-1 0,-1 0 1,1 0-1,0 0 0,0 1 0,-1-1 1,1 0 67,3 0-244,-1 0 0,1 0 0,-1-1 1,0 1-1,1-1 0,-1 0 0,0 0 1,0 0-1,2-1 244,5-2-631,0 0 1,0-1-1,0-1 0,-1 0 1,7-6 630,-10 8 467,-1-2 0,0 1 1,0-1-1,0 0 0,-1 0 0,0 0 1,0 0-1,-1-1 0,0 0 0,0 0 1,0 0-1,-1 0 0,0 0 0,1-5-467,-13 172-5410,10-159 1056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6115,'0'0'1870,"0"0"-75,-2 25-255,0 3-1120,-10 164 3698,12-147-3243,0-45-811,0 0 128,0 0 198,0-9 610,1 0-1011,0 1 0,0-1 1,1 0-1,0 1 0,0-1 0,1 1 0,0 0 0,1 0 1,0 0-1,0 0 0,1 1 0,0-1 0,3-2 11,-1 0-344,0 1-1,1 1 0,1 0 0,-1 0 1,1 0-1,1 1 0,-1 1 0,1-1 1,1 1-1,1 0 345,13 4-9698,-19 2 7198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80 4978,'0'0'1985,"0"0"-1478,0 0 16,0 0 747,0 0 115,0-32 1787,0 30-3116,0 1 0,0-1 1,0 0-1,0 0 0,-1 0 1,1 0-1,0 1 0,-1-1 1,0 0-1,1 0 0,-1 1 1,0-1-1,0 1 0,0-1 1,0 0-1,0 1 0,0-1 1,0 1-1,0 0 0,-1-1 1,1 1-1,-1 0 0,1 0 1,-2-1-57,0 1 22,0 0-1,-1-1 1,1 1 0,-1 0 0,1 1 0,-1-1-1,0 0 1,1 1 0,-1 0 0,0 0 0,1 0 0,-2 1-22,-6 0 6,0 1 0,1 0 0,-1 1 0,1 0 0,0 1 0,0 0 0,0 0 0,-5 4-6,13-7 2,-44 33 46,44-32-52,0 0 0,-1 0 1,2 1-1,-1-1 0,0 1 1,0-1-1,1 1 0,-1-1 0,1 1 1,0 0-1,0 0 0,0-1 0,0 1 1,1 0-1,-1 0 0,1 0 0,-1 2 4,2-4-19,0 0-1,-1 0 1,1 0-1,0-1 0,0 1 1,-1 0-1,1 0 1,0-1-1,0 1 0,0 0 1,0-1-1,0 1 0,0-1 1,0 1-1,0-1 1,0 0-1,0 0 0,0 1 1,0-1-1,0 0 1,1 0-1,-1 0 0,0 0 1,0 0-1,0 0 1,0 0-1,0 0 20,45-1-297,-34 1 64,86 0-1029,-97 0 1263,0 1 1,0-1-1,0 1 0,0-1 0,-1 1 0,1-1 0,0 1 1,-1 0-1,1-1 0,0 1 0,-1 0 0,1-1 0,-1 1 0,1 0 1,-1 0-1,1 0 0,-1-1 0,1 1 0,-1 0 0,0 0 0,0 0 1,1 0-1,-1 0 0,0 0 0,0 0 0,0 0 0,0 0 0,0-1 1,0 1-1,-1 1-1,1 41 47,0-30-43,0 18-2227,4-23-2736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83 1985,'0'0'952,"0"0"-277,0 0-53,0 0-104,0 0-108,0 0-97,0 0-159,0-8 142,0 2-355,0 0 449,0 0 0,0 0 1,0 0-1,1 1 1,0-1-1,0 0 1,0 0-1,1 0 0,0 1 1,2-6-391,-2 13 7153,-4 19-5065,-7 23-2909,-6-4 915,3 1 0,2 0 0,1 1 1,2 0-1,2 0 0,1 7-94,7-48 49,-1-1-1,1 1 0,-1-1 1,0 1-1,1-1 1,-1 0-1,1 0 0,-1 0 1,1 0-1,-1 0 0,1 0-48,2-1 58,3 1-81,0-1 0,0 0 0,-1-1 0,1 0 0,0 0 0,0 0 1,-1-1-1,1-1 0,-1 1 0,0-1 0,0 0 0,0-1 0,-1 1 0,0-1 0,0-1 0,0 1 1,0-1-1,-1 0 0,0-1 0,2-2 23,-2 2-628,-1 0 0,0 0 0,0 0 1,0-1-1,-1 1 0,0-1 0,-1 0 0,0 0 0,0 0 0,0 0 1,-1 0-1,-1-1 0,1 0 628,-1-16-5395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9364,'0'0'961,"0"0"-481,0 0-16,0 0-32,0 0-176,0 0-143,0 0-113,26-38-945,-26 38-1680,2 2-1601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6499,'0'0'2113,"0"0"-1729,0 0 432,0 0 321,0 0-16,0 0-385,4 0-384,-4 21 240,0 3-256,0 1-63,0 0-177,-9 1-96,0-1-64,-1-2-945,1-8-1632,6-11-5779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40 1201,'0'0'1830,"0"0"-504,0 0 45,0 0-24,0 0-29,0-3-40,0-23 1362,0 15-472,0 21-882,1 173-1129,0 135 483,-2-307-609,0 0 0,0 0 0,-1 0-1,0 0 1,-1-1 0,0 1 0,-1-1-1,0 0 1,-1 0 0,-3 5-31,6-11 51,-1 0 1,0 1 0,0-1-1,0-1 1,0 1-1,-1 0 1,1-1 0,-1 0-1,0 0 1,0 0-1,0 0 1,-1 0-1,1-1 1,-1 0 0,1 0-1,-1 0 1,0-1-1,0 1 1,1-1 0,-1 0-1,0 0 1,0-1-1,-3 0-51,6 1 49,0-1-1,0 0 1,-1 0-1,1 0 1,0 0 0,-1 0-1,1-1 1,0 1-1,0-1 1,-1 0-1,1 1 1,0-1-1,0 0 1,0 0-1,0 0 1,0 0 0,0-1-1,0 1 1,0-1-1,1 1 1,-2-2-49,1-1 31,0 0 0,1 0 1,0 0-1,0 0 0,0 0 0,0-1 1,0 1-1,1 0 0,0 0 0,0-1 1,1-3-32,-2-3-5,1 1 1,0-1 0,1 0-1,0 0 1,1 1 0,0-1-1,1 1 1,0-1 0,0 1-1,1 0 1,1 0 0,0 1 0,4-8 4,27-38-299,27-44-1208,-30 28-3891,-19 34-1079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4034,'0'0'1617,"0"0"-721,0 0 657,0 0-113,0 0-383,0 0-321,26 0 33,-16 0-113,1 0-160,1 2-128,-2 2-160,-1 0-112,0 1-96,-2-1-256,3 2-592,-3-2-1233,-2 3-3041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4402,'0'0'5939,"0"0"-5795,0 0 0,0 0 256,0 0 352,0 0-367,-12-23-193,12 23-192,0 0-224,0 0-897,0 0-1168,0 0-5379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8580,'0'0'1200,"0"0"-143,0 0 352,0 0-1,0 0-127,0 0-305,2 0-239,17 0-529,2-2-208,5 0 0,2 0 0,-2 2-48,0 0-849,-5 0-1232,-4 0-1456,-5 0-1698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7491,'0'0'1233,"0"0"-481,0 0-287,0 0-177,0 0-288,150 0-1153,-107 0-928,-6 0-4002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104 223 10181,'0'0'-16,"14"-19"-3,45-64-5,-52 72-4,0 1-1,-1-1 1,0 0 0,4-11 28,-8 16 329,-1 0 0,0 0 0,0 0 0,0 0 0,-1 0 0,0-1 0,0 0-329,-1 6 61,0 0 1,-1 0-1,1 1 0,-1-1 0,1 1 0,-1-1 0,1 1 0,-1 0 0,1-1 0,-1 1 1,0 0-1,1 0 0,-1 0 0,1 0 0,-1 0 0,1 1 0,-1-1 0,0 0 1,1 1-1,-1-1 0,1 1 0,-1 0-61,-2 2 3,1 0 0,0 0 1,0 0-1,1 0 0,-1 1 1,1-1-1,-1 1 0,1 0 0,0 0 1,0 0-1,1 0 0,-1 0 1,1 0-1,0 0 0,0 0 0,1 0 1,-1 4-4,-3 81 65,4-71-45,2 18-62,1 0 0,3 0 0,0-1-1,4 6 43,0 6-567,-9-46 527,-1 1 1,0-1-1,1 0 0,-1 0 1,0 0-1,0 0 0,0 0 1,0 0-1,0 0 0,0 0 1,0 1-1,0-1 1,0 0-1,0 0 0,-1 0 1,1 0-1,0 0 0,-1 0 1,1 0-1,-1 0 0,1 0 1,-1 0-1,1 0 0,-1 0 1,0 0-1,0-1 0,1 1 1,-1 0-1,0 0 40,-32 5-569,24-5 754,-122 3 2107,131-4-1986,0 0 17,0 0 0,0 0 101,36 0 683,62-1-642,-47 0-1495,-1 1-4407,-34 0-542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6707,'0'0'5987,"0"0"-4771,0 0 97,0 0-241,0 0-719,0 0-353,0 0-32,0 0-128,0 0-593,0 0-960,10 0-1136,4-4-3154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10805,'0'0'2097,"0"0"-1489,0 0-160,0 0-432,0 0-16,0 0-528,7 0-1105,5 0-2464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8564,'0'0'3073,"0"0"-3073,0 0 0,0 0-256,0 0-592,0 0-977,2 0-3025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6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68 8932,'0'0'1078,"0"0"-819,0 0-219,0 0 53,0 0 16,-2-7 22,-2 0-106,2 4-24,1 1 0,0-1 0,0 0 0,0 0 0,0 1 0,0-1 0,0 0 0,1 0 1,-1 0-1,1 0 0,0 0 0,0 1-1,0 0-14,1 1 1,0 0 0,-1 0 0,1 0 0,0 0-1,0 0 1,0 0 0,0 0 0,0 0 0,0 1-1,0-1 1,0 0 0,0 1 0,0-1 0,0 0-1,0 1 1,1-1 0,-1 1 0,0 0 0,0-1-1,1 1 1,-1 0 0,0 0 0,0 0 0,1 0-1,-1 0 1,0 0 0,0 0 0,1 0 13,41 2 254,-40-1-169,-1 0 0,0 1-1,1-1 1,-1 1-1,0 0 1,0 0-1,0-1 1,0 1-1,0 1 1,-1-1-1,1 0 1,0 0-1,-1 1 1,0-1-1,1 0 1,-1 1-1,0 0 1,-1-1-1,1 1 1,0 0-85,15 56 1030,-16-58-1024,2 5 100,0 0 1,-1 0-1,0 0 0,-1 0 1,1 1-1,-1-1 0,0 0 1,-1 0-1,0 0 0,0 0 1,0 0-1,-1 4-106,0-8 31,1 0-1,-1 1 1,0-1-1,1 0 1,-1 0 0,0 0-1,0 0 1,-1 0-1,1 0 1,0-1 0,-1 1-1,1-1 1,-1 0-1,1 1 1,-1-1 0,1 0-1,-1-1 1,0 1 0,0 0-1,1-1 1,-1 1-1,0-1 1,0 0 0,0 0-1,0 0 1,1 0-1,-2-1-30,14 1-568,1 0 0,-1 1-1,0 0 1,0 1 0,0 0-1,0 0 1,0 1 0,4 2 568,-9-2 43,0-1 0,0 1 0,0 0 1,0 0-1,-1 1 0,1 0 0,-1-1 0,0 1 1,0 1-1,0-1 0,-1 1 0,0-1 0,0 1 0,0 0 1,0 0-1,-1 0 0,2 5-43,-1-3 146,0 0 1,-1 0-1,0 1 0,0-1 0,-1 0 1,0 1-1,0-1 0,0 1 1,-1-1-1,0 1 0,-1-1 1,0 1-1,-1 1-146,1-5 140,0-1 0,-1 0 0,1 1 0,-1-1-1,0 0 1,0 0 0,0 0 0,0 0 0,-1-1 0,1 1 0,-1-1 0,0 1 0,1-1 0,-1 0 0,0 0 0,0 0 0,-1 0 0,1-1-1,0 1 1,-1-1 0,1 0 0,0 0 0,-1 0 0,1 0 0,-1-1 0,0 1 0,-2-1-140,-28 3 368,-1-2 0,-12-2-368,6 0-3671,36 1-429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929 242 1489,'0'0'3228,"0"0"-2420,0 0-693,0 0 61,0 0 61,0 0 129,2-16 3184,1-15-2605,-3 28-959,0 1 0,-1-1 1,1 0-1,-1 0 0,1 1 0,-1-1 0,0 1 0,0-1 0,0 1 0,0-1 0,0 1 0,-1-1 0,1 1 0,-1 0 0,1 0 1,-1 0-1,0 0 0,0 0 0,0 0 0,0 0 0,0 1 0,-1-1 0,1 1 0,0-1 0,-1 1 0,1 0 0,-1 0 0,1 0 0,-1 0 1,0 1-1,1-1 0,-1 1 0,0-1 14,-15-1-122,1 0 0,-1 1 0,0 0 0,0 2 0,0 0 122,-16 0 93,26 0-96,0 1 1,1-1-1,-1 2 1,0-1 0,1 1-1,-1 0 1,1 0-1,-4 3 3,-29 11 345,26-15-229,0 0-1,0 0 1,0-2-1,-1 0 1,1 0-1,0-2 1,-8-1-116,21 2 9,-1 0-1,1 0 1,0-1 0,-1 1 0,1 0 0,0-1-1,0 0 1,0 1 0,0-1 0,0 1 0,0-1-1,0 0 1,0 0 0,1 0 0,-1 1 0,1-1-1,-1 0 1,1 0 0,0 0 0,0 0 0,0 0-1,0 0-8,-3-46 34,3-36-827,0 83 817,0 1-11,0 0-26,0 0-14,0 0 1,0 0-36,0 0-20,0 0 26,0 0 13,0 0 32,0 0 43,-16 36 251,9-25-252,1-2 159,0 1 0,-1-1 0,0 0 0,-1-1 0,-6 6-190,11-11 52,-1 0 0,0-1-1,0 0 1,0 1 0,-1-1-1,1-1 1,-1 1-1,1-1 1,-1 1 0,1-1-1,-1-1 1,0 1-1,1-1 1,-1 1 0,-3-2-52,-28 2-228,0-3 1,0 0-1,0-3 1,-12-3 227,34 5-37,0 1-1,0 0 1,0 1-1,0 1 1,0 0 0,-1 1-1,-4 2 38,18-3 1,-1 1-1,0 0 0,1 0 1,-1 0-1,1 0 0,0 0 1,-1 1-1,1-1 0,0 0 0,-1 1 1,1-1-1,0 0 0,0 1 1,0 0-1,1-1 0,-1 1 1,0 0-1,0-1 0,1 1 0,-1 0 1,1 0-1,0-1 0,-1 1 1,1 0-1,0 1 0,-3 51 298,3-47-187,0 14 202,2-15-4914,6-6-985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7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34 272,'0'0'1377,"0"0"-673,0 0-176,0 0-192,0 0-336,0 0-624,0 0-320,0-19 255,0 15 625,2-2 64,3 1-432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2945,'0'0'3375,"0"0"-1819,0 0-268,0 0 43,0 0-205,9 15 1398,20-2-2223,-2-1-1349,-11-2-3669,-15-7-1067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8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2209,'23'-53'880,"-18"48"6198,1-1-3734,30-10-3854,-27 14 519,0 0-1,0 0 1,0 1 0,1 0 0,-1 0 0,0 1 0,0 1 0,1-1 0,1 2-9,-10-1 20,0-1 1,0 1 0,0 0 0,-1 0-1,1 0 1,0 0 0,0 0 0,-1 0-1,1 0 1,0 0 0,-1 0 0,0 0-1,1 0 1,-1 0 0,1 0 0,-1 0-1,0 1 1,0-1 0,0 0 0,0 0-1,0 0 1,0 1 0,0 0-21,-1 36 228,1-26-125,-2-6-76,0-1 0,-1 1 0,1 0 0,-1-1 0,0 0 0,0 1 0,-1-1 0,0 0 0,0-1 0,0 1 0,0-1 0,-1 0 0,-4 3-27,-19 23 57,27-29-53,1 0 0,-1-1 0,0 1 1,1-1-1,-1 1 0,1 0 0,-1-1 0,1 1 0,-1 0 0,1 0 0,-1-1 0,1 1 0,0 0 0,0 0 0,-1 0 0,1 0 0,0-1 1,0 1-1,0 0 0,0 0 0,0 0 0,0 0 0,0 0 0,0-1 0,0 1 0,0 0 0,1 0 0,-1 0 0,0 0 0,0-1 1,1 1-1,-1 0 0,1 0 0,-1-1 0,1 1 0,-1 0 0,1-1 0,-1 1 0,1 0 0,0-1 0,-1 1 0,1-1 0,0 1 0,-1-1 1,1 1-1,0-1 0,0 0 0,-1 1 0,1-1 0,0 0 0,0 1 0,0-1 0,0 0 0,-1 0 0,1 0 0,0 0 0,0 0 1,0 0-1,0 0 0,0 0 0,-1 0-4,15 1 45,0 0 0,0-1 0,14-2-45,-6 0 30,27 2 63,-50 0-50,0 0 34,0 0 46,0 0 80,0 0 66,0 0 38,0 0-38,0 0-119,0 0-110,0 0-96,0 0-286,0 0-794,0 1-1183,0 5-941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52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92 162 4418,'0'0'1924,"0"0"-865,0 0-358,0 0-44,0 0-241,1-6 136,14-52 1494,-19 16-960,4 41-1092,0 0-1,1-1 1,-1 1-1,1 0 1,-1 0-1,1 0 1,0 0-1,-1 0 0,1 0 1,0 0-1,0 0 1,0 0-1,0 0 1,0 0-1,0 0 1,0 0-1,0 1 1,0-1-1,0 0 1,0 1-1,1-1 1,-1 1-1,0 0 1,0-1-1,1 1 0,-1 0 1,0 0-1,0-1 1,1 1-1,-1 0 1,0 0-1,1 1 7,52-3-34,-41 3 53,-11-1-13,0 0 0,0 0 0,-1 0 0,1 1-1,0-1 1,0 1 0,0-1 0,0 1 0,0 0 0,-1-1 0,1 1 0,0 0-1,-1 0 1,1 0 0,-1 1 0,1-1 0,-1 0 0,1 0 0,-1 1-1,0-1 1,0 1 0,0 0 0,1-1 0,-2 1 0,1 0 0,0-1 0,0 1-1,0 0 1,-1 0 0,1 0 0,-1-1 0,0 1 0,1 0 0,-1 0-6,1 12 96,0-1 0,0 1 0,-1-1 0,-2 14-96,0 5 216,2-23-191,-1 1 0,-1-1 0,0 0 0,0 0 0,0-1 0,-1 1 0,0 0 0,-1-1 0,0 0 0,-4 6-25,-12 18 83,-1-2-1,-5 4-82,-28 43 50,-17 46 326,71-122-365,0-1 1,1 0-1,-1 1 1,0-1-1,1 1 1,-1-1-1,0 0 0,1 1 1,-1-1-1,0 0 1,1 1-1,-1-1 1,0 0-1,1 0 0,-1 1 1,1-1-1,-1 0 1,1 0-1,-1 0 1,1 0-1,-1 1 1,0-1-1,1 0 0,-1 0 1,1 0-1,-1 0 1,1 0-1,-1 0 1,1 0-1,-1 0 1,1 0-1,-1-1 0,1 1-11,23 1-29,-22-1 62,51 0-291,0-2 1,0-2-1,41-9 258,-42 10-344,-52 3 330,0 0-2,0 0-5,-26 0-398,-206-8 486,231 8-62,-1 0 0,1 0 1,-1-1-1,1 1 1,-1 0-1,1 0 0,0-1 1,-1 1-1,1-1 1,-1 1-1,1-1 0,0 0 1,-1 1-1,1-1 0,0 0 1,0 0-1,0 0 1,-1 0-1,1 0 0,0 0 1,0 0-1,1-1 1,-1 1-1,0 0 0,0 0 1,0-1-1,1 1 0,-1 0 1,1-1-6,-1-3 46,0-1 0,0 0 0,1 1 0,-1-1 0,1 1 0,1-1 0,-1-1-46,1-14 53,2 15-55,-1 0 1,1 0-1,0 0 1,0 1-1,0-1 1,1 1 0,0-1-1,0 1 1,0 1-1,1-1 1,0 1-1,2-3 2,9-9-33,-3 0-51,-1 0 1,-1-1-1,0 0 0,-1-1 1,-1 0-1,-1 0 0,0-1 1,-1 0-1,-1-1 0,-1 0 0,1-11 84,-4 13-410,-1 0 0,-1 0 0,0 0-1,-1 1 1,-1-5 410,1 20-15,0 0-1,-1 0 1,1 0 0,0 0-1,0 1 1,-1-1-1,1 0 1,-1 1 0,0 0-1,1-1 1,-1 1 0,0 0-1,0 0 1,0 0 0,0 0-1,0 0 1,0 0 0,0 0-1,0 1 1,-2-1 15,-44-10-403,35 9 356,1 1-1,-2 0 1,1 1-1,0 0 1,-11 2 47,21 2 29,-1-1 1,1 0 0,-1 1-1,1-1 1,0 1 0,0 0-1,1 0 1,-1 0 0,1 0-1,0 1 1,0-1 0,0 1-1,0 3-29,-5 7 159,5-11-124,-2 2-18,1 1-1,-1 0 1,1 0-1,1 1 1,-1-1-1,1 0 1,0 1 0,1 0-1,-1 5-16,2-12 51,0-1-19,0 0 27,0 0 50,0 0 160,0 0 145,28-34-929,-19 23 77,0 0 0,1 0 0,0 1 0,0 1 0,1 0 0,3-2 438,-9 8 53,-1 0 0,1 1 0,0-1-1,0 1 1,0 0 0,0 0 0,0 1-1,1 0 1,-1 0 0,0 0 0,1 0-1,-1 1 1,1 0 0,-1 0 0,0 0-1,1 1 1,-1 0 0,1 0-53,-4 0 43,-1 0-1,0 0 1,1 0 0,-1 0-1,0 0 1,1 0 0,-1 1-1,0-1 1,0 0 0,0 1-1,0-1 1,0 1 0,0-1-1,-1 1 1,1-1 0,0 1-1,-1-1 1,1 1 0,-1 0-1,0-1 1,1 1 0,-1 0-1,0 0 1,0 0-43,3 47 388,-3-45-330,-1 3 11,1-1 0,-1 0 0,0 1 0,-1-1 0,1 0 0,-1 1 0,0-1 0,-1 0 0,1-1 0,-1 1 0,-1 0 0,1-1 0,-1 1-1,0-1 1,0 0 0,0-1 0,-1 1 0,-3 3-69,-2 2 61,-35 36 85,30-31-64,0 1 0,1 0 0,0 0-1,0 5-81,9-14 28,1 0-1,0 1 0,1 0 0,0 0 1,0 0-1,1 0 0,0 1 0,0-1 0,1 1 1,0-1-1,0 1 0,1 3-27,0 1-8,-1-10 22,1 0 0,0 0 1,0 0-1,0 0 0,1 0 0,-1-1 1,1 1-1,-1 0 0,1 0 0,1 1-14,-1-2 12,0-1-1,0 0 0,0 0 0,0 0 0,1 0 0,-1 0 0,0 0 1,1 0-1,-1-1 0,1 1 0,-1-1 0,1 1 0,-1-1 0,1 1 1,-1-1-1,1 0 0,0 1 0,-1-1 0,1 0 0,0 0 0,0 0-11,16 1-131,0 0-1,0-1 0,0 0 0,0-2 0,0 0 1,0-1-1,0-1 0,0-1 0,-1 0 0,5-3 132,-20 7-6,0 0 0,0 1 0,0-1 0,0 1-1,0-1 1,0 1 0,0 0 0,0 0-1,0 0 1,0 0 0,0 0 0,0 0 0,0 1-1,0-1 1,0 1 0,0-1 0,0 1 0,0 0-1,1 0 7,15 4-20,-21-3-5073,-6-2-1465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0.5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12 1313,'0'0'1123,"0"0"-75,0 0-90,0 0 13,0 0 0,7-11 5886,-9 99-6665,-1-37 55,3 1-1,3 11-246,-2-59-2,0 0-1,0 0 0,1 0 0,-1 0 1,1 0-1,0-1 0,0 1 0,0-1 1,1 1-1,-1-1 0,1 0 1,0 1-1,0-1 0,0-1 0,0 1 1,0 0-1,1-1 0,-1 0 0,1 1 1,-1-2-1,1 1 0,0 0 0,0-1 1,0 1-1,0-1 0,0 0 0,0-1 1,4 1 2,9 2-14,0 0 1,0-2-1,0 0 1,1-1-1,-1-1 1,6-1 13,-13-1-1,-1 0 0,0 0 1,0-1-1,-1-1 0,1 1 0,-1-1 0,0-1 1,0 1-1,5-6 1,31-20-196,-20 18 137,1 2-1,0 0 1,0 1-1,1 2 1,0 1-1,0 0 1,1 2-1,0 1 1,0 2-1,23 0 60,-48 3-16,1 0 0,-1 0 0,0 0 0,1 0 0,-1 0-1,0 1 1,0-1 0,0 1 0,0-1 0,0 1 0,0 0 0,-1 0 0,1 0-1,0 0 1,-1 0 0,0 0 0,1 0 0,-1 0 0,0 1 0,0-1 0,0 1 16,21 52 42,-15-33 62,0 0 0,-2 0 0,-1 1 0,0-1 0,-2 1 0,0 1-104,-2-23 59,0-1-27,0 0 35,0 0 58,0 0 51,0 0 70,0-47 285,-2 3-557,0 31-89,2-1-1,0 1 1,0-1 0,1 1 0,2-6 115,-2 15-33,0 0-1,0 0 0,0 0 0,1 0 1,0 0-1,0 0 0,0 1 0,0-1 0,0 1 1,1-1-1,0 1 0,-1 0 0,1 0 0,0 0 1,1 1-1,-1-1 0,0 1 0,1 0 0,1-2 34,13-3-90,-1 0-1,1 1 0,-1 0 1,2 2-1,-1 0 0,0 1 0,1 1 1,0 0-1,-1 2 0,1 0 1,2 1 90,-16 0 12,-1 1 0,1-1-1,-1 1 1,1 0 0,-1 0 0,0 0 0,1 1 0,-1-1 0,-1 1 0,1 0 0,0 0 0,-1 0 0,1 1 0,-1-1 0,0 1 0,1 1-12,1 1 22,0 0 0,1-1 1,0 1-1,0-1 1,0-1-1,5 3-22,-1-2-9,0-2 0,0 0 0,0 0 1,1-1-1,-1 0 0,0 0 0,1-1 0,-1-1 0,1 0 0,-1 0 0,1-1 0,-1 0 1,1-1-1,-1 0 0,0-1 0,0 0 0,0-1 0,0 0 0,0 0 0,-1-1 0,0 0 0,0-1 1,0 0-1,4-4 9,-7 5 1,1-1 1,-1 0-1,0 0 1,-1 0-1,1-1 1,-1 1-1,-1-1 1,1-1 0,-1 1-1,0 0 1,-1-1-1,0 0 1,1-3-2,3-44-2955,-7 53-193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4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 32 6195,'0'0'872,"0"0"-378,0 0 71,0 0 142,0 0 24,31 2 3213,260-2-2360,-298 3-1595,1 1 0,-1 0 0,1 0-1,0 0 1,0 1 0,1 0 0,-1 0-1,1 0 1,-4 7 11,-2-1-8,-6 5 23,-32 31 226,3 2-1,-5 10-240,6 10 35,45-68-28,0-1 0,1 0 1,-1 1-1,0-1 0,0 0 1,1 1-1,-1-1 0,0 0 1,1 1-1,-1-1 0,1 0 1,-1 0-1,0 1 0,1-1 1,-1 0-1,1 0 0,-1 0 0,0 0 1,1 0-1,-1 1 0,1-1 1,-1 0-1,1 0 0,-1 0 1,1 0-1,-1 0 0,1 0 1,-1-1-1,0 1 0,1 0 1,-1 0-1,1 0 0,-1 0 1,1 0-1,-1-1 0,0 1 1,1 0-8,38-3-187,-13 1-57,-21 2 210,0-1 3,0 1 1,0 0-1,0 1 0,0-1 1,-1 1-1,1 0 1,0 0-1,1 1 31,-4-1 4,0 0-1,0 1 0,0-1 1,0 1-1,0 0 0,0 0 1,0-1-1,-1 1 1,1 0-1,-1 1 0,1-1 1,-1 0-1,0 0 0,0 1 1,0-1-1,0 0 0,0 1-3,7 16 13,-4-10 36,0 0 1,0 0-1,-1 0 1,0 1-1,0-1 0,-1 1 1,0 0-1,-1 0 1,0 0-1,-1 0 0,0-1 1,-1 9-50,-4-9 51,-1 0 0,0 0 1,-1-1-1,0 0 0,0 0 1,-1 0-1,0-1 0,0 0 0,-6 4-51,8-9-8,1 1-1,-1-1 0,0 0 0,0 0 0,0 0 0,0-1 1,0 0-1,-1 0 0,1-1 0,-4 1 9,-68-5-166,63 3 100,9 0 47,-1-1-1,0-1 1,1 1 0,0-1-1,0 0 1,0 0 0,0-1-1,0 0 1,1 0-1,-2-1 20,-40-24-395,23 21 181,18 6 126,1 0-1,-1 0 1,0 0-1,0-1 1,1 0-1,-1 0 0,-2-3 89,6 4-29,0 0-1,0 0 1,1 0-1,-1 0 1,1-1-1,-1 1 0,1 0 1,0-1-1,0 1 1,0-1-1,0 1 0,0-1 1,0 0-1,1 0 1,-1 1-1,1-1 1,0 0-1,0 1 0,0-4 30,0 5-16,0-1 0,0 1-1,0 0 1,0-1 0,0 1-1,1 0 1,-1-1 0,0 1-1,1 0 1,-1-1-1,0 1 1,1 0 0,0 0-1,-1-1 1,1 1 0,0 0-1,0 0 1,-1 0 0,1 0-1,0 0 1,0 0 0,0 0-1,0 0 1,1 1-1,-1-1 1,0 0 0,0 0-1,0 1 1,1-1 0,-1 1-1,0-1 1,0 1 0,1 0-1,-1-1 1,0 1 0,1 0-1,-1 0 1,1 0 0,-1 0-1,0 0 1,1 0-1,-1 0 1,0 1 0,1-1-1,-1 0 1,1 1 16,23 43 221,-20-36-204,0-2 0,1 1 0,0-1 0,0 1 0,0-2-1,1 1 1,-1-1 0,1 0 0,1 0 0,-1-1 0,1 0-1,-1 0 1,1-1 0,0 0 0,0 0 0,5 0-17,13 2-56,-1-2 1,0-1-1,1-1 1,22-2 55,-3 0-504,-42-1 364,0-1-1,1 0 0,-1 0 0,-1 0 1,1 0-1,0-1 0,-1 1 0,0-1 1,0 1-1,0-1 0,0 0 0,0 0 1,-1 0-1,0 0 0,0 0 1,0 0 140,-9-3-388,8 7 389,-1 0-1,1 0 1,-1 0 0,1-1-1,-1 1 1,1 0-1,-1-1 1,1 1-1,0 0 1,-1-1 0,1 1-1,-1 0 1,1-1-1,0 1 1,-1-1 0,1 1-1,0-1 1,0 1-1,-1-1 1,1 1-1,0-1 1,0 1 0,0-1-1,0 1 1,0-1-1,-1 0 1,1 1-1,0-1 1,0 1 0,0-1-1,1 1 1,-1-1-1,0 0 0,0-26-859,1 19 790,0 0 1,-2 0 0,1 0-1,-1 0 1,0 0 0,-2-7 68,2 12 15,0 1 0,0-1 1,0 1-1,-1-1 1,1 1-1,-1-1 0,0 1 1,0 0-1,1 0 0,-1 0 1,-1 0-1,1 0 0,0 0 1,0 1-1,-1-1 0,1 1 1,-1 0-1,1-1 1,-1 1-1,0 0 0,-2 0-15,1-1 63,0 0 0,0 1 0,0-2 0,0 1 0,0 0 0,1-1-1,-1 0 1,1 0 0,0 0 0,0 0 0,0 0 0,-1-1-63,-14-15 622,15 17-623,0 1 0,0-1 1,0 1-1,0 0 0,0 0 0,0 0 1,0 0-1,0 1 0,0-1 1,0 1-1,-1 0 0,1 0 0,0 0 1,-1 0 0,1 0 29,0 0 0,0 1 1,0-2-1,1 1 0,-1 0 0,0-1 1,0 1-1,1-1 0,-1 0 1,0 0-1,1 0 0,-1 0 1,-1-1-30,3 2 283,2-6-242,0 0 1,1 0-1,-1 0 1,1 1 0,0-1-1,1 1 1,-1-1-1,1 1 1,0 0 0,0 0-1,1 0 1,-1 1-1,1-1 1,0 1-1,1 0 1,-1 0 0,4-3-42,18-14-148,0 2 0,23-13 148,-24 16 58,-6 3-57,0-1 0,-1-1 0,-1-1 0,0 0 0,1-4-1,-15 16 0,-1 2 3,-2 2 10,-16-10-1443,-12 8 1055,0 1 0,0 2 0,0 1 0,-19 4 375,-7 0-1394,-20-6 159,74 0 1261,0 0 153,0 0 194,0 0 78,0 0-56,0 0-72,0 0-166,0 0-85,0 0 161,0 0 193,0 0 9,0 0 27,0 0 34,0 0 30,0 0-9,0 22-1253,0-21-2458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38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40 1121,'0'0'74,"0"0"84,0 0 290,0 0 491,0 0-40,0 0-195,0-5-13,0 4-785,0-11-526,-2-6 5971,2 18-5255,0 0-1,0 0 1,0 0-1,0 0 1,0-1-1,0 1 1,-1 0-1,1 0 0,0 0 1,0 0-1,0-1 1,0 1-1,0 0 1,0 0-1,0 0 1,0 0-1,0 0 1,0 0-1,0 0 0,-1-1 1,1 1-1,0 0 1,0 0-1,0 0 1,0 0-1,0 0 1,0 0-1,-1 0 1,1 0-1,0 0 1,0 0-1,0 0 0,0 0 1,0 0-1,-1 0 1,1-1-1,0 1 1,0 1-1,0-1 1,0 0-1,-1 0 1,1 0-1,0 0 0,0 0 1,0 0-1,0 0 1,0 0-1,-1 0 1,1 0-1,0 0 1,0 0-1,0 0 1,0 0-96,-12 20 601,-12 33-462,-4-1-1,-1-1 0,-30 38-138,-117 135 981,173-211-4500,3-12-198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2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66 4002,'0'0'496,"0"0"259,0 0 550,0 0 45,0 0-331,0 0-360,0 0-150,0 0-36,0-11 2152,-2 35-2628,-1-1 0,-1 0 0,-1 0 0,-1 0 0,-3 4 3,-9 38 89,-15 95 269,28-244-990,5 61 223,0 1 1,1-1-1,1 1 1,1 0-1,1-1 1,1 2-1,1-1 1,1 0-1,3-3 409,19-58 136,-29 83-126,0-1-1,0 1 0,0 0 0,0 0 0,0 0 0,0 0 1,0 0-1,0 0 0,0 0 0,0-1 0,0 1 0,0 0 1,0 0-1,0 0 0,0 0 0,0 0 0,0 0 1,0 0-1,0 0 0,0-1 0,0 1 0,0 0 0,1 0 1,-1 0-1,0 0 0,0 0 0,0 0 0,0 0 0,0 0 1,0 0-1,0 0 0,1 0 0,-1 0 0,0 0 1,0 0-1,0 0 0,0 0 0,0 0 0,0 0 0,0 0 1,1 0-1,-1 0 0,0 0 0,0 0 0,0 0 0,0 0 1,0 0-1,0 0 0,0 0 0,1 0 0,-1 0 1,0 0-1,0 0 0,0 0 0,0 0 0,0 0 0,0 0 1,0 0-1,0 1 0,1-1-9,5 10 38,4 12-120,9 67 122,-15-65-23,1 0 0,0-1-1,2 1 1,1-1 0,1-1 0,0 1 0,5 4-17,-13-25 17,1 1 0,-1-1 0,1 0 1,0 0-1,0 0 0,-1 0 1,2 0-1,-1 0 0,0 0 0,0-1 1,0 1-1,2 0-17,-3-2 23,0 1 1,0-1-1,0 1 1,0-1-1,0 0 0,1 0 1,-1 0-1,0 0 0,0 0 1,0 0-1,0 0 1,0 0-1,0 0 0,1 0 1,-1-1-1,0 1 0,0 0 1,0-1-1,0 1 1,1-1-24,1-2 56,0 1 0,0-1 0,0 1 0,-1-1 1,1 0-1,-1-1 0,1 1 0,-1 0 1,0-1-1,0 1 0,-1-1 0,1 1 0,-1-1 1,1-2-57,7-30 161,-2-1 0,-1 0 0,-2 0 0,-1 0 0,-2-1 0,-3-17-161,2 18-262,0 36-605,0 1-766,0 0-1803,0 0-2319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18 6851,'0'0'1705,"0"0"-742,0 0-267,0 0-261,0 0-152,-4 6-187,-1 5-20,0 0 1,1 1-1,0-1 0,1 1 1,0 0-1,1 0 0,0 1 0,1-1 1,1 0-1,0 11-76,0-22 6,0 0 0,0-1 0,0 1-1,0 0 1,0 0 0,0-1 0,0 1 0,0 0-1,0-1 1,0 1 0,0 0 0,1-1 0,-1 1 0,0 0-1,1-1 1,-1 1 0,0 0 0,1-1 0,-1 1-1,1-1 1,-1 1 0,1-1 0,-1 1 0,1-1 0,-1 1-1,1-1 1,-1 1 0,1-1 0,0 0 0,-1 1-1,1-1 1,0 0 0,-1 0 0,1 1 0,0-1 0,-1 0-1,1 0 1,0 0 0,-1 0 0,1 0 0,0 0-1,0 0 1,-1 0 0,1 0 0,0 0 0,-1-1 0,1 1-1,0 0 1,-1 0 0,1-1 0,0 1 0,-1 0-1,1-1-5,2 0 39,-1 0 0,0 0-1,0 0 1,1 0-1,-1-1 1,0 1-1,0-1 1,0 0 0,0 1-1,-1-1 1,1 0-1,0 0 1,-1 0-1,2-2-38,2-13 57,-1 1-1,0-1 1,-1 0-1,-1 0 0,-1 0 1,0 0-1,-2-16-56,0 33-153,0-1 0,0 0-1,0 1 1,0-1-1,0 1 1,0-1 0,0 1-1,0-1 1,0 1 0,0 0-1,0 0 1,0-1 0,-1 1-1,1 0 1,0 0 0,0 0-1,0 0 1,0 1-1,0-1 1,-1 0 0,1 0-1,0 1 1,0-1 0,0 0-1,0 1 1,0-1 0,0 1-1,0 0 1,0-1-1,0 1 1,-1 0 153,-5 14-3399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38 1505,'0'0'1945,"0"0"-1369,0 0-291,0 0 57,0 0-123,6 0 15,16-4 70,-21 4-221,-1 0-1,1 0 1,-1 0-1,1 0 0,-1 0 1,1 0-1,0-1 1,-1 1-1,1 0 0,-1 0 1,1 0-1,-1-1 1,0 1-1,1 0 0,-1-1 1,1 1-1,-1-1 1,1 1-1,-1 0 0,0-1 1,1 1-1,-1-1 1,0 1-1,0-1 1,1 1-1,-1-1 0,0 1 1,0-1-1,0 1 1,1-1-1,-1 1 0,0-1 1,0 1-1,0-1 1,0 0-1,0 1 0,0-1 1,0 1-1,0-1 1,0 1-1,-1-1 0,1 1 1,0-1-1,0 1 1,0-1-1,-1 1 0,1-1 1,0 1-1,0-1 1,-1 1-1,1-1 0,-1 1 1,1-1-83,-2 0 124,-1-1 0,1 1 0,-1-1 0,1 1 0,-1 0 0,0 0 1,1 1-1,-1-1 0,0 0 0,0 1 0,1 0 0,-1-1 0,0 1 0,-2 1-124,-42 1 821,44 0-804,-1-1-1,1 1 1,-1 0-1,1 0 1,0 0-1,0 1 0,0-1 1,0 1-1,0-1 1,0 1-1,1 0 1,-1 0-1,1 0 1,0 0-1,0 1 0,0-1 1,0 1-1,1-1 1,-1 1-1,1 0 1,0-1-1,0 4-16,-3 8 98,1 0 0,1 0 0,0 0 0,1 0-1,1 4-97,0-17 17,0 1-1,0-1 1,0 1-1,0 0 0,0-1 1,1 1-1,-1-1 1,1 1-1,0-1 0,-1 1 1,1-1-1,1 1 1,-1-1-1,0 0 1,0 0-1,1 1 0,-1-1 1,1 0-1,0 0 1,0-1-1,1 3-16,1-2-12,0 0 0,0-1 0,0 1 0,0-1 0,1 1 0,-1-1 0,0-1 0,1 1 0,-1 0 0,0-1-1,1 0 1,3-1 12,7 2-540,22-4-3215,-16-7-423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7091,'0'0'1409,"0"0"-369,0 0 305,0 0 256,0 0-865,-17 108-400,17-93-48,0-2-144,0-3-64,-2 1-80,2-7-16,0 3-352,0-5-1361,0-2-1376,0 0-2642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 8740,'0'0'1313,"0"0"-257,0 0 209,0 0-241,0 0-336,0 0-479,2-3-113,17 1-48,5 0-48,4 2-32,-5 0-385,1 0-175,-1 0-640,1-2-1234,-1-2-1439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2913,'0'0'1649,"0"0"-974,0 0-16,0 0 187,0 0-46,4 4 4421,6 5-4450,16 1-745,4 1-4174,-22-9 114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4434,'0'0'896,"0"0"497,-14 114-112,7-63-113,2 2-143,0 0-17,3-2-224,2-5-351,-2-3-257,2-7-16,0-5-80,0-5-80,0-9 0,0-5-96,-3-5-673,3-7-1151,-2 0-1266,2 0-1904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4978,'0'0'270,"0"0"301,0 0 547,0 0 189,0 0-131,17 15-383,55 51-174,-68-62-495,0 0 1,0 0 0,0 0-1,-1 0 1,1 1 0,-1-1 0,0 1-1,-1 0 1,1 0 0,-1 0-1,0 0 1,0 1 0,0-1 0,-1 0-1,0 1 1,0-1 0,0 1-1,-1 0 1,1-1 0,-2 1 0,1-1-1,-1 2-124,1 11 389,-1-14-365,0-1 1,0 0 0,0 0 0,0 0-1,-1 0 1,1 0 0,-1 0-1,0 0 1,0-1 0,0 1 0,0 0-1,0-1 1,-1 0 0,1 1 0,-1-1-1,0 0 1,1-1 0,-1 1-1,0 0 1,0-1 0,0 1 0,0-1-1,-1 0-24,-40 15-1484,7-10-4083,29-6 439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11 8052,'0'0'1547,"0"0"-1176,0 0-272,0 0 114,-10 20-24,-29 64-55,37-79-115,0 1 0,0 0 0,0 0 0,1 0 0,0 0 1,0 0-1,0 0 0,1 0 0,0 0 0,0 0 0,1 0 0,0 0 0,0 0 1,0 0-1,0 0 0,1 0 0,0-1 0,1 1 0,0 0-19,-2-3 27,1 0 1,-1-1-1,1 0 0,0 1 1,0-1-1,0 0 0,0 0 0,0 0 1,1 0-1,-1-1 0,0 1 1,1 0-1,0-1 0,-1 0 1,1 0-1,0 0 0,-1 0 0,1 0 1,0 0-1,0-1 0,0 1 1,0-1-1,0 0 0,0 0 0,0 0 1,0 0-1,0 0 0,-1-1 1,1 1-1,0-1 0,0 0 1,0 0-1,0 0 0,-1 0-27,2-1 29,-1 0 0,1-1 0,-1 1 0,0-1 0,0 0 0,0 1 0,-1-1 0,1 0 0,-1-1 0,1 1 0,-1 0 1,0-1-1,0 1 0,-1-1 0,1 0 0,-1 0 0,1-2-29,16-69 229,-15 59-245,-1 0-1,-1 0 0,0 1 1,-1-1-1,-2-14 17,1 29-63,1-1-1,-1 1 0,0 0 0,1 0 1,-1 0-1,0 0 0,0 0 0,0 0 1,0 0-1,0 0 0,0 0 0,0 0 1,0 0-1,0 0 0,0 1 0,-1-1 1,1 1-1,0-1 0,0 1 0,-1-1 1,1 1-1,0 0 0,-1-1 0,1 1 1,0 0-1,-1 0 0,1 0 0,-1 0 1,1 0-1,0 0 0,-1 1 0,1-1 1,0 0-1,-1 1 0,0-1 64,-1 1-293,0-1 0,-1 1 1,1 0-1,-1 0 0,1 0 0,0 0 1,-1 1-1,1-1 0,0 1 0,0 0 1,0 0-1,1 0 0,-3 2 293,-3 10-2529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0 5587,'0'0'1016,"0"0"414,0 19 67,-7 50 2523,-9 29-4020,10-78 564,2-6 97,9-23 1676,3-2-2477,0 1 1,0-1-1,1 2 1,1-1-1,0 1 1,0 0-1,0 1 1,4-1 139,14-14-634,-22 18 410,-2 1 115,0 1 0,0-1 0,0 1 0,0 0 1,0 0-1,0 1 0,1-1 0,-1 1 0,1 0 0,1 0 109,-6 2-59,0 0-45,0 0-194,0 0-177,-16 18 259,7-6 328,2 1 0,-1 0 0,1 0 1,1 1-1,1 0 0,0 0 1,0 0-1,2 1 0,0 0 1,0 0-1,0 9-112,4-23-79,0 0 0,-1 0 0,1 0 1,-1 0-1,1-1 0,0 1 0,0 0 0,0 0 1,-1-1-1,1 1 0,0-1 0,0 1 0,0-1 1,0 1-1,0-1 0,0 1 0,0-1 0,0 0 1,0 1-1,0-1 0,0 0 0,0 0 0,0 0 1,0 0-1,0 0 0,0 0 0,0 0 0,0 0 1,0-1-1,0 1 0,1 0 0,-1-1 79,4 1-949,14 0-2797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8.2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0 8980,'0'0'536,"0"0"617,0 0 79,-2 21-466,-1 8-594,-1 4 17,2 0 0,1 16-189,2-47-20,-1 0 0,0-1 1,1 1-1,-1 0 1,1 0-1,0-1 0,0 1 1,0 0-1,0-1 1,0 1-1,0-1 0,0 1 1,0-1-1,1 1 0,-1-1 1,0 0-1,1 0 1,-1 0-1,1 1 0,-1-2 1,1 1-1,0 0 1,-1 0-1,1 0 0,0-1 1,0 1-1,0-1 0,-1 1 1,1-1-1,0 0 1,0 0-1,0 0 0,0 0 1,0 0-1,0 0 20,4 0-126,0 0 0,-1 0 0,1 0 0,-1-1 0,1 0 0,0 0 0,-1 0 0,0-1 0,1 0 0,-1 0 0,5-3 126,-5 1-47,0 0 1,-1 0 0,1-1 0,-1 0-1,0 0 1,0 0 0,0-1 0,-1 1-1,0-1 47,29-36 1601,-32 42-955,0 11-371,0 123-1460,0-112-1835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1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0 170 7732,'0'0'1099,"0"0"-694,0 0-39,0 0 87,0 0 6,0 0-77,9-5-60,-1 0-242,-1 0-1,1 0 0,-1-1 0,0 1 0,-1-2 0,1 1 0,-1-1 1,-1 0-1,1 0 0,-1 0 0,0-1 0,1-3-79,2-5 45,-5 11-20,1-1 0,-2 1 1,1-1-1,-1 0 0,0 0 0,0 0 1,0 0-1,-1 0 0,0-4-25,-1 10 182,0 0 47,0 0-10,0 0-35,0 0 5,0 0 49,0 0-22,0 0-77,1 3-148,0 0 1,-1 0-1,1 0 1,-1 0-1,0 1 1,0-1-1,0 0 1,-1 0-1,0 3 9,0 7 2,1 164 204,0-102-2680,0-55-1888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3105,'0'0'2436,"0"0"-1675,0 0 36,0 0 342,0 0 22,-1 0-974,1-1-1,0 1 1,0-1 0,0 0-1,0 0 1,0 1-1,0-1 1,0 0 0,0 1-1,0-1 1,1 0 0,-1 1-1,0-1 1,0 1 0,0-1-1,1 0 1,-1 1-1,0-1 1,1 1 0,-1-1-1,0 1 1,1-1 0,0 0-187,11-2-1,0 0 0,0 0 0,0 1 0,0 1 0,1 0 0,-1 1 0,1 0 0,7 1 1,-20 0 0,1-1 1,0 1 0,0-1-1,0 1 1,0-1 0,-1 1-1,1 0 1,0-1 0,-1 1 0,1 0-1,0 0 1,-1-1 0,1 1-1,-1 0 1,1 0 0,-1 0-1,0 0 1,1 0 0,-1 0 0,0 0-1,0 0 1,1-1 0,-1 1-1,0 0 1,0 0 0,0 0-1,0 0 1,0 1-1,-1 37 164,1-28-70,-1-6-80,1 0 0,-1 0 0,0-1 0,0 1 0,0 0 0,0-1 0,-1 1 0,0-1 1,0 1-1,0-1 0,-1 0 0,-2 3-14,-41 47 5,6-8-40,39-44 27,-1-1 0,1 1 1,0-1-1,0 1 0,0 0 0,0-1 1,1 1-1,-1 0 0,0 0 0,1 0 1,-1 0-1,1-1 0,0 1 0,-1 0 0,1 0 1,0 0-1,0 0 0,0 0 0,1 0 1,-1 0-1,0 0 0,1 0 8,0 0-20,0-1 1,0 1-1,0-1 0,0 0 0,1 1 1,-1-1-1,1 0 0,-1 0 0,0 0 0,1 0 1,0 0-1,-1 0 0,1 0 0,0 0 1,-1-1-1,1 1 0,0-1 0,0 1 0,-1-1 1,1 0-1,0 0 0,1 0 20,38 3-3369,-19-3-1538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4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64 7796,'0'0'1171,"0"0"-619,0 0-34,0 0 285,0 0-158,0-5-271,-1 2-394,0 0 138,1 0 0,-1 0 0,1-1-1,0 1 1,0 0 0,0 0 0,0-1 0,0 1 0,1-3-118,0 5 25,0-1 0,-1 1 1,1 0-1,0 0 0,0 0 1,0 0-1,0 0 0,0 0 1,0 0-1,0 0 0,0 0 1,1 0-1,-1 1 0,0-1 1,0 0-1,1 1 0,-1-1 1,0 1-1,1-1 0,-1 1 1,1 0-1,-1 0 0,0-1 1,1 1-1,-1 0 0,2 0-25,0 0 30,1-1-1,-1 1 1,1 0-1,0 0 1,-1 0-1,1 0 1,-1 0 0,1 1-1,-1 0 1,0-1-1,1 1 1,-1 1-1,0-1 1,1 0-1,-1 1 1,0 0 0,0-1-1,0 1 1,0 0-1,2 3-29,-2-1 77,-1 0 1,1 0-1,-1 1 0,0-1 1,0 1-1,-1-1 0,0 1 0,1 0 1,-1-1-1,-1 1 0,1 0 1,-1 0-1,0 0 0,0-1 0,0 3-77,0-4 43,0 0 0,0-1 0,-1 1 0,1 0 0,-1 0-1,1-1 1,-1 1 0,0 0 0,0-1 0,0 1 0,0-1 0,0 1-1,-1-1 1,1 0 0,-1 1 0,0-1 0,0 0 0,0 0 0,0 0-1,0 0 1,0 0 0,0-1 0,0 1 0,-2 0-43,-1 1-40,-1-1 1,0 0-1,0 0 0,0 0 1,0-1-1,0 1 0,0-2 1,0 1-1,0-1 1,-5 0 39,10 0-417,1 0-111,0 0-221,40 0-2578,-36 0 3296,1 1 0,-1-1 0,1 1 0,-1 0 0,0 0 1,1 0-1,-1 0 0,0 1 0,0 0 0,0 0 0,0 0 0,0 0 1,0 0-1,0 1 0,-1 0 0,1 0 0,-1 0 0,0 0 1,0 0-1,0 1 0,-1-1 0,1 1 0,-1 0 0,1 0 0,-1 0 1,-1 0-1,1 0 0,0 0 0,-1 0 0,0 1 0,0-1 1,0 3 30,0-3 141,0 1 0,0-1 0,0 1 0,0-1 0,-1 1 0,0-1 0,0 1 1,0-1-1,-1 1 0,1-1 0,-2 1-141,2-3 83,-1 0 0,0-1-1,0 1 1,0 0 0,0-1 0,0 0 0,-1 1 0,1-1-1,0 0 1,-1 1 0,1-1 0,-1 0 0,1 0-1,-1 0 1,0 0 0,1 0 0,-1-1 0,0 1 0,0 0-1,1-1 1,-1 1 0,0-1 0,0 0 0,0 0-1,0 1 1,0-1-83,-36 3 499,-1-2 0,0-1 0,-12-2-499,51 2-10,-1 0-122,0 0 1,0 0 0,0 0-1,0 0 1,1 0-1,-1 0 1,0 0 0,0 0-1,0-1 1,0 1-1,0 0 1,1-1 0,-1 1-1,0 0 1,0-1 0,0 1-1,1-1 1,-1 1-1,0-1 1,1 1 0,-1-1-1,0 0 1,1 1-1,-1-1 1,1 0 0,-1 1-1,1-1 1,-1 0 0,1 0 131,0-8-4016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2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1377,'0'0'3070,"0"0"-1834,0 0-548,0 0 104,0 0 75,7 0 5282,28 2-5935,-19 5-144,1 0-1,-1 1 1,0 1 0,-1 0-1,0 1 1,-1 1-1,4 4-69,21 13 44,-15-10 21,0 0-1,-2 1 1,0 1 0,6 9-65,-18-18-238,-1 0 0,0 1 1,-1 0-1,-1 1 0,1-1 0,-2 2 1,0-1-1,-1 1 0,4 11 238,-4-3-3295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3.2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3185,'0'0'1420,"0"0"-369,0 0 51,0 0-6,0 0-250,0 0-80,0 14 578,-14 274 3716,10-204-7508,4-161 405,0 25 3422,0 51-960,0 1-289,19 0-746,-18 0 619,24 1-521,-1-2 1,1-1-1,-1-1 1,3-1 517,-20 2-263,0 1 1,-1-1 0,1 0 0,-1-1 0,0 0 0,1 0 0,-1 0 0,-1 0 0,1-1 0,0 0 0,-1-1 0,0 1-1,0-1 1,0 0 0,-1 0 0,1 0 0,0-3 262,-3 4 93,-1 1 0,1-1-1,-1 0 1,0 0 0,0 0 0,-1 0-1,1 0 1,-1 0 0,0 0 0,0 0-1,0 0 1,-1-2-93,1-8 2593,0 13-1603,0 1-470,-1 19-275,-14 59 1170,8-47-1150,1 1 1,2 0 0,-1 28-266,5-51-84,-1-7-30,1 0-1,0 1 1,-1-1-1,1 0 1,0 0-1,0 1 1,0-1-1,0 0 1,1 0-1,-1 0 1,1 1-1,-1-1 1,1 0-1,0 0 1,0 0-1,0 0 1,0 0-1,1 1 115,12-1-3148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32 108 163,'0'0'70,"0"0"-61,0 0 54,0 0-5,0 0 12,0 0-8,-35 0-10,35 0-4,0 0 5,0 0 0,0 0 5,0 0-28,0 0-9,0 0-8,0-5-10,15 5-3,15 0 10,13 0-9,10-2 16,1 2-15,4 0 0,-5 0 4,5 0-6,-13 0 3,-2 0-3,-3 0 0,-7 0-2,1 0 2,-6 0-3,-8 0 2,-5 0 1,-10 0-1,0 0 0,-5 0 1,0 0 0,5 0 0,-5 0 0,0 0 0,0 0-3,0 0-7,-20-10-7,0-5 17,-11 5-1,4-7 1,-2 8-2,1 1 2,3 0 0,10 1 1,-2 7-1,12 0 0,5 0 7,0 0-7,0 0-8,0-4-5,5 4 2,22-4 10,-2 4-3,1-4 4,10 0 5,-6 4-5,-2 0-1,-3 0 0,-10 0 1,-10 0-1,0 12-11,-5 3 12,0 1 1,0 6 8,0-7 15,0 1 1,-10-1-12,5 2 1,-5-2-11,0 1 0,5 3-6,0 0-56,0-3-173</inkml:trace>
  <inkml:trace contextRef="#ctx0" brushRef="#br0" timeOffset="1">469 376 124,'0'0'101,"0"0"-60,0 0 31,0 0-3,0 0 6,0 0-17,-5-4-9,5 4-2,0 0-7,0 0-3,0 0-19,0 0-10,0 0 4,0 0-12,0 0-4,-5 0 1,-5 0 3,0 16 8,-7 3-4,-4 4-1,-4 8 17,-6 5-14,4 3 4,-8-2-2,-3 3 0,4-6-1,0-2-7,0-1 2,6-5 15,3-3-16,5-4 8,3-3 6,6 0-8,1-4 6,5-4-10,-5-1-3,5-3 10,0 4-9,0-4-1,0-4 0,5 4-4,0-4-17,0 0-23,0 0-16,0 0-85,10-25-449</inkml:trace>
  <inkml:trace contextRef="#ctx0" brushRef="#br0" timeOffset="2">138 340 199,'0'0'36,"0"0"29,0 0 20,0 0-20,0 0-28,0 0-18,0 0 12,0 0-16,0 0 0,0 0 0,0 0 6,0 0 9,0 0-13,0 0 2,0 0 14,0 0-20,0 0 0,0 0-1,0 0-4,0 0 3,0 0-11,0 0 0,0 0-6,0 5 6,0 7 0,0-2 3,10 11 0,5 3 9,-1-2-8,3 10-2,5-1 15,2 3-16,-4-7-1,-3 4 5,9-4-2,-6 1 2,0-5-5,-2 0 0,2-3 10,-10-5-10,0-3 0,0 2 0,-5-6 1,1 2-1,-1-1 0,2-3 0,-2 0 1,-5-2 0,0-4-1,5 0 3,-5 0-3,0 0-1,5 0-51,0 0-71,5-10-104</inkml:trace>
  <inkml:trace contextRef="#ctx0" brushRef="#br0" timeOffset="3">129 1096 99,'0'0'79,"0"0"-65,0 0 26,0 0 7,0 0-14,0 0-14,0 0 13,0 0-7,0 0 14,0 0 5,0 0-9,0 0-2,0 0-16,0 0-8,0 0 8,0 0-17,0 0 5,0 0 4,0 0 0,0 0 5,0 0-10,0 0-3,0 0 19,0 0-14,0 0 6,0 0 0,9 0-4,6 0 1,0 0-9,4 0 1,-2 0 1,4 0-2,-1 0 0,-5 0 1,2 0-1,4 0 3,-6 0-3,10 0 0,-2 0-3,7 0 3,-4 0 0,6 0 0,-2 0 1,-2 0-1,1 0 0,1 0 0,3 0 3,2 0-2,-2 0-1,-8 0 1,-3 0-1,4 0 0,-11 0 0,5 0 0,0 4-1,-2-4 2,-3 0-1,0 5 1,-5-5-1,-4 0 2,4 0-2,7 0 0,-7 0-1,4 0 1,3 0 0,4 0 0,-6 0 1,0 0-1,0 0 0,-3 0 0,-2 0-1,1 0 1,4 0 0,-5 0 1,0 0-1,5 0 0,-5 0-1,3 0 1,-3 0 0,5 0 0,0 0 0,-5 0 0,5 0 0,-2 0 0,-3 0 0,-5 0 0,0 0 1,0 0-1,-5 0-1,0 0 1,0 0-4,0 0 3,0 0-10,0 0 0,0 0 7,0 0 2,0 0 2,0 0 4,0 0 6,0 0 2,0 0-12,0 0-3,0 0-3,-10 0 12,0 0 2,0 0-3,-7 0-2,6-5 1,-4 1-4,0-2 0,-5 1 8,2-2-7,-2-2 9,5 5-3,0-7 2,-1 7 2,4-4-10,-3 4-1,5-1 17,0 3-15,5-2 6,0 4 4,5-4-7,-5 4 4,5 0-7,0 0-1,-6 0 19,4-5-15,-1 5 5,-2-3-1,3-1-5,2 4 4,0 0-6,0 0 1,0 0-3,0 0 0,0 0-5,0 0 4,0 0 1,0 0 3,0 0-3,0 0 0,0 0 19,0 0-19,0 0 0,0 0-1,0 0 0,0 0-1,0 0-2,0 0 4,0 0-8,0 0 4,0 0 3,0 0 0,0 0 1,2 0-3,6 0 3,0 0 0,2 0 5,0 0-5,5 0 0,0 4 1,0-1 1,3 2-4,-3-1 1,-5 0 1,-5-4-9,5 2 9,-5-2-2,-3 0 2,6 5 0,0-1 0,2-4 0,-5 0 0,0 0-7,-5 0 6,0 0-1,0 0 2,0 0 0,0 4-2,0-4-1,0 0-3,0 0 3,0 0-12,0 0 1,0 0 1,-5 4 1,-10 0 5,-3 7 7,-7 2 5,0-1 7,-3-2-11,8 2-1,0-3 2,-1 2-2,9-5 6,-3 0-6,5-2 0,6-4-1,-1 5 1,0-4 0,5-1 0,0 5 0,0 1 3,-5-6-3,5 5 0,0-4 13,-5-1-11,5 0-1,0 0 4,-7 4-3,5-4 7,-3 0-9,2 5 0,3-5 4,0 0-4,0 0-7,0 0-31,0 0-112,0 0-326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3025,'0'0'982,"0"0"-144,0 0-147,0 0 91,0 0 98,0 0 94,0 0-121,0 0-231,0 0-54,0 0 49,0 0-100,0 0-162,-43 4 2876,72 1-3070,-25-5-808,0 0 0,1 0 0,-1 1 0,0 0 0,0 0 0,0 0-1,0 1 1,0-1 0,0 1 0,3 1 647,2 2-4335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4.5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60 3089,'0'0'531,"0"0"142,0 0 332,0 0 207,0 0-145,2-9-11,0-1-691,-2 6-133,1 0 0,-1 0 0,1 0 0,0 1 0,0-1-1,1 0 1,-1 1 0,1-1 0,1-2-232,-3 64 1945,-14 107-1006,0 24 387,13-250-1487,-1 37 113,1 1 0,1-1 0,1 0 0,1 1 1,1-1-1,5-17 48,-7 38-7,0 0-3,0 0 1,0 0-1,0 1 0,0-1 0,1 0 0,-1 1 0,1-1 1,-1 1-1,1-1 0,0 1 0,0-1 10,0 5-33,-1-1 0,0 0-1,0 1 1,0-1 0,0 1 0,0-1-1,0 1 1,-1-1 0,1 1-1,0-1 1,-1 1 0,1 0 0,-1-1-1,0 1 1,1 0 33,-1-1 0,15 52 1,1-2 1,14 26-2,-25-64 9,1 0 0,1-1 0,0 0 0,0 0 0,1 0 0,1-1 1,0 0-1,0-1 0,1 0 0,1-1 0,-1 1 0,8 3-9,-17-13 42,-1 0 1,1 1-1,-1-1 0,0 0 0,1 0 0,-1 0 0,1 0 1,-1 1-1,0-1 0,1 0 0,-1 0 0,1 0 0,-1 0 1,1 0-1,-1 0 0,1 0 0,-1 0 0,0 0 1,1-1-1,-1 1 0,1 0 0,-1 0 0,1 0 0,-1 0 1,0-1-1,1 1 0,-1 0 0,1 0 0,-1-1 0,0 1 1,1 0-1,-1-1 0,0 1 0,0 0 0,1-1 0,-1 1 1,0 0-1,0-1 0,1 1 0,-1-1-42,7-20 690,-5 16-666,19-73 80,-3-1 0,-3 0 0,1-59-104,-13 70-2286,2 68-3044,1 4 306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5.0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0 5346,'0'0'2314,"0"0"-1570,0 0-395,0 0 4,-5 21 12,-2 2-276,2-7-18,1 0 1,0 0-1,1 1 1,1-1-1,0 1 1,2 15-72,-1-31 27,1 0 0,0 1 0,1-1 0,-1 1 0,0-1 0,0 0 0,1 1 0,-1-1 0,0 1 0,1-1 0,0 0 0,-1 0 0,1 1 0,0-1 0,-1 0 0,1 0 0,0 0 0,0 0 0,0 0 0,0 0 0,0 0 0,0 0 0,0 0 0,1 0 0,-1-1 0,0 1 1,0 0-1,1-1 0,-1 1 0,0-1 0,1 1 0,-1-1 0,0 0 0,1 1 0,-1-1 0,2 0-27,-1 0 90,1 0 0,-1 0 1,0-1-1,1 1 0,-1 0 0,0-1 0,1 0 1,-1 1-1,0-1 0,1 0 0,-1 0 1,0 0-1,0 0 0,0-1 0,0 1 0,0-1 1,0 1-1,-1-1 0,1 0 0,0 1 1,1-3-91,1-5 117,1 0 0,-2-1 0,1 1 0,-1-1 1,0 0-1,-1 0 0,0 0 0,-1 0 0,0 0 1,-1 0-1,0-1 0,0 1 0,-1 0 0,-1-3-117,2 12-71,-1 1-1,1-1 0,-1 0 0,1 1 1,-1-1-1,1 0 0,-1 1 1,1-1-1,-1 1 0,0-1 1,1 1-1,-1 0 0,1-1 0,-1 1 1,0-1-1,0 1 0,1 0 1,-1 0-1,0-1 0,0 1 0,1 0 1,-1 0-1,0 0 0,0 0 1,0 0-1,1 0 0,-1 0 0,0 0 1,0 0-1,1 0 0,-1 1 1,0-1-1,0 0 0,1 0 0,-1 1 1,0-1-1,0 1 72,-29 12-4771,16 4 147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0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114 59 5282,'0'0'974,"0"0"-723,0 0-86,0 0 580,0 0 421,1 0-1044,1 0 0,-1 0-1,1 0 1,-1 0 0,1 0 0,-1 0 0,0-1 0,1 1 0,-1-1 0,1 1 0,-1-1 0,0 1 0,1-1 0,-1 0-122,0 0 60,0 0 0,0 0-1,0 0 1,-1 0 0,1 0 0,0-1-1,-1 1 1,1 0 0,-1 0 0,1-1 0,-1 1-1,0 0 1,1-1 0,-1 1 0,0-1 0,0 1-1,0 0 1,0-1 0,0 1 0,0 0-1,0-1 1,-1 1 0,1 0 0,0-1 0,-1 1-1,1 0 1,-1-1 0,0 1 0,1 0-1,-1 0 1,0 0 0,0 0 0,1 0 0,-1 0-1,0 0 1,0 0 0,0 0 0,0 0-1,-1 0 1,1 0 0,0 1 0,0-1 0,0 0-1,-1 1 1,1-1 0,0 1 0,0 0-1,-1-1 1,1 1 0,-1 0 0,1 0 0,0 0-1,-1 0 1,1 0 0,0 0 0,-1 0-1,1 0 1,0 0 0,-1 1-60,-3 0 17,1 0 0,-1 0 0,1 1 1,-1-1-1,1 1 0,0 0 0,0 0 0,0 1 0,0-1 1,0 1-1,1 0 0,-1 0 0,1 0 0,-1 0 0,1 1 0,0 0 1,1-1-1,-1 1 0,0 0 0,1 0 0,0 0 0,0 1 1,1-1-1,-2 5-17,-1-2 18,1 1 0,1 0 0,-1 0 0,1 0 0,1 0 0,-1 0 0,1 1 0,1-1 0,0 0 0,0 0 0,0 1 0,1-1 0,0 0 0,1 2-18,0-7 3,-1-1 0,0 1-1,1-1 1,-1 0-1,1 1 1,0-1 0,0 0-1,0 0 1,0 0-1,0-1 1,0 1 0,1 0-1,-1-1 1,0 1 0,1-1-1,0 0 1,-1 0-1,1 0 1,-1 0 0,1 0-1,0-1 1,0 1-1,1-1-2,11 2-267,1-1-1,-1 0 0,15-1 268,-12-1-764,-14 1 400,-1 0-1,0 0 1,1 0 0,-1 0 0,0-1-1,1 0 1,-1 0 0,0 0 0,0 0-1,1 0 1,-1 0 0,0-1-1,2-1 365,16-14-6333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1 1713,'0'0'8051,"0"0"-7922,0 0 719,0 0 961,-16 108-801,16-85-576,0 2-63,0-3-81,0-3-192,0 0-80,-3-5-16,1-1-176,-3-4-577,1-3-1023,-1-6-1666,3 0-2945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6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6563,'0'0'3842,"0"0"-3122,0 0 817,0 0-193,0 0-543,0 0-769,71-36-32,-40 31-16,-3 3-16,2 0-112,-1 2-128,-1 0-193,0 0-687,-7 0-1713,-2 0-2130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0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0 8820,'0'0'336,"0"0"166,-9 21 202,-25 67 8,30-77-670,0 1-1,2 0 1,0 1-1,0-1 1,1 0-1,0 0 1,1 1-1,0-1 1,2 0-1,-1 1 1,2 5-42,-2-14-9,0-1-1,1 0 1,-1 0 0,0 0 0,1 0 0,-1 0 0,1-1 0,0 1 0,0 0 0,0-1 0,0 1 0,1-1 0,-1 0-1,1 0 1,-1 0 0,1 0 0,0 0 0,0-1 0,0 1 0,0-1 0,0 0 0,0 1 0,0-1 0,0-1 0,0 1-1,0 0 1,1-1 0,-1 0 0,0 0 0,0 0 0,1 0 0,-1 0 0,0-1 0,1 1 0,-1-1 0,0 0 0,0 0 0,0 0-1,0 0 1,0-1 0,0 1 0,0-1 0,0 1 0,-1-1 0,1 0 0,-1-1 0,1 1 9,2-4 22,0-1-1,0 0 1,-1 0 0,0 0 0,0 0 0,-1-1-1,0 1 1,0-1 0,-1 0 0,0 0 0,1-8-22,0-2 138,-2-1 1,0 1 0,-1-1 0,-2-14-139,2 31-17,-1-1 0,1 0 1,-1 1-1,0-1 1,0 1-1,0 0 0,0-1 1,-1 1-1,1 0 0,-1-1 1,1 1-1,-1 0 0,0 0 1,1 0-1,-1 0 0,0 1 1,-1-1-1,1 1 1,0-1-1,0 1 0,-1-1 1,1 1-1,0 0 0,-1 0 1,1 1-1,-1-1 0,0 0 1,1 1-1,-1-1 0,1 1 1,-2 0 16,-3-1-284,1 0 0,-1 1 0,1 0 0,-1 0 0,0 1 0,1 0 0,-1 0-1,1 0 1,-1 1 0,1 0 0,0 0 0,-3 2 284,-13 12-2964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4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55 6659,'0'0'1619,"0"0"217,0 0-105,-9 21-82,-2 10-1195,6-13-203,-2-1 0,0 1-1,-1-1 1,-6 9-251,14-27-41,-1 1-1,1 0 1,0-1 0,0 1 0,0 0 0,0 0-1,0-1 1,0 1 0,-1 0 0,1-1 0,0 1-1,0 0 1,-1 0 0,1-1 0,0 1 0,0 0-1,-1 0 1,1 0 0,0-1 0,0 1 0,-1 0-1,1 0 1,0 0 0,-1 0 0,1 0 0,0 0-1,-1-1 1,1 1 0,0 0 0,-1 0 0,1 0-1,0 0 1,-1 0 0,1 0 0,0 0 0,-1 1-1,1-1 1,0 0 0,-1 0 0,1 0 0,0 0-1,0 0 1,-1 0 0,1 1 0,0-1 0,-1 0-1,1 0 1,0 0 0,0 1 0,-1-1 0,1 0-1,0 0 1,0 1 0,0-1 0,-1 0 0,1 1 41,-2-34-2934,2 32 2919,0-15-802,1-1 1,0 1-1,1 0 1,4-12 816,-5 24 69,0-1 0,0 1 0,1 0 0,-1-1 0,1 1 0,0 0 1,0 0-1,1 0 0,-1 1 0,1-1 0,0 0 0,0 1 0,0 0 1,0 0-1,1 0 0,-1 0 0,1 0 0,0 1 0,2-2-69,-6 4 65,1 0 0,-1 0 0,1 0 0,-1 0 0,1 0 1,-1 0-1,1 0 0,-1 0 0,1 0 0,-1 0 0,1 0 0,-1 0 0,1 0 0,-1 0 0,0 1 0,1-1 0,-1 0 0,1 0 0,-1 1 0,0-1 0,1 0 0,-1 0 0,1 1 0,-1-1 0,0 0 1,1 1-1,-1-1 0,0 1 0,0-1 0,1 0 0,-1 1 0,0-1 0,0 1 0,0-1 0,0 1 0,1-1 0,-1 1 0,0-1 0,0 1 0,0 0-65,5 24 524,-5-21-211,7 40 995,-5-24-1021,1-1 1,0 0-1,2 0 0,0 0 1,1-1-1,1 0 1,1 0-1,3 5-287,-11-22-90,1 0 0,-1 0-1,1-1 1,-1 1 0,1 0 0,-1-1-1,1 1 1,-1 0 0,1-1 0,0 1-1,-1 0 1,1-1 0,0 1 0,-1-1-1,1 1 1,0-1 0,0 0 0,0 1-1,0-1 1,-1 0 0,1 0 0,0 1-1,1-1 91,9 0-3812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8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119 387 6227,'0'0'1272,"0"0"-178,0 0 99,0 0-99,0 0-241,-8 1-279,3 0-523,1 0 0,0 0 0,0 0 0,0 0-1,0 1 1,0-1 0,0 1 0,0 0 0,0 1 0,0-1 0,1 1 0,0-1 0,-1 1 0,1 0 0,0 0-1,0 0 1,0 1 0,1-1 0,-1 1 0,1 0 0,0-1 0,0 1 0,0 0 0,1 0 0,-2 3-51,-2 7 32,0 0 1,1 0 0,0 0 0,1 0 0,1 1 0,0 0 0,1-1 0,1 1 0,0 10-33,1-23-26,-1-1 0,1 0 0,0 0 0,-1 1 0,1-1 1,0 0-1,0 0 0,0 0 0,0 0 0,0 0 0,0 0 1,0 0-1,0 0 0,0 0 0,0 0 0,0-1 0,0 1 1,1-1-1,-1 1 0,0 0 0,1-1 0,-1 0 0,0 1 1,1-1-1,-1 0 0,1 0 0,-1 0 0,0 0 0,1 0 0,-1 0 1,2 0 25,3 0-20,1 0 0,0 0 0,0 0 0,0-1 0,-1 0 0,5-1 20,-7 0-6,0 1-1,-1-1 1,1 0 0,0 0-1,-1-1 1,1 1 0,-1-1-1,0 1 1,1-1-1,-2 0 1,1 0 0,0-1-1,0 1 1,-1 0-1,0-1 1,0 0 0,0 1-1,0-1 1,0 0-1,-1 0 1,0 0 0,0 0-1,1-3 7,1-9 44,-1-1 0,-1 1 0,0-1-1,-1 1 1,-1-8-44,0 20-5,1-1 1,-1 1-1,0 0 0,0 0 0,-1 0 0,1 0 1,-1 0-1,1 0 0,-1 1 0,-1-1 0,1 1 0,0-1 1,-2-1 4,-43-41 11,41 42-19,0-1-1,0 0 0,0 0 1,1 0-1,0-1 0,0 0 0,0 0 1,1 0-1,0 0 0,0-1 1,0 0-1,1 0 0,0 0 1,0 0-1,1-1 9,0 0 13,1 1 0,1-1-1,-1 1 1,1 0 0,0-1 0,1 1 0,0-1 0,0 1-1,1 0 1,-1-1 0,2 1 0,-1 0 0,1 0 0,0 1-1,0-1 1,1 0 0,0 1 0,0 0 0,0 0 0,1 0-1,0 0-12,5-6 87,0-1-1,1 1 0,0 0 0,11-7-86,16-2-1459,-32 19 419,-1 0-1,1 1 0,0 0 1,1 0-1,-1 0 0,5 1 1041,-7 0-3932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4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 0 7732,'0'0'829,"0"0"-394,0 0-45,0 0 207,0 0 1,-3 5-110,-5 10-259,1 0 0,1 1 0,0 0 0,1 0 0,0 0 0,2 0 0,0 1 0,1-1 0,0 1 0,1 0 0,1-1 0,2 16-229,-1-30 2,0-1 0,0 1 1,0-1-1,0 0 0,1 1 0,-1-1 1,0 0-1,1 0 0,-1 0 0,1 0 1,-1 0-1,1 0 0,-1 0 0,1 0 1,0-1-1,-1 1 0,1 0 0,0-1 1,0 0-1,-1 1 0,1-1 0,0 0 1,0 0-1,0 0 0,-1 0 0,1 0 1,1-1-3,4 2 2,0-1 0,-1-1 1,1 0-1,0 0 1,0 0-1,0-1 0,-1 0-2,1-1-11,-1-1-1,1 0 0,-1 0 1,0-1-1,0 1 1,-1-1-1,1-1 0,-1 1 1,0-1-1,-1 0 0,0 0 1,1 0-1,-1-1 12,4-7 57,-1 0-1,-1 0 0,0 0 1,0-1-1,2-13-56,-11 61 87,2-1-1,1 0 1,2 14-87,1 31 50,-3-75-60,0 0 0,0 0 1,0 0-1,0 0 1,0 0-1,0 0 0,0 0 1,-1 0-1,1 0 1,-1 0-1,1-1 1,-1 1-1,0 0 0,1 0 1,-1-1-1,-1 2 10,0-2 7,0 0 0,0 0-1,1-1 1,-1 1-1,0-1 1,0 1 0,0-1-1,0 0 1,0 0 0,0 0-1,0 0 1,0 0 0,0 0-1,0 0-6,-10 0 234,0 0-275,8 0 150,0 0-1,0 0 0,0 0 0,0 0 1,0-1-1,0 1 0,0-1 0,1 0 0,-3-1-108,5 1 3,0 1 0,0-1 0,0 0 0,0 0-1,0 0 1,0 0 0,0 0 0,0 0-1,1-1 1,-1 1 0,0 0 0,1 0-1,-1-1 1,1 1 0,-1 0 0,1 0-1,0-1 1,-1 1 0,1 0 0,0-1 0,0 1-1,0-1 1,0 1 0,0 0 0,0-1-1,1 1 1,-1 0 0,0-1 0,1 1-1,0-2-2,1-1-323,0 0 0,1 0-1,0 0 1,-1 1 0,1-1-1,1 1 1,-1-1 0,1 1-1,-1 0 1,1 0 0,0 1-1,0-1 1,0 1 0,0 0-1,3-1 324,11-8-2945,10-8-4672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178 45 1857,'0'0'3529,"0"0"-2384,0 0-449,0 0 379,0 0 91,22-4 2575,-22 2-3701,0 1 0,0-1 0,0 0 0,0 0 0,0 0 0,0 1 0,0-1 0,0 0 0,-1 0 0,1 1 0,-1-1 0,1 0 0,-1 1 0,0-1 0,0 0 0,1 1 0,-1-1 0,0 1 1,0-1-1,-1 1-40,0 0 56,-1 0 0,0 0 0,0 0 0,0 1 0,0-1 0,0 1 0,0-1 1,0 1-1,0 0 0,0 0 0,-2 1-56,1-1 4,-1 1 7,-1 0 1,0 1-1,1-1 0,-1 1 1,0 0-1,1 1 1,0 0-1,0 0 1,0 0-1,0 0 1,0 1-1,1-1 1,-1 1-1,1 0 0,0 1 1,-1 1-12,-4 3 28,1 0 0,1 1 0,0 0 0,0 0 0,1 1 0,0 0 0,-2 6-28,7-15-4,0 0 0,1 0 0,-1 1 0,0-1 0,1 0 0,0 0 0,-1 1 0,1-1 0,0 0 0,0 1 0,0-1 0,1 0 0,-1 1 0,1 0 4,-1-2-7,1 0 1,-1 0-1,1 0 0,-1 0 0,1 0 0,0 0 1,-1 0-1,1 0 0,0 0 0,0 0 0,0 0 1,0-1-1,0 1 0,0 0 0,0-1 0,0 1 0,0-1 1,0 1-1,0-1 0,1 1 7,5 0-107,1 0 1,0 0-1,0 0 0,0-1 1,-1 0-1,1-1 0,4 0 107,3 0-286,81-13-517,-95 19 832,0 0-1,0 0 1,-1 1-1,1-1 1,-1 0-1,-1 0 1,1 2-29,0-2-43,0 31-3582,0-23-2896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96,'0'0'5891,"0"0"-5379,0 0 16,0 0 16,0 0-15,0 0 351,24 0-192,-12 0-255,-3 0-257,3 0-176,-1 0-224,-1 0-433,-1 0 1,1 0-577,-3 0-1264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2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1 109 10325,'0'0'1206,"0"0"-571,0 0-190,0 0 49,0 0 34,7-30 179,-3 20-699,20-43 74,-14 37-185,-10 16 97,0 0 0,0 0 1,0 0-1,0 1 0,0-1 1,0 0-1,0 0 0,0 0 0,0 0 1,0 0-1,0 0 0,0 0 1,0 0-1,0 1 0,0-1 1,0 0-1,0 0 0,0 0 0,0 0 1,0 0-1,0 0 0,0 0 1,1 0-1,-1 0 0,0 1 0,0-1 1,0 0-1,0 0 0,0 0 1,0 0-1,0 0 0,0 0 0,0 0 1,1 0-1,-1 0 0,0 0 1,0 0-1,0 0 0,0 0 0,0 0 1,0 0-1,0 0 0,0 0 1,1 0-1,-1 0 0,0 0 1,0 0-1,0 0 0,0 0 0,0 0 1,0 0-1,0 0 0,0 0 1,1 0-1,-1 0 0,0 0 0,0 0 1,0-1 5,12 328 704,-12-325-794,2 10-607,6-9-3748,3-3-4703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3.3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74 3458,'0'0'6096,"0"0"-4133,0 0-888,0 0-87,0 0-447,-5-48 238,6 46-783,-1 1 0,0 0 0,1 0 0,-1-1 0,1 1 1,-1 0-1,1 0 0,-1 0 0,1 0 0,0 0 0,0 0 0,0 0 0,-1 0 0,1 0 0,0 0 0,0 0 0,0 0 0,0 1 0,1-1 0,-1 0 0,0 1 0,0-1 0,0 1 1,0-1-1,1 1 0,-1 0 0,0-1 0,0 1 0,1 0 0,-1 0 0,0 0 0,1 0 0,-1 0 0,0 0 0,0 0 0,1 1 0,-1-1 0,1 1 4,1-1-10,1 0-1,-1 0 0,0 1 0,0 0 0,0-1 0,0 1 1,0 1-1,0-1 0,0 0 0,0 1 0,0-1 1,0 1-1,-1 0 0,1 0 0,0 0 0,-1 0 11,1 3-19,0 0-1,0 0 0,-1 1 0,0-1 1,0 0-1,-1 1 0,1-1 1,-1 1-1,0 0 0,0-1 0,-1 1 1,0 0-1,0 0 0,0-1 1,-1 1-1,0 2 20,-1 1 4,0 1 1,0-1-1,-1 1 1,-1-1-1,1 0 0,-1 0 1,-1 0-1,-4 7-4,2-6-2,3-6 9,1 0-1,0 1 1,0 0-1,0-1 1,1 1-1,0 0 1,0 0-1,0 1 1,0-1-1,1 0 1,-1 5-7,3-9 7,-1 0 0,1 0 0,0-1 1,0 1-1,0 0 0,-1 0 1,1 0-1,0-1 0,0 1 0,0 0 1,0-1-1,1 1 0,-1-1 1,0 1-1,0-1 0,0 1 0,0-1 1,0 0-1,1 0 0,-1 0 1,0 1-1,1-1-7,36 5 57,-33-5-85,57 5-4489,-41-5-656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4.7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31 5442,'0'0'710,"0"0"147,0 0 295,0 0 163,0 0-109,0 0-267,-10-19 1460,11 18-2412,-1 1 0,0-1 1,1 0-1,-1 1 0,1-1 1,-1 0-1,1 1 0,-1-1 0,1 1 1,-1-1-1,1 1 0,0-1 1,-1 1-1,1 0 0,0-1 1,-1 1-1,1 0 0,0-1 1,-1 1-1,1 0 0,0 0 0,0 0 1,-1 0-1,1 0 0,0-1 1,0 1-1,-1 1 0,1-1 1,0 0 12,28-1-211,-25 1 171,-2 0 29,0 0 0,0 0 1,0 0-1,0 0 1,0 0-1,0 1 0,0-1 1,0 1-1,0-1 0,0 1 1,0 0-1,0 0 0,0 0 1,0 0-1,0 0 0,-1 0 1,1 0-1,0 1 0,-1-1 1,1 0-1,-1 1 0,2 1 11,-1 1-12,-1 0 0,1-1 0,-1 1 0,0 0 0,0 0-1,0 0 1,0 0 0,-1 0 0,0 0 0,0 0 0,0 4 12,0-2 27,1-1 0,-2 1 1,1 0-1,-1 0 1,1 0-1,-2-1 1,1 1-1,-1 0 0,1-1 1,-2 1-1,1-1 1,-1 2-28,0-4 61,0 1-1,0-1 1,0 0 0,-1-1 0,1 1 0,-1 0-1,1-1 1,-1 0 0,0 0 0,0 0 0,0 0-1,0-1 1,0 1 0,0-1 0,0 0 0,-4 0-61,0 2-2821,32-4 538,-7-1 1057,-1 1-1,1 1 0,0 0 1,13 3 1226,-28-2 21,-1 0 0,1 0-1,-1 0 1,1 1 0,-1-1 0,0 0 0,0 1 0,0-1 0,0 1 0,0 0 0,0-1 0,0 1 0,0 0 0,0-1 0,-1 1 0,1 0-1,-1 0 1,1 0 0,-1 0 0,0-1 0,0 1 0,0 0 0,0 1-21,0 52 2842,0-39-1734,0-14-964,-1 1-1,1-1 1,-1 0-1,1 0 1,-1 0-1,0 1 1,0-1-1,0 0 1,0 0-1,0 0 1,0 0-1,0 0 1,-1-1-1,1 1 1,-1 0-1,1-1 1,-1 1 0,0-1-1,0 1 1,0-1-1,1 0 1,-1 0-1,0 0 1,-1 0-1,1 0 1,0 0-1,0-1 1,0 1-1,0 0 1,-1-1-1,1 0 1,-2 0-144,-13 3 318,0-2-1,0 0 1,0-1 0,-5-1-318,1 0-363,-9 1-2684,22 0-1008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00:53.830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12217 4542 230 0,'0'0'72'16,"0"0"-62"-16,0 0 14 16,0 0 24-16,0 0-2 15,0 0-6-15,0 0 14 16,0 0-2-16,-2 0 8 16,2 0-14-16,0 0-16 15,0 0 15-15,0 0-8 0,0 0-5 16,8 0-11-16,14 0-18 15,11 1 21-15,6 3-7 16,3-3-14-16,5 1-3 16,-3 1 0-16,0-3-11 15,0 0-9-15,-2 0-83 16,-7 0-103-16,-15-8-342 16</inkml:trace>
  <inkml:trace contextRef="#ctx0" brushRef="#br1" timeOffset="37860.28">1171 6450 452 0,'0'0'488'0,"0"0"-424"15,0 0-1-15,0 0 50 16,0 0-47-16,0 0-45 16,0 0-8-16,1 66-8 15,-1-4 82-15,0 7-34 0,0 1-29 16,0-1-2-16,0-6-22 15,0-8 0-15,2-5-4 16,1-11-4-16,3-7-25 16,1-9-36-16,-4-7-57 15,3-13-115-15,-4-3-273 16</inkml:trace>
  <inkml:trace contextRef="#ctx0" brushRef="#br1" timeOffset="38134.78">1150 6483 531 0,'0'0'564'0,"0"0"-564"15,6-97-9-15,15 69 8 16,9 8-3-16,4 6-5 16,2 13 5-16,4 1 3 15,-4 15-19-15,-2 13 16 16,-7 10-9-16,-6 11 13 15,-11 7 18-15,-7 6 10 16,-3 3 12-16,-4-1 12 16,-14 0-13-16,6-5-1 15,3-6-37-15,7-8-1 16,2-7-11-16,3-9-82 16,14-10-104-16,4-15-274 0</inkml:trace>
  <inkml:trace contextRef="#ctx0" brushRef="#br1" timeOffset="38391.17">1614 6691 813 0,'0'0'291'16,"0"0"-291"-16,-3 73 0 0,3-16 41 15,10 7 9 1,5 3-9-16,3 6-23 0,-1-1 16 16,-1-4-27-16,5-8-7 15,0-14 0-15,-2-11-18 16,-4-15-32-16,-6-10-68 16,-8-10-165-16,-1-5-220 15</inkml:trace>
  <inkml:trace contextRef="#ctx0" brushRef="#br1" timeOffset="38607.33">1672 6793 925 0,'0'0'50'0,"0"0"-50"0,0 0 0 16,0 0 38-1,93-13-8-15,-53 21 17 16,-9 10-5-16,-3 7-22 0,-11 3 5 15,-5 2 10-15,-8 1-28 16,-4 0 8-16,-5 3-15 16,-20-1-30-16,-6 0-43 15,0-10-176-15,5-16-337 16</inkml:trace>
  <inkml:trace contextRef="#ctx0" brushRef="#br1" timeOffset="38727.11">1950 7041 950 0,'0'0'135'0,"0"0"-130"16,0 0 6-16,0 0-11 0,0 0-45 15,0 0-269-15</inkml:trace>
  <inkml:trace contextRef="#ctx0" brushRef="#br1" timeOffset="39266.14">2718 6485 912 0,'0'0'0'16,"0"0"-31"-16,0 0 31 15,0 0 31-15,16-73-30 16,8 73 6-16,6 0-11 15,4 27 8-15,2 13 5 16,0 16 34-16,-5 8 12 16,-7 7-13-16,-10 1 20 15,-11 0-19-15,-3-3 2 16,-11-4-44-16,-14-4-1 16,-5-6-22-16,0-13-178 15,-3-18-210-15</inkml:trace>
  <inkml:trace contextRef="#ctx0" brushRef="#br1" timeOffset="39425.4">2703 6834 1151 0,'0'0'132'0,"0"0"-122"16,0 0-9-16,0 0-1 15,0 0-7-15,86-34-24 16,-30 17-23-16,2-2-188 15,5-5-153-15</inkml:trace>
  <inkml:trace contextRef="#ctx0" brushRef="#br1" timeOffset="39634.99">3197 6643 331 0,'0'0'682'0,"0"0"-656"16,9 96 109-16,0-56-31 15,1-2-25-15,4-4-51 16,-1-5-4-16,-1-6-24 16,-3-6-4-16,-3-4 2 15,-6-7-60-15,0 0-53 16,0 0-53-16,-15 0-55 16,-3-2-76-16,-3-3-173 0</inkml:trace>
  <inkml:trace contextRef="#ctx0" brushRef="#br1" timeOffset="39823.37">3173 6879 376 0,'0'0'105'0,"0"0"-59"15,0 0 107-15,0 0-8 16,0 0-55-16,0 0 11 16,73-26-27-16,-52 22-57 15,6 0-4-15,-2-3-13 16,3 0-6-16,2 1 6 15,-3 1-42-15,0-1-33 16,-3 1-60-16,-5-5-185 0</inkml:trace>
  <inkml:trace contextRef="#ctx0" brushRef="#br1" timeOffset="40002.98">3455 6693 796 0,'0'0'135'0,"0"0"-127"15,0 0 37-15,-3 81 100 16,0-35-78-16,3-1-5 16,-3-1-46-16,3-4-13 15,0 0-6-15,0-5-25 16,3-6-78-16,6-14-132 0,4-12-333 16</inkml:trace>
  <inkml:trace contextRef="#ctx0" brushRef="#br1" timeOffset="40324.35">3645 6708 989 0,'0'0'77'0,"0"0"-77"16,0 0 0-16,0 74 50 15,0-29 3-15,0 0-26 16,-2-2 28-16,-4-1-23 16,3-8-12-16,3-7 2 0,0-7-20 15,0-10 0-15,0-5-2 16,3-5 8-16,15 0-1 16,10-2 9-16,11-14-3 15,4-2 1-15,0 2-11 16,-5 1-4-16,-8 2 1 15,-4 5-40-15,-4 0-23 16,-6-1-80-16,-4 0-164 16</inkml:trace>
  <inkml:trace contextRef="#ctx0" brushRef="#br1" timeOffset="40535.44">4004 6693 953 0,'0'0'140'16,"0"0"-137"-16,0 0-3 15,-9 74 85-15,-3-35-54 16,2 0-4-16,-1-2-25 16,-2-4-2-16,2-4-1 15,1-5-78-15,-2-10-104 16,0-12-221-16</inkml:trace>
  <inkml:trace contextRef="#ctx0" brushRef="#br1" timeOffset="40707.04">3825 6731 795 0,'0'0'345'15,"0"0"-338"-15,0 0 13 16,-6 82 33-16,6-47-16 15,0 0-37-15,0 2-1 16,0 0-8-16,0-5-111 16,0-11-291-16</inkml:trace>
  <inkml:trace contextRef="#ctx0" brushRef="#br1" timeOffset="40932.94">4344 6773 528 0,'0'0'442'0,"0"0"-411"16,0 0-26-16,-19 83 95 16,13-54-70-16,3-3-26 15,3 1-4-15,0-4-4 16,0-3-16-16,0-6-80 15,1-10-85-15,1-4-166 16</inkml:trace>
  <inkml:trace contextRef="#ctx0" brushRef="#br1" timeOffset="41104.92">4178 6643 1213 0,'0'0'107'15,"0"0"-74"-15,0 0-24 16,0 0-9-16,0 0-2 16,0 0-36-16,96-5 22 15,-45 5-92-15,-5 0-234 16</inkml:trace>
  <inkml:trace contextRef="#ctx0" brushRef="#br1" timeOffset="41917.93">4611 6786 143 0,'0'0'746'15,"0"0"-729"-15,0 0 44 16,0 0 20-16,0 0-20 15,0 0-53-15,18-18 5 16,-5 16 9-16,-2-1-21 0,5-1 9 16,-1-1-2-1,0 2-6-15,3-3 6 0,-2 0-8 16,-5 0 0-16,1-5 0 16,-2 2-11-16,-5-1 8 15,-2 4-4-15,-3 3 7 16,0 2 13-16,0 1 2 15,0-2 4-15,1 2-13 16,-1 0 1-16,0 0-7 16,0 0 0-16,2 0 0 15,-2 0 6-15,1 0-6 16,2 0 3-16,2 0-3 0,2 0 8 16,1 0-4-16,-4 0-4 15,-1 2 2-15,0 0-4 16,-1-2 2-16,-2 2 0 15,0-1-2-15,0 1-12 16,0-2 5-16,0 3-2 16,0-3-3-16,0 0 13 15,0 0-15-15,0 0 16 16,0 0-5-16,1 0 6 16,-1 0-1-16,2 0 0 15,1 0 2-15,2 0-8 16,3 0 8-16,1-3-2 15,6-6 0-15,-3-2 5 16,0-3-7-16,0 0 2 16,-6 1 0-16,-5 2-3 0,-1 1 9 15,0 3 4-15,-4-2-4 16,-14 2-5-16,-2 4-1 16,-5 3 0-16,3 0 0 15,-5 5 5-15,4 12-5 16,-1 5 0-16,2 3-6 15,0 5 13-15,8 2-5 16,1 2 4-16,4-1-3 16,3-3 15-16,6-4-15 15,0-4 0-15,0 0 2 16,6-3 3-16,10-4-7 16,1-3-1-16,4-4-5 0,7-8-1 15,8 0-45-15,4-10-85 16,5-13-215-16</inkml:trace>
  <inkml:trace contextRef="#ctx0" brushRef="#br1" timeOffset="42222.71">5111 6756 689 0,'0'0'437'0,"0"0"-430"16,0 0 5-16,0 0-3 15,0 0 26-15,0 0-33 16,25 78 5-16,-14-64-14 0,5-4-9 16,1-8-52-1,5-2 1-15,3 0-16 0,-2-8-27 16,-1-2-37-16,-7 4 147 16,-6 6 37-16,-3 0 5 15,-6 0 22-15,5 4 28 16,-5 8-17-16,1 1-19 15,2 1-35-15,1-2-18 16,2 1-6-16,3-2-16 16,-1-4-71-16,2-5-62 15,1-2-431-15</inkml:trace>
  <inkml:trace contextRef="#ctx0" brushRef="#br1" timeOffset="42410.8">5235 6691 788 0,'0'0'484'15,"0"0"-463"-15,0 0 15 16,0 0 10-16,0 0-35 16,0 0-11-16,22-11-30 15,5 11-31-15,4 0-96 16,-5 0-306-16</inkml:trace>
  <inkml:trace contextRef="#ctx0" brushRef="#br1" timeOffset="44676.97">5554 6735 500 0,'0'0'143'16,"0"0"-36"-16,3 104 16 0,0-61-1 16,-2-1-37-16,1-4-46 15,1-5 2-15,0-8-27 16,-3-11-14-16,3-5 0 16,-3-9-12-16,0 0-31 15,3-10 11-15,0-16-12 16,2-6-63-16,1-2 55 15,1 3 21-15,-1 6 31 16,0 8 2-16,0 8 25 16,1 6 41-16,4 3-28 15,2 0-20-15,5 0-20 16,6 0-5-16,0 0 5 16,1 0-32-16,-1 0 2 15,1-8-6-15,-4-6-32 0,-3-5-21 16,-5 0-6-16,-5 2 79 15,-8 2 16-15,0 8 71 16,0 3 45-16,0 4 14 16,0 0-71-16,0 9-26 15,-2 17-24-15,-2 8 66 16,0 7-2-16,4 3-65 16,0 1-2-16,0-6-6 15,8-3-22-15,6-7-12 16,2-13-75-16,4-9-72 15,4-7-187-15</inkml:trace>
  <inkml:trace contextRef="#ctx0" brushRef="#br1" timeOffset="45095.83">6161 6779 828 0,'0'0'37'15,"0"0"-36"-15,0 0 105 16,0 0 8-16,0 0-48 16,0 0-3-16,6-41-22 15,-6 30-10-15,0 2 9 0,-6 5-16 16,0 3 7 0,-7 1-31-16,-5 9 5 0,-7 20-6 15,-2 9 1-15,2 4 0 16,8-3 0-16,9-3 0 15,6-9-1-15,2-8-11 16,0-7-21-16,7-8 11 16,11-4-11-16,9-7 22 15,3-18 5-15,1-4-6 16,-4 1-4-16,-8 8 3 16,-5 9 13-16,-10 8 10 15,-4 3 14-15,0 0-16 16,0 11 1-16,2 9-1 15,-1 4 9-15,4 4-16 16,2 1-1-16,2-1-1 0,9 0-67 16,-3-7-161-16,1-7-443 15</inkml:trace>
  <inkml:trace contextRef="#ctx0" brushRef="#br1" timeOffset="45492.97">6525 7096 629 0,'0'0'567'16,"0"0"-532"-16,0 0-33 0,0 0-4 15,0 0-18-15,0 0-112 16,6 0-172-16</inkml:trace>
  <inkml:trace contextRef="#ctx0" brushRef="#br1" timeOffset="60807.14">1850 8019 435 0,'0'0'83'16,"0"0"-83"-16,0 0 63 16,0 0 34-16,0 0-23 15,0 0-9-15,0 0-18 16,0 0-1-16,3 0 8 0,-3 0-25 15,0 0 15-15,1 0-13 16,-1 0-23-16,0 0 14 16,0 0-13-16,0 0 1 15,0 0 17-15,0-3-21 16,0 0 21-16,0-4-14 16,0 0-3-16,-4 0-12 15,-7 0 2-15,-2 3-1 16,-1 0-5-16,-5 2-9 15,-1 2 11-15,-2 0 4 16,-2 0-9-16,2 9 3 16,1 2 6-16,0 3 0 15,-1 2 3-15,7 4 5 16,0 2-5-16,0 3 2 16,7 3-1-16,0 1 3 0,3 3-7 15,2 4 0-15,3-1 2 16,0 0 4-16,2-3-6 15,11-5 0-15,2-4 5 16,1-6-5-16,2-4 0 16,0-5 0-16,3-5-2 15,0-3 11-15,1 0-9 16,5-10 0-16,0-8 3 16,0-5-11-16,-2-3 8 15,-2-3-10-15,-4-1 9 0,-4-5-28 16,0 2 15-16,-6 3 8 15,-2 4-20-15,-4 5 24 16,-1 4-1-16,-2 5 3 16,0 0-5-16,0 2 14 15,0 3-9-15,-3 0 3 16,0 3 0-16,0 1 11 16,1 0-10-16,-1 2 4 15,2-1 10-15,1 2-17 16,-2 0 11-16,2 0-9 15,0 0 5-15,0 0-16 16,-1 0 4-16,-1 9 3 16,-3 5-7-16,3 7 14 15,2 2-6-15,0 5 0 16,0 3 4-16,0 1 4 0,0 4-3 16,0-2-4-16,0 0 21 15,0-4-20-15,0-1 11 16,0-4 1-16,0-3-11 15,0-9 7-15,2-3-10 16,2-3 0-16,2-2 8 16,3-2-7-16,-3-2 21 15,7-1 5-15,1 0-20 16,3 0 25-16,0-4-18 16,4-6-9-16,-6-2-2 15,3 4-3-15,-8 3-1 16,2 1-34-16,-6 4-71 0,0 0-102 15,-6 9-477-15</inkml:trace>
  <inkml:trace contextRef="#ctx0" brushRef="#br1" timeOffset="62238.41">2223 8369 298 0,'0'0'148'0,"0"0"-124"16,0 0 33-16,0 0 54 16,0 0-19-16,0 0-9 15,0 0 4-15,7-15-18 16,-7 15-1-16,0 0-17 15,0 0-26-15,0 0 7 16,0 0-17-16,0 4-14 16,0 10 10-16,0 9-6 0,0 3 38 15,0 2-8 1,0 4-34-16,0-5 21 0,0 1-12 16,0-4-5-16,0-3 6 15,0-3-6-15,2-3-1 16,6-3-4-16,-3-4 4 15,4-3-8-15,-6-2 4 16,6-3-18-16,0 0 6 16,3-10-18-16,1-12 2 15,-2-9-68-15,-5-4-167 16,-5 1-301-16</inkml:trace>
  <inkml:trace contextRef="#ctx0" brushRef="#br1" timeOffset="62463.42">2229 8213 657 0,'0'0'272'0,"0"0"-238"16,0 0-11-16,0 0 28 15,0 0-51-15,0 0-18 16,-20 4-24-16,20 8-96 16,0-2-85-16,0-3-305 15</inkml:trace>
  <inkml:trace contextRef="#ctx0" brushRef="#br1" timeOffset="62996.75">2475 8359 192 0,'0'0'387'0,"0"0"-308"16,0 0 19-16,0 0 8 16,0 0-19-16,0 0-9 0,-3-1-31 15,3 1-21 1,-2 10-3-16,1 10-7 0,-1 6 44 16,1 4-8-16,1 0-39 15,0-1 11-15,0-2-18 16,0-3-4-16,1-3 4 15,7-6-1-15,-1-2-5 16,2-4 0-16,0-5-2 16,4-4 2-16,-2 0-36 15,7-3-24-15,-2-15-18 16,-1-6-159-16,-1-3-282 16</inkml:trace>
  <inkml:trace contextRef="#ctx0" brushRef="#br1" timeOffset="63192.2">2463 8170 447 0,'0'0'626'15,"0"0"-590"-15,0 0-34 16,0 0-2-16,0 0-13 15,0 0-58-15,4 24-39 16,7-10-193-16</inkml:trace>
  <inkml:trace contextRef="#ctx0" brushRef="#br1" timeOffset="67084.32">2873 8102 582 0,'0'0'102'16,"0"0"-5"-16,0 0-13 16,0 0 13-16,0 0-22 15,0 0-30-15,0 0 8 16,0 0-17-16,0 0-10 16,0 0 2-16,0 0-25 15,12 0 2-15,9 0-3 0,6 0 2 16,3 0-4-16,-2 2 0 15,-1-2-27-15,-2 0-38 16,-3 0-91-16,-8 0-106 16,-11 0-283-16</inkml:trace>
  <inkml:trace contextRef="#ctx0" brushRef="#br1" timeOffset="67294.97">2863 8321 712 0,'0'0'184'15,"0"0"-167"-15,0 0 9 16,0 0 13-16,0 0-16 16,0 0 7-16,107-2-28 15,-68 2-2-15,-2 0-40 16,-1 5-149-16,-3 2-181 15</inkml:trace>
  <inkml:trace contextRef="#ctx0" brushRef="#br1" timeOffset="68707.02">3662 8011 86 0,'0'0'426'0,"0"0"-378"15,0 0-26-15,0 0 59 16,0 0-8-16,0 0-34 15,17 7-1-15,-13-7-14 16,-4 0-5-16,0 0 11 16,0 0-16-16,0 0 31 15,0 0 13-15,0-3-14 16,0-6-27-16,-7-1-16 16,-2 2 0-16,-3 1 4 15,-3 1 4-15,1 2-6 16,-2 3 1-16,-2 1-2 15,2 0 7-15,-2 1-9 0,-3 10 0 16,2 5 8-16,2 5-2 16,1 3-1-16,5 7-2 15,4 4 0-15,1 3 13 16,6 1-11-16,0 0-4 16,0-4-1-16,9-5 4 15,7-5-4-15,2-3 0 16,3-8 4-16,-3-6-10 15,4-5 2-15,-2-3 1 16,4 0-1-16,1-17-3 16,-3-6 5-16,1-2-8 15,-4-3-11-15,-1-2 9 0,-6-1-25 16,-1 3 8-16,-4 1 17 16,-4 5-19-16,-3 2 31 15,0 3 3-15,0 5-1 16,0 4 35-16,0 1-16 15,0 1-5-15,0 3 21 16,0 2-23-16,-2 1 15 16,2 0-3-16,0 0-20 15,0 0-2-15,0 6-4 16,0 13-1-16,0 10 1 16,0 5 1-16,0 2 18 15,0 4-2-15,0-4-8 16,6-1 8-16,2-6-17 15,-2 1 0-15,4-4-2 16,1-3-39-16,-1-12-152 0,3-11-554 16</inkml:trace>
  <inkml:trace contextRef="#ctx0" brushRef="#br1" timeOffset="69356.6">4010 8425 846 0,'0'0'42'0,"0"0"-41"15,0 0 10-15,0 0 1 16,0 0 6-16,0 0-18 15,52-64 19-15,-41 49-6 16,-1 2-8-16,-6 2 21 16,-2 3-9-16,-2 2 21 15,0 4 18-15,0 0-13 16,0 2 1-16,0 0-6 0,0 0-25 16,0 0-3-16,-2 18-10 15,-2 9 0-15,0 5 7 16,2 2-7-16,2-1 15 15,0 0-5-15,0-3-10 16,0-3 8-16,0-2-8 16,2-5-3-16,3-4-6 15,0-9-106-15,1-7-250 16</inkml:trace>
  <inkml:trace contextRef="#ctx0" brushRef="#br1" timeOffset="69717.22">4299 8417 637 0,'0'0'163'0,"0"0"-143"16,0 0-9-16,0 0 55 16,0 0-11-16,39-80-15 0,-39 68 33 15,0 7-7 1,0 4-14-16,0 1-2 16,0 0-49-16,0 5-1 0,0 17 0 15,-6 8 0-15,-1 4 12 16,4 0-10-16,3-2 4 15,0-1-2-15,3-2-4 16,10-4-3-16,-1-3 1 16,3-8-121-16,-3-9-209 15</inkml:trace>
  <inkml:trace contextRef="#ctx0" brushRef="#br1" timeOffset="70616.89">5202 7996 326 0,'0'0'373'0,"0"0"-370"0,0 0-3 15,0 0 40 1,0 0 14-16,0 0 7 0,24 0 2 16,-18-1-22-16,0-8-11 15,-3 0-30-15,-2 1 6 16,-1-3 12-16,0 3-16 16,-6 3 22-16,-7 0-4 15,-5 1-15-15,-1 4 15 16,-4 0-18-16,-4 0 1 15,2 13 17-15,0 2-16 16,1 3 21-16,6 8-10 16,0 5-13-16,3 5 17 15,6 6-11-15,8-2 3 16,1-1-2-16,0-4-3 16,16-9-5-16,5-3-1 0,0-9-5 15,3-8 2 1,1-6-11-16,5 0 3 0,0-21 10 15,-2-9-16-15,-1-5 14 16,-8-5-1-16,-4 4-1 16,-3-1-1-16,-6 6-2 15,-3 6 8-15,-3 7 4 16,0 10 1-16,0 4 26 16,0 4-8-16,0 0-16 15,0 4-7-15,-6 19 5 0,-3 10-5 16,0 7 27-1,5 1-17-15,4-1 21 0,0-4-9 16,0-3-21 0,0-5 8-16,7-4-9 0,5-6-9 15,4-4-43-15,1-7-132 16,2-7-335-16</inkml:trace>
  <inkml:trace contextRef="#ctx0" brushRef="#br1" timeOffset="71058.4">5457 8352 336 0,'0'0'600'15,"0"0"-558"-15,0 0 0 16,0 0-21-16,0 0-1 16,0 0 13-16,16-49-32 15,-14 40 6-15,1 4 21 16,-3 2-18-16,3 2 21 15,-3 1-8-15,0 0-6 16,0 0 14-16,0 0-27 0,0 0-3 16,0 12-1-16,0 8 7 15,0 5 8-15,0 2 13 16,0 1-6-16,0 0 9 16,0-2-25-16,0-2-3 15,0-2-3-15,0-5-3 16,0-1 3-16,3-8-49 15,5-4-88-15,3-4-224 16</inkml:trace>
  <inkml:trace contextRef="#ctx0" brushRef="#br1" timeOffset="71898.33">5421 8324 454 0,'0'0'405'0,"0"0"-346"16,0 0-11-16,0 0 42 16,0 0-44-16,0 0-28 15,-4 0 4-15,4-7-22 16,12-4-6-16,6-1 6 16,-3 4-4-16,-2 2 3 15,-4 3 1-15,0 2 0 16,-2 1-1-16,-2 0 5 0,-1 0-1 15,-1 1 15 1,2 11-13-16,-4 2 16 0,2 5-9 16,-3 5 1-16,0 1 10 15,0 1-19-15,0 1 7 16,-3 3 8-16,-4 1-15 16,1-2 16-16,0-1-18 15,0-7 0-15,5-7 1 16,-1-3-2-16,2-6-1 15,0-2 0-15,0-2 8 16,0-1 9-16,0 0 1 16,15 0-1-16,1-2 19 15,5-6-28-15,-2-2-1 16,-5 5-7-16,0 3 6 16,-1-1-15-16,-1 3-21 0,1 0-79 15,1 0-142-15</inkml:trace>
  <inkml:trace contextRef="#ctx0" brushRef="#br1" timeOffset="72498.84">5650 8349 637 0,'0'0'293'0,"0"0"-293"16,0 0 0-16,0 0 8 15,0 0-4-15,0 0-1 16,27-49-5-16,-14 48 9 16,-1 1-7-16,1 0 17 15,-2 0-15-15,-2 8 33 16,-2 6-10-16,0 4 1 16,-4 5 9-16,-3 1 2 15,0 4-8-15,0 0 8 16,-3 1-20-16,-4-5 11 15,3-3-15-15,2-6-7 16,2-4 7-16,0-3-10 0,0-2 13 16,10-1 9-16,4-2-24 15,10-3-2-15,4 0 0 16,3 0-75-16,2-14-156 16</inkml:trace>
  <inkml:trace contextRef="#ctx0" brushRef="#br1" timeOffset="73504.97">6630 7998 706 0,'0'0'69'0,"0"0"-44"16,0 0 45-16,0 0 2 16,0 0-28-16,0 0 13 15,15-4-21-15,-12-2-17 16,-3-3 4-16,0-1-23 0,0-1 13 15,-2 0 0 1,-8 0-6-16,-2 4 8 0,0 3-13 16,-6 4-1-16,-3 0-2 15,-3 5 1-15,0 17 0 16,-1 7 0-16,3 5 5 16,4 5 2-16,3 5 1 15,9 3-4-15,6-6 21 16,0-3-24-16,6-10 5 15,16-10-6-15,2-9 8 16,6-9-12-16,-2 0 4 16,3-20-11-16,-2-13 10 15,-5-3-20-15,-3-5 14 16,-5 1 5-16,-10 2-9 0,0 6 7 16,-6 6 1-16,0 12 3 15,0 9 45-15,0 3-21 16,0 2-7-16,0 6-17 15,-6 17 2-15,1 10-2 16,0 7 7-16,3 4 2 16,2 1 6-16,0-4-10 15,0-6-5-15,7-4 0 16,1-8-51-16,-2-7-41 16,0-12-206-16</inkml:trace>
  <inkml:trace contextRef="#ctx0" brushRef="#br1" timeOffset="73976.12">6779 8232 547 0,'0'0'271'15,"0"0"-193"-15,0 0-2 16,0 0-4-16,0 0-12 16,0 0-25-16,21-24 26 15,-15 22 0-15,-3 2-30 0,-2 0 10 16,1 0-25-16,1 3-7 16,0 12 16-1,4 3-18-15,-7 5 10 0,0-2-5 16,0-3-4-16,0-3-4 15,0-5-4-15,0-4-8 16,0 1 1-16,0-4-35 16,0 3 5-16,14 1 2 15,5 0-7-15,1 0 39 16,-1 3-7-16,-4-2 10 16,-5 3 10-16,-7 2 6 15,-3 4 20-15,0 1 4 16,-16 7-27-16,-8-3 18 15,-3 1-27-15,2-4 0 16,4-6-8-16,12-6-26 0,6-4-41 16,3-3-40-16,9-7-112 15,21-16-296-15</inkml:trace>
  <inkml:trace contextRef="#ctx0" brushRef="#br1" timeOffset="74560.3">7060 8243 214 0,'0'0'889'16,"0"0"-824"-16,0 0-21 15,0 0 18-15,0 0-39 16,0 0-10-16,-5-3-13 16,5 8-5-16,0 4 5 15,-3 6 0-15,3-2 1 16,-3-2-3-16,3-3 3 16,0-2-1-16,0 0 0 15,0 0-16-15,0-3 8 16,0 3-9-16,0-2-5 15,3 2 22-15,5 1-16 0,-2 0 16 16,2 0-4-16,-3-1 1 16,1 1-1-16,-2-2 4 15,1 1 0-15,-2 0-1 16,6 0 2-16,-2-1-1 16,2 2 0-16,1-1 5 15,-2 1-5-15,4-2 0 16,-6 1 0-16,1 1 5 15,-4-3-3-15,0 2 1 16,0 0 10-16,-1-1-13 16,1 3 20-16,0 0-16 15,-3 4 11-15,0 0 18 0,0 5-15 16,0 1 25-16,-2 1-2 16,-5-4-36-16,-4-1 12 15,1-6-17-15,-2-1-7 16,4-4-11-16,-2-3-54 15,9 0-40-15,1-18-175 16</inkml:trace>
  <inkml:trace contextRef="#ctx0" brushRef="#br1" timeOffset="75610.82">6011 8154 468 0,'0'0'229'0,"0"0"-163"16,0 0 67-16,0 0 14 16,0 0-41-16,0 0-33 15,-27-12-29-15,34 12-25 16,16 0-14-16,14 0 0 15,12 0-5-15,5 1 10 16,-1 3-4-16,-6-1-6 16,-7-3 0-16,-8 0-31 0,-9 0-25 15,-11 0-85-15,-12-10-138 16</inkml:trace>
  <inkml:trace contextRef="#ctx0" brushRef="#br1" timeOffset="75821.28">6154 8004 917 0,'0'0'225'0,"0"0"-218"16,0 0-7-16,0 0 25 15,0 0 34-15,3 122-18 16,-3-70-35-16,0 1-6 15,0-4 0-15,0-7-86 0,-5-10-118 16,-14-10-417-16</inkml:trace>
  <inkml:trace contextRef="#ctx0" brushRef="#br1" timeOffset="76445.72">4410 8142 890 0,'0'0'221'16,"0"0"-198"-16,0 0-13 0,0 0 37 16,0 0-33-16,130 0 26 15,-62 0-11-15,1 0-24 16,-8 0-10-16,-9 0-12 15,-10 0-77-15,-9 0-73 16,-14 0-122-16</inkml:trace>
  <inkml:trace contextRef="#ctx0" brushRef="#br1" timeOffset="76639.67">4650 7978 1044 0,'0'0'143'0,"0"0"-136"0,-3 108-7 15,3-43 19-15,0 4-16 16,9 0-6-16,7-2-5 16,-4-1-76-16,-7-5-169 15</inkml:trace>
  <inkml:trace contextRef="#ctx0" brushRef="#br1" timeOffset="80390.23">7680 8040 453 0,'0'0'100'0,"0"0"-99"16,0 0 38-16,0 0 63 15,0 0-12-15,0 0-18 16,0 0-12-16,0 0-8 15,0 0 12-15,0 0-29 0,0 0 13 16,0-2-1-16,0 0-13 16,0-1 9-16,-1 3-29 15,-1-1-8-15,2 1-6 16,0 0-26-16,0 0-40 16,0 0-151-16,0 0-425 15</inkml:trace>
  <inkml:trace contextRef="#ctx0" brushRef="#br1" timeOffset="80683.42">7753 8388 478 0,'0'0'384'0,"0"0"-319"15,0 0 48-15,0 0-10 16,0 0-38-16,0 0-63 16,8-12-2-16,-8 32-1 15,0 8-1-15,0 2-5 16,-2 6-6-16,-7 2-73 0,-4-3-140 15,1-13-506 1</inkml:trace>
  <inkml:trace contextRef="#ctx0" brushRef="#br1" timeOffset="82047.35">8535 7868 118 0,'0'0'459'0,"0"0"-457"16,0 0 1-16,0 0 26 15,0 0 42-15,0 0 11 16,12 0-34-16,-12 0 4 16,0 0-5-16,0 0-13 15,1 0 13-15,-1 0-19 16,0 0 10-16,0 0 7 16,0 0-21-16,0-1 4 0,0-5-25 15,0 1 4-15,-1-1-8 16,-11 2 1-16,-2 2-6 15,-5 2 4-15,-3 0-2 16,1 0 3-16,-3 13 1 16,2 7 0-16,-2 9 0 15,7 8 4-15,-2 4-4 16,5 4 2-16,7 1 7 16,3 0-9-16,4-6 0 15,0-7 0-15,10-7-3 16,5-11 3-16,6-7 0 15,3-8-3-15,5 0-2 16,4-16 2-16,5-11-5 0,-7-7-23 16,-1-1 15-16,-8-2-7 15,-10 3 13-15,-3 5 8 16,-6 0-12-16,-3 4 14 16,0 4 13-16,0 4-9 15,-7 3 14-15,-1 2-8 16,2 6 6-16,0 3 4 15,2 2-16-15,4 1 11 16,0 0-15-16,-3 1-6 16,1 19 1-16,1 3 8 15,1 7-3-15,0 2 26 16,0 2-7-16,0 1 9 16,6-1-8-16,4-1-20 15,1-4 5-15,1-3-5 0,1-5-16 16,1-9-115-16,3-9-528 15</inkml:trace>
  <inkml:trace contextRef="#ctx0" brushRef="#br1" timeOffset="82745.87">8881 8246 396 0,'0'0'318'16,"0"0"-251"-16,0 0 63 15,0 0 12-15,0 0-62 16,0 0 4-16,0-19-41 16,0 19-11-16,-3 8-26 15,-3 11 9-15,-1 9-15 16,-1-1 10-16,4 1-8 15,4-3 2-15,0-5 0 16,0-3-4-16,0-3 0 16,10-6-8-16,1-4-11 15,3-4-36-15,0 0-44 16,5-12-43-16,-4-15-306 0</inkml:trace>
  <inkml:trace contextRef="#ctx0" brushRef="#br1" timeOffset="82902.52">8875 8056 877 0,'0'0'87'16,"0"0"-13"-16,0 0-28 16,0 0-46-16,0 0-15 15,0 0-151-15,12 14-74 16</inkml:trace>
  <inkml:trace contextRef="#ctx0" brushRef="#br1" timeOffset="85017.16">9970 7867 271 0,'0'0'354'0,"0"0"-316"15,0 0-1-15,0 0 20 16,0 0-11-16,0 0-39 15,3 0-5-15,-1 0 13 16,1 0-14-16,-2 0 18 16,2 0 0-16,-3 0 11 15,2 0 6-15,-2 0-15 0,0-2 3 16,0-4-18 0,0-2-6-16,0 0-2 0,-3-1-5 15,-8 1 1-15,-2 2 2 16,1 0 3-16,-4 3 1 15,-1 1 8-15,-4 2 1 16,-1 0-9-16,1 1 6 16,0 13-5-16,-1 6 22 15,5 3-14-15,4 2 0 16,4 3 5-16,6 2-14 16,3-1 12-16,0 0-12 15,6-2 2-15,15-5-1 16,2-2-1-16,3-7-1 15,1-9-1-15,4-4-22 16,1 0 15-16,-4-16-3 0,3-6-15 16,-4-5 18-16,-6 1-19 15,-8 0 9-15,-4 1 11 16,-7 3-33-16,-2 2 37 16,0 5 4-16,-2 2 8 15,-8 5 22-15,1 2 0 16,1 5 6-16,2 1 8 15,-2 0-26-15,-3 5-2 16,3 15-3-16,-2 4 4 16,4 6 40-16,2 2-32 15,2-1-1-15,2 3-20 16,0 0 4-16,5-2-16 0,11-1-29 16,1-11-141-16,2-11-395 15</inkml:trace>
  <inkml:trace contextRef="#ctx0" brushRef="#br1" timeOffset="85347.54">10218 8085 657 0,'0'0'181'15,"0"0"-98"-15,0 0 2 16,0 0-39-16,0 0 20 15,0 0-15-15,0 98-50 16,0-68 6-16,1-4-7 16,10-2-45-16,-2-10-127 15,4-11-591-15</inkml:trace>
  <inkml:trace contextRef="#ctx0" brushRef="#br1" timeOffset="86288.34">10907 7846 699 0,'0'0'94'16,"0"0"-90"-16,0 0 65 16,0 0 1-16,0 0-43 15,0 0 18-15,2 0-3 16,-2 0-21-16,0-2-3 0,0-6-17 15,0-1-1 1,0-1 0-16,-5 0 4 0,-4 4-4 16,-4-2 0-16,1 5 1 15,-4 1 1-15,-1 2 0 16,-2 0-2-16,-4 4 1 16,-1 13 10-16,-1 8-9 15,1 6 1-15,2 6-1 16,10 0 16-16,6 1-18 15,6-2 4-15,0 0-4 16,6-7 8-16,12-5-8 16,1-8 0-16,2-9 0 15,6-7 0-15,1-3 0 16,3-21-10-16,-1-5 7 16,-7-4-29-16,-1 0 7 0,-9 2-9 15,-7 5-14-15,-4 6 44 16,-2 6 4-16,0 5 27 15,0 7 28-15,0 2-25 16,0 0 0-16,0 0-29 16,0 11 11-16,0 10-11 15,0 4 5-15,0 2-2 16,0 1 0-16,0 1 2 16,0-2-12-16,12-4-3 15,3-4-65-15,0-9-134 16,-2-7-349-16</inkml:trace>
  <inkml:trace contextRef="#ctx0" brushRef="#br1" timeOffset="86585.38">11025 8051 617 0,'0'0'46'16,"0"0"-43"-16,0 0 68 15,0 0-2-15,0 0-33 16,0 0 0-16,52-26-7 16,-44 26 12-16,-2 10-25 15,0 2 9-15,-3 2 11 16,-3 5-20-16,0 2 14 0,0 3 3 16,0 0-2-1,-3-2 19-15,-2 0-29 0,2-6-7 16,2-3-14-16,1-3 9 15,0-4-10-15,0-2 1 16,12-3-40-16,13-1-59 16,8 0-194-16</inkml:trace>
  <inkml:trace contextRef="#ctx0" brushRef="#br1" timeOffset="87372.97">11628 7897 554 0,'0'0'217'0,"0"0"-124"15,0 0 29-15,0 0-55 16,0 0-40-16,0 0-12 15,-9-26-12-15,1 18 11 0,-2-1-14 16,-2 1 0-16,0 1-5 16,-4 4 14-16,-1 3-9 15,-5 0 0-15,-2 7 1 16,1 11-9-16,4 7 10 16,0 5-2-16,10 3 0 15,4-1 7-15,5-2-6 16,0-2-1-16,8-4 2 15,11-7-3-15,1-7 3 16,5-10-2-16,0 0 0 16,5-12-3-16,0-12 2 15,-5-3-16-15,-5-1-1 16,-7 0 15-16,-7 2-2 0,-3 3 5 16,-3 10 5-1,0 6 5-15,0 6 37 0,0 1-10 16,0 0-37-16,0 12-1 15,0 11 1-15,0 6 13 16,0 4-1-16,0 2-5 16,0 1-4-16,8-4-3 15,0-4-14-15,0-7-29 16,4-7-105-16,-2-9-169 16</inkml:trace>
  <inkml:trace contextRef="#ctx0" brushRef="#br1" timeOffset="87814.34">11807 8008 611 0,'0'0'51'0,"0"0"48"16,0 0 0-16,0 0-20 16,0 0-9-16,0 0-6 15,28 16-3-15,-25-1-20 16,-3 2 8-16,0-1 4 16,0 0-34-16,0 0 2 0,-4-3-12 15,-1-4-4-15,2 1-6 16,2-3 1-16,1 3-12 15,0 0-13-15,3 3-17 16,14 3 16-16,2-1-15 16,0 2 18-16,-1-2 18 15,-3-1 0-15,-6-1 5 16,-5-3 16-16,-2-3 1 16,-2-3 23-16,0-2-5 15,0-1-11-15,0 1 10 16,-11 0-31-16,-1 0-3 15,0 1-9-15,8-2-105 0,4-1-140 16</inkml:trace>
  <inkml:trace contextRef="#ctx0" brushRef="#br1" timeOffset="105762.63">1687 9197 305 0,'0'0'128'16,"0"0"-66"-16,0 0 17 16,0 0 11-16,0 0-36 15,0 0-9-15,0 0 4 16,0 0-30-16,0-3 11 16,0 3-1-16,0 0-9 15,0 0 12-15,0 0-10 16,0 0 5-16,0 0 4 15,0 0-24-15,0 0 10 0,0 0-2 16,0 0-8-16,0 0 14 16,0 0-6-16,0 0 4 15,0 0 12-15,0 0-17 16,0 0 14-16,0 0-7 16,0 0-17-16,0 0 5 15,0 0-9-15,0 0 0 16,0 0-3-16,0 0-2 15,0 0 5-15,0 3 0 16,0 10 3-16,0 4-7 16,0 1 4-16,-3 4 0 15,-2 1-1-15,0 3 8 16,0 1-7-16,1 1 2 16,1-3 1-16,3 1 5 0,0-4-8 15,0-2 0-15,0-5 4 16,3-2 0-16,7-1-4 15,2-4 2-15,-3-2 4 16,3-2-10-16,1-4 4 16,-2 0 0-16,2 0-7 15,-2 0-1-15,-1-9 2 16,-1-5-31-16,-6-4-64 16,-2-7-101-16,-1-6-304 15</inkml:trace>
  <inkml:trace contextRef="#ctx0" brushRef="#br1" timeOffset="105981.67">1633 9032 966 0,'0'0'88'15,"0"0"-71"-15,0 0 56 16,0 0-46-16,0 0-27 16,0 0-25-16,-1 1-117 15,1 15-90-15,9 4-177 16</inkml:trace>
  <inkml:trace contextRef="#ctx0" brushRef="#br1" timeOffset="106916.87">2182 9162 383 0,'0'0'347'16,"0"0"-332"-16,0 0 20 15,0 0 24-15,0 0-30 16,0 0 5-16,0 2-7 15,0-2 5-15,0 0 3 0,0 0-23 16,-7-7 0-16,-5-2-5 16,-3 0-5-16,-1 4 6 15,-4 3-5-15,1 2-2 16,-5 0 17-16,2 3-16 16,-4 13 22-16,2 7 12 15,-1 3-9-15,6 5 15 16,4 3-24-16,4 1-13 15,7-2-2-15,4-2 5 16,0-3-8-16,16-5 0 16,6-6-10-16,1-9 9 15,4-8-41-15,1 0-10 16,2-12 18-16,1-13-10 16,-4-2 22-16,-6 1-13 15,-6 2 18-15,-9 3 17 0,-3 3 5 16,-3 0 35-16,0 6 15 15,-3 5-10-15,-3 1 6 16,0 5-11-16,6 1-5 16,-3 0-11-16,0 7-23 15,3 11-1-15,-3 7 15 16,3 4-12-16,0 3 3 16,0-1-6-16,12 0-4 15,1-3 2-15,-1-4-66 16,-1-7-74-16,2-7-172 0</inkml:trace>
  <inkml:trace contextRef="#ctx0" brushRef="#br1" timeOffset="107301.7">2345 9418 219 0,'0'0'445'0,"0"0"-365"0,0 0 33 15,0 0 32-15,0 0-40 16,0 0-54-16,0-6-17 15,0 7-33-15,0 16 8 16,-3 4 2-16,3 4 7 16,0 0 4-16,0-2-14 15,0-4-2-15,0-1 0 16,6-4-5-16,6-4 5 16,-2-1-12-16,1-5 5 15,2-4-4-15,4 0-22 16,2-4-50-16,2-16-53 15,-5-9-218-15</inkml:trace>
  <inkml:trace contextRef="#ctx0" brushRef="#br1" timeOffset="107456.31">2333 9265 570 0,'0'0'513'0,"0"0"-483"15,0 0-26-15,0 0-8 16,0 0-23-16,0 0-89 16,51 14-121-16</inkml:trace>
  <inkml:trace contextRef="#ctx0" brushRef="#br1" timeOffset="113471.09">2918 9230 521 0,'0'0'71'0,"0"0"-53"15,0 0 59-15,0 0 9 16,0 0-17-16,0 0-31 15,97-2-17-15,-79 2-12 16,1 0-9-16,0 0-11 16,4 5-64-16,-1 2-131 15,-1-2-125-15</inkml:trace>
  <inkml:trace contextRef="#ctx0" brushRef="#br1" timeOffset="113718.16">2963 9429 831 0,'0'0'57'0,"0"0"-54"0,0 0-3 16,119 3 0-16,-73 5-65 16,-1 1-130-16,-6-3-398 15</inkml:trace>
  <inkml:trace contextRef="#ctx0" brushRef="#br1" timeOffset="116290.78">3650 9310 452 0,'0'0'179'0,"0"0"-70"15,0 0 2-15,0 0-26 16,0 0-24-16,0 0 1 16,36-34-21-16,-28 22-26 15,-1-2 0-15,-2-2-15 0,-2 0 0 16,1-1 0-16,-3 5 5 15,-1 0-5-15,0 6 18 16,0 1-2-16,0 3 25 16,0 0-23-16,0 2-6 15,0 0 6-15,-1 0-16 16,-6 6-4-16,1 14 2 16,-2 7 0-16,2 8-1 15,-1 4 4-15,7 0-3 16,0-2 0-16,0 0 3 15,0-4-3-15,0-5 0 16,0-2 1-16,0-4-6 16,0-4-9-16,0-2-19 15,0-3-10-15,-3 0-15 16,-3-1 18-16,-3-2 9 0,1-3 10 16,0-3 21-1,0-1 0-15,2-3 6 0,1 0 27 16,-1 0-5-16,1 0 16 15,0 0-8-15,4 0-14 16,1 0 17-16,0 0-16 16,0 0-7-16,0 0-11 15,0 0 1-15,0 0-12 16,13 0 0-16,5 0 6 16,9 1 7-16,0 4-7 0,1 1-24 15,6-1-33 1,1-5-104-16,-1 0-276 0</inkml:trace>
  <inkml:trace contextRef="#ctx0" brushRef="#br1" timeOffset="116906.74">4200 9190 505 0,'0'0'47'0,"0"0"-44"15,0 0 69-15,0 0 13 16,0 0-12-16,0 0-73 16,3-22 12-16,-5 11 1 15,-10 2-3-15,-3 1-8 16,-3 3 14-16,-3 2-7 16,3 3 16-16,-4 0 18 15,1 3-27-15,-4 13 40 0,4 8 21 16,0 7-28-16,3 7-13 15,5 5-23-15,8 0-4 16,5-2 5-16,0-6-8 16,12-6-5-16,9-8-1 15,1-9-15-15,1-6 13 16,4-6-34-16,1-7 4 16,5-18 21-16,-2-9-23 15,-4-5 11-15,-5 0-3 16,-8 3 26-16,-11 7 4 15,-3 11 4-15,0 8 58 16,0 7 14-16,0 3-23 16,0 1-22-16,0 21-34 0,0 11 1 15,0 8 23 1,0 3-25-16,0-1 2 0,7-4-2 16,8-1-43-16,3-2-40 15,-1-9-130-15,-1-5-261 16</inkml:trace>
  <inkml:trace contextRef="#ctx0" brushRef="#br1" timeOffset="117182.34">4456 9572 370 0,'0'0'490'0,"0"0"-462"15,0 0-28-15,0 0 59 16,28-82-2-16,-22 67-27 16,-1 7 8-16,-4 4 11 15,-1 4-9-15,0 0-1 16,0 0-34-16,0 8-3 16,2 13-2-16,2 8 13 15,-2 3-9-15,4 5 1 16,4 5-5-16,1-2-53 15,3-4-199-15,3-12-355 16</inkml:trace>
  <inkml:trace contextRef="#ctx0" brushRef="#br1" timeOffset="117573.43">4841 9279 106 0,'0'0'962'16,"0"0"-962"-16,0 0-6 16,0 0 6-16,0 0 22 15,0 0 1-15,107 14-15 16,-68-11-8-16,-3 0-13 15,-2-2-10-15,-5-1-99 16,-7 0-105-16,-10-4-299 16</inkml:trace>
  <inkml:trace contextRef="#ctx0" brushRef="#br1" timeOffset="117761.47">4945 9144 966 0,'0'0'43'16,"0"0"21"-16,-30 114 15 15,29-65-63-15,1 0-2 16,0-5-14-16,12 0-37 16,6-6-144-16,1-9-550 0</inkml:trace>
  <inkml:trace contextRef="#ctx0" brushRef="#br1" timeOffset="118802.78">5409 9201 175 0,'0'0'663'0,"0"0"-621"16,0 0-38-16,0 0 32 16,0 0 34-16,0 0-10 15,-31-30-24-15,31 16-27 16,0 1-4-16,0-2-5 16,4 4-4-16,7 1 4 15,2 5 3-15,1 2 3 16,-2 3-12-16,4 0 4 0,3 17 2 15,-2 14 16-15,1 11-2 16,-6 8 14-16,-6 4-20 16,-5 2-5-16,-1-7 1 15,-1-5 2-15,-13-5-6 16,-5-3 0-16,2-7 9 16,-2-4-9-16,0-7 0 15,2-10 0-15,1-6-4 16,4-2 1-16,3-17-6 15,2-10-13-15,7-5-43 16,0 2 42-16,0 3-34 16,11 9 21-16,0 8 32 15,4 7 4-15,0 3 10 16,1 7 16-16,2 14 9 0,3 4 17 16,-3 2-16-16,1 0-24 15,-1 0-8-15,2-2-4 16,-1-2-34-16,3-6-89 15,-2-13-265-15</inkml:trace>
  <inkml:trace contextRef="#ctx0" brushRef="#br1" timeOffset="119374.72">5903 9296 317 0,'0'0'142'0,"0"0"-96"15,0 0 78-15,0 0-21 16,0-89-33-16,-10 71-4 16,-1 3-21-16,-6 1 5 0,-3 5-1 15,2 3-23-15,-3 5 6 16,2 1-13-16,-5 10-11 16,2 17 2-16,-1 9 5 15,4 8-2-15,5 1 2 16,7-2-13-16,7-5 9 15,0-7-11-15,12-7 0 16,9-6-6-16,4-9-2 16,2-7-16-16,1-2 5 15,-1-8-5-15,0-15-7 16,0-4 1-16,-9-3 5 16,-2 1 18-16,-7 3 2 15,-6 5 5-15,-1 8 35 16,-2 8 5-16,0 5 35 0,0 0-56 15,0 8-16-15,0 19-3 16,0 6 5-16,0 3 8 16,0 0-12-16,1-2 6 15,5-3-14-15,6-1-43 16,2-7-138-16,2-7-204 16</inkml:trace>
  <inkml:trace contextRef="#ctx0" brushRef="#br1" timeOffset="119702.9">6097 9422 850 0,'0'0'0'0,"0"0"0"16,0 0 12-16,0 0 6 15,0 0 5-15,0 0-17 16,58-16 1-16,-49 28 3 16,-4 2-1-16,-2 3 9 15,-3 2-3-15,0 1 1 16,0 2 18-16,-11-3-8 16,2-1 8-16,2-4 3 15,0-3-17-15,2-2 1 0,5-3-16 16,0 0-2-16,0 1-4 15,0 0 1-15,9-3-3 16,10-3-67-16,4-1-145 16</inkml:trace>
  <inkml:trace contextRef="#ctx0" brushRef="#br1" timeOffset="120267.21">6494 9269 826 0,'0'0'143'16,"0"0"-141"-16,0 0 18 16,0 0-4-16,0 0 28 15,82 21-31-15,-49-17-6 0,-6 2-7 16,3-1-5-16,-8-5-74 16,-3 0-166-16,-11 0-346 15</inkml:trace>
  <inkml:trace contextRef="#ctx0" brushRef="#br1" timeOffset="120465.47">6600 9154 822 0,'0'0'117'0,"0"0"-113"0,-6 86 78 16,6-39-25-16,0-3-54 15,0-1 8-15,0-4-11 16,11-3-59-16,2-10-96 16,-1-11-272-16</inkml:trace>
  <inkml:trace contextRef="#ctx0" brushRef="#br1" timeOffset="121570.78">6931 9134 561 0,'0'0'42'16,"0"0"-41"-16,0 0 30 15,0 0 45-15,0 0-26 16,0 0-22-16,-4-7-4 16,4 4-13-16,0 3 4 15,0-2-10-15,0 2 5 16,0 0 16-16,0 0-12 16,0 0 9-16,0 0 6 15,0-1-16-15,0 1 13 0,0-3 4 16,0 0-26-16,0-1 8 15,6 0-10-15,0 0-2 16,-2 1 0-16,3-2 9 16,-2 3-9-16,1-1 0 15,0 1 0-15,-3 0-2 16,0-1 6-16,-1 2-4 16,-2 1 0-16,0 0 3 15,0 0-9-15,2 0 3 16,1 1-3-16,2 13 6 15,1 4 21-15,-3 4-9 16,-2 2 11-16,-1-2-22 16,0 0 21-16,0-5-18 15,0-1-4-15,0-6 4 16,0-4 3-16,-1-3-7 0,1-2 0 16,0-1-10-16,0 0-4 15,0 0-16-15,0 0-8 16,0 0-60-16,6 0-25 15,10 11 90-15,-1 8 31 16,0 3 2-16,0 5 13 16,0 3 0-16,-3-1 10 15,-6 0 5-15,-3-4-6 16,-3-3 12-16,0-4 21 16,0-2-4-16,-14-3 30 0,-5-4-12 15,-4-4-28 1,0-3-23-16,-1-2-18 0,5 0-9 15,8-14-56-15,11-6-158 16,5-3-380-16</inkml:trace>
  <inkml:trace contextRef="#ctx0" brushRef="#br1" timeOffset="122042.86">7339 9251 566 0,'0'0'56'0,"0"0"-18"16,0 0 57-16,0 0-23 15,0-80-22-15,0 67-16 16,0 3-3-16,-2 2 17 15,-10 8-35-15,-3 0 15 16,-4 9-24-16,-7 18 6 16,-2 11 40-16,3 5-14 15,5 0-4-15,4-3-12 16,10-8-15-16,4-5-2 16,2-8-3-16,2-7-8 15,13-6 6-15,6-6-19 0,2 0 1 16,6-16 11-1,-5-4-21-15,1-2 22 0,-4 2 2 16,-9 6 6-16,-3 6 8 16,-6 6-7-16,-3 2 35 15,0 0-12-15,1 11-18 16,2 9 2-16,2 3 2 16,2-1-8-16,2 3-4 15,2-2-9-15,1-2-76 16,4-5-195-16,2-9-394 15</inkml:trace>
  <inkml:trace contextRef="#ctx0" brushRef="#br1" timeOffset="122517.24">7537 9375 685 0,'0'0'137'15,"0"0"-80"-15,0 0 49 16,0 0-26-16,0 0-41 16,0 0-12-16,6-11-12 15,0 11 10-15,0 0-2 16,4 7-3-16,-5 5 7 0,-2 4-12 15,-3 0-13-15,0-2 9 16,0 0-7-16,0-2-3 16,-8-3-1-16,5-1 3 15,3-2-7-15,0 1-25 16,0-2-25-16,0 4 4 16,9 0-14-16,3-1 25 15,1 4 24-15,-5-3-3 16,-2 1 18-16,-3 0 4 15,-3-4 26-15,0-2 12 16,0-1-5-16,0-2 12 16,0 0 7-16,-12 5-31 15,-4 1-2-15,-4 1-9 0,1 0-12 16,4-2-4-16,5-1-66 16,8-5-101-16,2 0-286 15</inkml:trace>
  <inkml:trace contextRef="#ctx0" brushRef="#br1" timeOffset="123567.33">7784 9157 730 0,'0'0'231'16,"0"0"-187"-16,0 0 69 15,0 0-55-15,0 0-41 16,0 0-17-16,0-12-9 15,0 12-17-15,2 0-84 16,4 0-205-16</inkml:trace>
  <inkml:trace contextRef="#ctx0" brushRef="#br1" timeOffset="123769.33">7911 9444 958 0,'0'0'46'16,"0"0"-46"-16,0 0 0 16,32 99-53-16,-32-68-68 0,-6-7-235 15</inkml:trace>
  <inkml:trace contextRef="#ctx0" brushRef="#br1" timeOffset="129578.97">1023 10040 738 0,'0'0'137'0,"0"0"-100"15,0 0 79-15,-39 104 20 16,27-66-72-16,5 3-26 16,1-3 3-16,6 1-25 0,0-4 10 15,0-3-17-15,6-1-5 16,6-4-2-16,-5-3-2 16,4-3 0-16,2-4-4 15,-1-4 10-15,1-3-7 16,-2-5 1-16,-2-5-34 15,10 0-27-15,5-18-54 16,3-19-107-16,0-10-409 16</inkml:trace>
  <inkml:trace contextRef="#ctx0" brushRef="#br1" timeOffset="129815.79">1220 10068 935 0,'0'0'130'0,"0"0"-128"15,0 0 58-15,-18 110 71 16,9-62-70-16,3-1-20 16,6-2-15-16,-4-2-22 15,4-1 1-15,0-3-5 16,0-3-42-16,7-6-31 15,2-10-81-15,3-15-159 16,3-5-424-16</inkml:trace>
  <inkml:trace contextRef="#ctx0" brushRef="#br1" timeOffset="130182.8">1381 10267 1050 0,'0'0'123'0,"0"0"-123"16,0 0-6-16,0 0-9 16,0 0 7-16,0 0-8 15,45 27-5-15,-26-25-16 16,-2-2 1-16,-1 0 9 16,-7-4 27-16,-6-4 2 15,-3-2 17-15,0 3 4 16,-1 2 54-16,-10 4-36 0,-8 1 2 15,-1 1-10-15,-5 15-13 16,3 7 18-16,2 4-3 16,10 2-34-16,7 4 3 15,3-2-4-15,0-2-4 16,13-1 0-16,7-9-16 16,2-8-8-16,6-9-5 15,5-2-23-15,3-26 9 16,3-8-67-16,1-4-97 15,-7 0-141-15,-9 3-19 16</inkml:trace>
  <inkml:trace contextRef="#ctx0" brushRef="#br1" timeOffset="130820.72">1677 10257 106 0,'0'0'515'15,"0"0"-312"-15,0 0-53 16,0 0-68-16,0 0-27 16,0 0 38-16,-26 73-47 15,26-36 17-15,0 0-35 16,0-5-3-16,0-5-9 15,6-9-9-15,0-6-5 16,3-11-2-16,4-1-29 16,4-11-6-16,11-15-14 15,8-5-38-15,1 1-47 16,-7 1-48-16,-9 8 127 16,-9 8 35-16,-11 8 20 15,-1 3 55-15,0 2 18 0,-8 0-3 16,-9 7-3-16,-4 10-1 15,-1 3 22-15,2 0-28 16,6 3-51-16,9 1 1 16,5-4-10-16,0 1-8 15,13-6 6-15,7-7-49 16,8-2-16-16,2-6-16 16,-3 0-22-16,-2-6-18 15,-1-8-51-15,-6 0 18 16,-3-1-21-16,-6 4 62 15,-6 1 115-15,0 1 150 16,-3 0-24-16,0 2 20 0,0 3 13 16,0 3-52-1,0 1-1-15,0 0-40 0,0-2-24 16,0 2-26-16,0 0-13 16,0 0 12-16,0 0-15 15,0 0 1-15,0 0-5 16,0 2 4-16,0 12 0 15,-3 4 25-15,-6 1-7 16,-1 4 17-16,-1-3-26 16,2-2 5-16,-1-1-6 15,2-2-2-15,1-4-6 16,1-4 0-16,3-3 7 16,3-2-15-16,0-2 7 15,0 0-20-15,0-7 0 16,3-18-53-16,12-6-69 0,1-5-1 15,4-3 3-15,-1 6-64 16,-3 2-110-16</inkml:trace>
  <inkml:trace contextRef="#ctx0" brushRef="#br1" timeOffset="131000.31">2014 10317 491 0,'0'0'88'0,"0"0"-28"15,0 0 15-15,0 0 15 16,0 0 16-16,0 0-6 15,13 38-13-15,-8-23-8 0,1 2-23 16,0 0-10 0,1 0-5-16,-1-2-37 0,-3 2 1 15,3 0-5-15,0-1-61 16,4-2-111-16,2-4-344 16</inkml:trace>
  <inkml:trace contextRef="#ctx0" brushRef="#br1" timeOffset="131134.64">2254 10532 863 0,'0'0'319'16,"0"0"-277"-16,0 0-42 16,0 0-50-16,0 0-154 15</inkml:trace>
  <inkml:trace contextRef="#ctx0" brushRef="#br1" timeOffset="131661.34">2782 10043 729 0,'0'0'157'0,"0"0"-34"0,0 0-64 15,0 0-13-15,-24 90 44 16,6-33-12-16,5 8-7 16,1-3-31-16,6-5 7 15,3-5-33-15,0-8-12 16,3-11-4-16,0-12-1 16,0-12-12-16,0-9-52 15,0 0-64-15,3-28-8 16,6-14-125-16</inkml:trace>
  <inkml:trace contextRef="#ctx0" brushRef="#br1" timeOffset="131854.93">2800 10062 403 0,'0'0'638'0,"0"0"-603"16,0 0-32-16,0 0 13 15,0 0 85-15,28 96-23 16,-16-46-23-16,0 0-7 15,0 2-41-15,-1-2 0 16,-1-2-7-16,-1-4-17 16,-3-4-18-16,-3-9-53 15,-3-12-157-15,0-15-364 16</inkml:trace>
  <inkml:trace contextRef="#ctx0" brushRef="#br1" timeOffset="132322.84">2997 10258 1045 0,'0'0'149'0,"0"0"-149"16,0 0-2-16,0 0 2 15,0 0 22-15,25 91-20 16,-7-67-3-16,2-7 2 15,-1-7-1-15,0-9 0 16,-1-1-31-16,3-11 31 16,0-12 0-16,-3-5 2 15,-5-1-4-15,-5-1 2 0,-7 7 0 16,-1 8 13-16,0 6-9 16,0 9 33-16,0 0-37 15,0 22-14-15,-3 13 9 16,2 15 1-16,1 7 4 15,0 3 0-15,1 1 4 16,8-4-9-16,-3-8 5 16,-1-8 0-16,-5-10-3 15,0-10 8-15,0-8-5 16,0-9 10-16,-6-4 8 16,-11 0 62-16,-8-11-33 15,-3-9-42-15,-2-2-5 0,3 3-8 16,5-2-36-16,10 1-13 15,7 0-42-15,5-1-116 16,24-3-362-16</inkml:trace>
  <inkml:trace contextRef="#ctx0" brushRef="#br1" timeOffset="132569.74">3397 10182 201 0,'0'0'651'0,"0"0"-641"16,0 0-8-16,-33 96 60 0,27-45 52 15,3 6-41-15,0 4-14 16,3-3-2-16,0-5-36 16,0-11-20-16,0-13 3 15,3-10-3-15,0-9-2 16,0-10-20-16,-3 0-56 15,3-12 13-15,0-19-101 16,0-12-305-16</inkml:trace>
  <inkml:trace contextRef="#ctx0" brushRef="#br1" timeOffset="132754.81">3388 10183 349 0,'0'0'486'0,"0"0"-475"0,0 0-6 16,0 0 38-16,80 42 30 15,-62-17-13-15,0 3-13 16,-4-4-8-16,-7-1-18 16,-1-4 7-16,-6-2-6 15,0 0-20-15,-15-5-4 16,-13 2-2-16,-2-6-97 16,-1-8-191-16</inkml:trace>
  <inkml:trace contextRef="#ctx0" brushRef="#br1" timeOffset="133603.79">3710 10229 511 0,'0'0'137'0,"0"0"-21"16,0 0 20-16,0 0-14 15,0 0-22-15,0 0-39 16,-7 4-50-16,2 20 0 16,1 9 23-16,-1 7-17 15,5-3-14-15,0-3-1 16,8-6-2-16,8-7 0 16,-1-8-14-16,4-9 11 15,-5-4-14-15,-1 0 17 16,-7-14 10-16,0-6 3 15,-6-3 3-15,0 0-7 16,-3 3 1-16,-10 6-10 0,-1 8-29 16,1 6-38-1,1 0-113-15,9 0-242 0</inkml:trace>
  <inkml:trace contextRef="#ctx0" brushRef="#br1" timeOffset="134112.64">3950 10305 830 0,'0'0'91'16,"0"0"-88"-16,0 0 31 16,0 0 21-16,0 0-42 0,0 0 4 15,68 0 29-15,-37-1-33 16,6-5-2-1,-7-2-9-15,-2 0 1 0,-2-3-6 16,-7 1-5-16,0 0 8 16,-8-1-2-16,-4 2 9 15,-5-1-5-15,-2-3 7 16,0-2-7-16,0 1 36 16,-6 0-27-16,-5 4-1 15,-5-2 2-15,4 5-10 16,-3 1 3-16,2 4-5 15,-2 2 0-15,1 0-7 16,-3 5 7-16,-3 11 0 16,-1 4-7-16,-4 7 15 0,7-2-6 15,-3 3 1-15,6 1 4 16,2-3-1-16,5 1-5 16,2 0 2-16,6-2 5 15,0-5-4-15,3-2 6 16,14-4 4-16,5-3 6 15,12-4 37-15,4-7-27 16,6 0-17-16,-2 0-5 16,1-3-5-16,-1-1-6 15,2 1-21-15,0 0-100 16,1-1-179-16</inkml:trace>
  <inkml:trace contextRef="#ctx0" brushRef="#br1" timeOffset="196767.58">2009 11030 508 0,'0'0'202'16,"0"0"-114"-16,0 0 17 15,0 0 9-15,0 0-11 16,0 0-38-16,0-2-12 15,0 2-5-15,0 0-46 16,0 0 7-16,0 0-9 0,0 0-6 16,0 3 1-1,2 7 5-15,1 0 0 0,4 3-6 16,-4-4 10-16,0 1-4 16,0-2 0-16,2-3 7 15,-1-3-17-15,-2-2 10 16,-2 0-23-16,1 0 22 15,-1 0-23-15,2 0 24 16,-2-4 6-16,0-6 3 16,0-3-10-16,0 0 1 15,-2 2 0-15,-4 0-1 16,-3 0 9-16,-4 0-8 0,2-1 0 16,-4 2 7-16,-1 2 0 15,2-1-7-15,-2 3 0 16,4 2 7-16,-1 3-4 15,1 1 2-15,-6 0-5 16,3 3 5-16,-10 11-10 16,1 7 5-16,4 6 0 15,-2 4-2-15,14 5 10 16,0 0-7-16,3 4 4 16,4-1 1-16,1-2 4 15,0-4-10-15,0-2 2 16,6-1 18-16,7-3-18 15,2-3 4-15,9-3 1 16,1-10 0-16,3-2 8 16,2-5-4-16,-3-4-10 0,-1 0 12 15,2-1-5-15,-1-6-4 16,-8-2-4-16,1 2-47 16,-1-3-50-16,-1-2-240 15</inkml:trace>
  <inkml:trace contextRef="#ctx0" brushRef="#br1" timeOffset="197440.62">2351 11404 447 0,'0'0'119'0,"0"0"-70"0,0 0 69 16,0 0 9-1,0 0-52-15,0 0 7 0,-6-50-3 16,3 47-23-16,3 1 14 15,0 2-20-15,-3 0-7 16,3 0 5-16,-3 0-39 16,0 6 3-16,0 10-2 15,-3 5-9-15,3 2 25 16,3 2-16-16,0-4-7 16,0-3 0-16,0-1 1 15,10-4-4-15,1-3 0 16,5-6-21-16,4-4-4 15,4 0-56-15,1-13-64 16,-1-11-161-16</inkml:trace>
  <inkml:trace contextRef="#ctx0" brushRef="#br1" timeOffset="197620.91">2351 11119 900 0,'0'0'166'0,"0"0"-144"16,0 0 11-16,0 0-27 15,0 0-6-15,0 0-82 0,3 18-52 16,9-1-71 0</inkml:trace>
  <inkml:trace contextRef="#ctx0" brushRef="#br1" timeOffset="198625">2878 11158 545 0,'0'0'105'16,"0"0"-5"-16,0 0 6 0,0 0-25 15,0 0-8-15,0 0-33 16,0-1 4-16,0 0-16 15,5 1-22-15,3 0 40 16,1-2-12-16,0 2-28 16,0 0 1-16,-2 0 0 15,-1 0-7-15,2 0 0 16,-1 0 3-16,-4 0-9 16,3 0 6-16,-4 0 0 15,-2 0-10-15,1 0 12 16,-1 0-2-16,0 0 0 15,0 0 4-15,0 0-5 16,0 0 1-16,3 0-10 0,2 0 5 16,3 0-25-1,3 0 6-15,3 0-36 0,0 0-35 16,0 0-24-16,-1 0-109 16</inkml:trace>
  <inkml:trace contextRef="#ctx0" brushRef="#br1" timeOffset="199001.12">2924 11258 193 0,'0'0'375'15,"0"0"-266"-15,0 0 27 16,0 0-20-16,0 0 19 15,0 0-55-15,-2 0-16 16,2 0 0-16,11 0-50 16,5 0-1-16,9 0-13 0,3 0 3 15,-3 0-6 1,5 7-67-16,-8 0-146 0,-3-4-467 16</inkml:trace>
  <inkml:trace contextRef="#ctx0" brushRef="#br1" timeOffset="200321.12">3604 11031 512 0,'0'0'69'15,"0"0"-62"1,0 0 9-16,0 0 47 16,0 0-12-16,0 0-15 0,21 12 10 15,-20-12-25-15,-1 0 6 16,0 0-3-16,0 0-3 16,0 0 38-16,0-4-39 15,0-5-15-15,0 1-1 16,0 0 0-16,-4 1 23 15,-5-1-10-15,0 1-17 16,-3 3 26-16,-1 0-26 16,-2 1 2-16,-3 3-2 15,1 0 8-15,0 0-8 0,-4 0 0 16,6 6 7 0,-3 6 0-16,-2 6-4 0,0 0 2 15,2 4 21 1,3 1-17-16,4 0 9 0,1 0-1 15,7 1-14-15,3-2 11 16,0-1-4-16,0-3-8 16,9-1 14-16,6-3-16 15,4-1 6-15,1-3-6 16,2-2 7-16,5-3-8 16,-2-3 2-16,-1-2-1 15,3 0 1-15,1 0-1 16,-1-11 0-16,0-6-5 15,-5-3-28-15,-4-1 25 0,-3-3-15 16,-3-1-1 0,-4-1 23-16,-4 1-23 15,-1 1 16-15,-3 4 7 0,0 4-1 16,0 6 2-16,0 2 4 16,0 4 9-16,-3 3 18 15,2-1-18-15,-1 2 16 16,2 0-7-16,0 0-15 15,0 0 9-15,-1 0-16 16,-1 5 0-16,-1 11-2 16,-1 5 4-16,1 4 8 15,-2 1 6-15,5 1-13 16,0 0 20-16,0-3-13 16,0 0-1-16,0-2 14 15,3-1-20-15,3-5 3 0,0-2-6 16,3-1 4-16,0-5-14 15,3-2-36-15,7-6-98 16,2-2-383-16</inkml:trace>
  <inkml:trace contextRef="#ctx0" brushRef="#br1" timeOffset="201016.05">4029 11238 553 0,'0'0'248'0,"0"0"-181"16,0 0 29-16,0 0 44 16,0 0-40-16,0 0-44 15,0 0-3-15,-7 1-53 16,1 20 5-16,0 9 23 15,0 4-21-15,3 0 10 16,3-1-4-16,0-4-4 16,0-5 1-16,3-4-10 15,9-5 0-15,4-8-9 16,5-6-15-16,0-1-22 16,3-8-29-16,1-16-92 0,-8-8-176 15</inkml:trace>
  <inkml:trace contextRef="#ctx0" brushRef="#br1" timeOffset="201226.77">4032 11036 912 0,'0'0'104'15,"0"0"-39"-15,0 0-49 0,0 0-15 16,0 0-2 0,0 0-46-16,0 14-17 0,2 3-38 15,4-3-205-15</inkml:trace>
  <inkml:trace contextRef="#ctx0" brushRef="#br1" timeOffset="203118.7">4392 11176 255 0,'0'0'169'0,"0"0"-97"15,0 0 15-15,0 0 34 16,0 0-21-16,0 0-43 16,-4-6 7-16,4 6-19 15,0 0 1-15,0 0 6 0,0 0-41 16,0 0 8-16,0 0-19 15,0 6 2-15,7 14-2 16,3 5 19-16,1 2-15 16,-1 3 11-16,-2-1-14 15,-2-1 21-15,0-1-2 16,-5 0-19-16,-1-2 21 16,0-5-19-16,0-1 4 15,0-4 20-15,-7-3-24 16,-1-1 16-16,-1-5 1 15,-1 0-17-15,2-2 26 16,2-1-28-16,-1-3 1 0,5 0-2 16,0 0-12-1,-1 0 7-15,1-7-34 0,2-14-128 16,0-6-301-16</inkml:trace>
  <inkml:trace contextRef="#ctx0" brushRef="#br1" timeOffset="204559.76">4747 11043 629 0,'0'0'139'15,"0"0"-39"-15,0 0-23 0,0 0-21 16,0 0 7-16,0 0-11 15,-36 76 12-15,27-42-29 16,2 3-34-16,7-4 17 16,0 0-18-16,0-6 0 15,0-3-5-15,16-6-2 16,2-5-3-16,0-3 0 16,3-6-42-16,1-4 37 15,-1 0-31-15,0-4 3 16,1-13 11-16,-5-5 15 15,-8-6 17-15,-5 0 6 16,-4-2-5-16,0 0 29 16,-18 3-11-16,-7 4-6 0,-3 3 38 15,-2 4-39-15,-3 3 8 16,3 4-20-16,2 2 6 16,8 2-16-16,4 2 10 15,7 1 0-15,6 2-5 16,3-1-10-16,0-1-3 15,0-2-19-15,6-6 2 16,6-2 31-16,7-5-17 16,-1-4 21-16,-1-2-8 15,0-2 3-15,-3-2 5 16,-1-3 0-16,-1-4-19 16,-1-2 0-16,-1 1 3 15,-7-1 16-15,0 5-4 16,-3 6 5-16,0 4-1 0,-3 5 18 15,-7 5-6-15,1 4 25 16,-2 1-17-16,1 6 8 16,-2 0 0-16,1 0-27 15,-3 20 5-15,-3 14 6 16,4 10 1-16,7 6 24 16,4 3-33-16,2 0 2 15,0-2-6-15,11-5 2 16,10 0-5-16,2-5-30 15,4-5-99-15,0-11-176 16</inkml:trace>
  <inkml:trace contextRef="#ctx0" brushRef="#br1" timeOffset="205481.13">5042 11218 465 0,'0'0'73'0,"0"0"5"16,0 0 6-16,0 0 14 16,0 0-28-16,0 0-31 15,2-6 20-15,-2 6-17 16,0 0-4-16,0 0 9 16,0 0-24-16,0 0 7 0,0 0-7 15,0 0-17-15,0 0 23 16,0 0-18-16,0 0 0 15,0 0 6-15,0 0-13 16,0 0 4-16,0 0-8 16,0 0 7-16,0 0-14 15,0 0 7-15,0 0 0 16,0 0-4-16,0 0 12 16,0 0-8-16,0 0 0 15,0 0 7-15,0 7-3 16,0 3-4-16,0 3 0 15,-2 1-2-15,1 2 12 16,-1 1-10-16,1-2 3 0,-1 2 4 16,2 0 6-16,0 3-3 15,0 0-7-15,0-1 5 16,0-1 3-16,6 0-11 16,2-3 0-16,1-3 7 15,1-1 4-15,2-4-11 16,-1-3 0-16,2-3-7 15,-1-1 19-15,1 0-12 16,-1 0 0-16,-1-5-29 16,-1-9-13-16,-2-6-55 15,-5-1-135-15,-3-6-393 16</inkml:trace>
  <inkml:trace contextRef="#ctx0" brushRef="#br1" timeOffset="205894.07">5023 11012 910 0,'0'0'172'0,"0"0"-115"15,0 0-32-15,0 0-11 16,0 0-14-16,0 0-51 16,3 0-80-16,5 3-138 0,-3 1-342 15</inkml:trace>
  <inkml:trace contextRef="#ctx0" brushRef="#br1" timeOffset="206574.92">4392 11008 808 0,'0'0'0'0,"0"0"-3"15,0 0-42-15,0 0-20 16,0 0-171-16,0 0-119 16</inkml:trace>
  <inkml:trace contextRef="#ctx0" brushRef="#br2" timeOffset="-184257.58">8659 6986 522 0,'0'0'30'0,"0"0"-30"16,0 0 71-16,0 0-2 16,0 0 3-16,0 0-5 15,0 0-12-15,0 0 9 0,28-51-25 16,-28 44-22-16,0 3 32 16,0 0-30-16,0-2-6 15,-6 2 17-15,-7-2-28 16,-1 4 10-16,-3 0-10 15,0 2-1-15,-4 0 12 16,-4 3-7-16,2 12 2 16,-2 5 15-16,1 6-13 15,2 3 20-15,7 3-26 16,-1 3 2-16,8-2 5 16,2 0-6-16,6-2-5 15,0-4 0-15,0-3 5 16,3-4-12-16,12-7 7 15,3-4-1-15,3-3-6 16,-2-6 10-16,7 0-3 0,-1-4 0 16,-1-12-13-16,-5-2 12 15,-1-2-17-15,-3-1 16 16,-2-3-7-16,-4 1-1 16,-4 0 10-16,2 4-8 15,-4-2 17-15,-1 5-8 16,-2 1 0-16,0 6 0 15,0 3 25-15,0 2-20 16,0 2 11-16,0 2-4 16,0 0-7-16,0 0 9 15,0 0-15-15,0 0 5 0,0 5-13 16,0 9 1-16,0 6 7 16,-5 4 2-16,-2 2 4 15,4 4 5-15,-3 3-5 16,1-2-2-16,2-3 6 15,0-1-4-15,3-3-1 16,0-6-5-16,0-2 5 16,0-6-14-16,0-3 9 15,5-7-48-15,7 0-127 16,6-16-482-16</inkml:trace>
  <inkml:trace contextRef="#ctx0" brushRef="#br2" timeOffset="-183519.72">8841 7186 704 0,'0'0'142'0,"0"0"-52"15,0 0 22-15,0 0-37 16,0 0-52-16,0 0-15 15,0 20 8-15,0 4 51 16,-2 5-3-16,-4 3-35 16,0-1-6-16,1-1 26 15,2-7-44-15,1-3 17 16,2-8-18-16,0-5 7 16,0-6-14-16,0-1 3 15,0 0-8-15,12-11 1 16,9-12-29-16,6-4 7 0,-2 2 0 15,0 2-16 1,-8 3 43-16,-2 4-9 0,-6 3 9 16,-3 5-3-16,-5 0 10 15,-1 6 4-15,0 1 14 16,0 1-22-16,0 0 11 16,0 0-12-16,0 0 0 15,-4 0-8-15,-5 8 11 16,-5 4-3-16,2 4 1 15,0-1 11-15,1 2-17 16,0-1 5-16,5 1 0 16,0-2-2-16,0-2 4 0,2 0-2 15,2-3 0 1,2-3 1-16,0-3-7 0,0-1 6 16,0-1-8-16,0-1 4 15,3 1-4-15,7 2 8 16,1 1 6-16,5 2 0 15,-1 1 0-15,0 2-6 16,-1 4 0-16,-5 3-4 16,-5 2-39-16,-4-1-118 15,0-4-497-15</inkml:trace>
  <inkml:trace contextRef="#ctx0" brushRef="#br2" timeOffset="-171920.02">9909 6922 340 0,'0'0'101'0,"0"0"-81"16,0 0 78-16,0 0-1 15,0 0-26-15,0 0-3 16,0 0-2-16,0 0-25 0,6 0 13 16,-6 0-6-16,0 0-28 15,0 0 13-15,0-1-20 16,0-3 1-16,0-3-14 15,0 1-13-15,-3-1 12 16,-3 3-8-16,-4 0-6 16,-2 0 15-16,-3 2-1 15,-5 2 2-15,-5 0-3 16,-2 7 11-16,-1 10-7 16,0 7 12-16,2 6-9 15,8 5 17-15,2 4-13 16,8 3 0-16,5-1 7 15,3 0-9-15,0-7 0 0,5-3-7 16,14-9 4-16,2-7-13 16,3-5 9-16,3-9 0 15,3-1-5-15,1-9 15 16,2-16-9-16,0-7-1 16,-5-6-26-16,-4 3 13 15,-9 1-14-15,-3 2-5 16,-8 3 27-16,-4 4 1 15,0 3 4-15,0 8 9 16,0 4 1-16,-3 5 20 16,0 4-17-16,2 1 18 15,-1 0-17-15,-5 7-8 0,2 15-6 16,-2 5 21-16,1 7-3 16,1 0 14-16,2-2-11 15,2 2-8-15,1-2-3 16,0-5-3-16,0 1-12 15,0-5 5-15,0 1-76 16,0-3-83-16,4-6-286 16</inkml:trace>
  <inkml:trace contextRef="#ctx0" brushRef="#br2" timeOffset="-171597.75">10105 7304 821 0,'0'0'23'16,"0"0"-15"-16,0 0-8 15,0 0 7-15,0 0 2 16,0 0-8-16,71-68-1 15,-65 61 1-15,-6 4 31 16,0 3 3-16,0 0-3 16,0 6-10-16,0 14-11 0,-6 6 68 15,0 8-27 1,3 0-27-16,3 1-1 0,0 1-24 16,0-4-5-16,5-7-60 15,5-15-377-15</inkml:trace>
  <inkml:trace contextRef="#ctx0" brushRef="#br2" timeOffset="-170839.54">10791 7048 395 0,'0'0'386'0,"0"0"-378"0,0 0 7 16,0 0 24-16,0 0 20 15,0 0-21-15,19-4-6 16,-13 0 10-16,-1-2-30 15,0-4 3-15,-5-1 5 16,0-3-19-16,0-1 12 16,0 2-13-16,-11 1 0 15,-3 4 13-15,-4 4-12 16,-2 4 8-16,-3 0 14 16,-5 4-21-16,-1 17 23 15,1 4-1-15,4 9-5 16,9 5 7-16,5 0-23 15,10-1-1-15,0-6-2 16,3-3 4-16,16-7-9 0,2-6 5 16,3-8-30-16,-2-8-1 15,5 0 4-15,3-13 15 16,0-13-14-16,0-10-39 16,-5-4 27-16,-7-3 5 15,-6 3 33-15,-8 4 11 16,-4 9-10-16,0 13 54 15,0 7 20-15,0 7-22 16,-4 0-4-16,-2 10-40 16,-3 15-6-16,2 11 35 15,2 5-23-15,5-1 6 16,0-1-20-16,0-3 9 0,5-5-20 16,2-4-11-16,2-5-66 15,-2-5-77-15,-1-11-180 16</inkml:trace>
  <inkml:trace contextRef="#ctx0" brushRef="#br2" timeOffset="-170509.77">10940 7190 842 0,'0'0'0'0,"0"0"-45"16,0 0 45-16,0 0 38 16,0 0-34-16,0 0 4 15,82-31 4-15,-71 44-8 16,-5 4 8-16,-2 4 15 16,-4 1 16-16,0 0 33 15,0 1-18-15,-10-2-1 16,-1-4 0-16,3-1-29 15,5-6 13-15,1 0-36 16,2-4-1-16,0 0-7 16,0-2 3-16,13 0-15 15,12-4-39-15,7 0-93 0,5-6-233 16</inkml:trace>
  <inkml:trace contextRef="#ctx0" brushRef="#br2" timeOffset="-169782.12">11565 7014 62 0,'0'0'443'16,"0"0"-396"-16,0 0-6 15,0 0 63-15,0 0-49 16,0 0 1-16,40-46-5 0,-40 40-20 16,0 1 16-16,0-1 0 15,-3 0-30-15,-10 5 11 16,-4-1-1-16,-6 2-18 15,-1 0 17-15,-1 5-6 16,3 12 13-16,3 5-11 16,0 10-22-16,8 6 18 15,2 2-10-15,6-2-8 16,3-4 5-16,0-4-5 16,6-10 0-16,8-2-3 15,5-8-4-15,2-7 5 0,0-3-6 16,4-2 8-1,2-16-6-15,0-8-7 0,-3-2 11 16,-6-6 0-16,-6 0-5 16,-8 5 7-16,-2 4 0 15,-2 7 2-15,0 8 19 16,0 9-4-16,0 1 2 16,-3 6-19-16,-2 18 21 15,-2 8-19-15,2 6 17 16,2 1-7-16,3-3-1 15,0-2-9-15,0-2-4 16,0-3-1-16,6-5-74 16,3-7-92-16,0-9-377 15</inkml:trace>
  <inkml:trace contextRef="#ctx0" brushRef="#br2" timeOffset="-169310.18">11768 7170 805 0,'0'0'20'0,"0"0"48"15,0 0 56 1,0 0-60-16,0 0-22 0,0 0-21 16,25-14-7-16,-17 15 16 15,-2 10-9-15,3 4 9 16,-5-2-5-16,-2 1-16 16,-2 1 18-16,0-4-23 15,0-2 1-15,0-4-7 16,0-2 2-16,0 0-1 15,0 0-17-15,3 5-33 16,7 2 28-16,5 2-5 16,0 3 14-16,0-1 5 15,-5 1 8-15,-2 1 1 16,-8-4-2-16,0 1 8 0,0-3 26 16,-15 0 12-16,-7 2 2 15,-5-3-1-15,-3-2-45 16,9-1-10-16,6-6-65 15,12 0-155-15,3-8-373 16</inkml:trace>
  <inkml:trace contextRef="#ctx0" brushRef="#br2" timeOffset="-162817.79">30010 3963 5 0,'0'0'684'16,"0"0"-604"-16,0 0-27 15,0 0 49-15,0 0 2 16,0 0-44-16,0 0 4 16,0-1-19-16,0 1-12 0,-1 0 0 15,1 0-32-15,-2 0 3 16,1 0 7-16,-2 0-7 16,-3 0 9-16,-8 7-12 15,-5 8 0-15,-5 6 11 16,-3 5-6-16,6 5 4 15,-1 3-3-15,4 4-2 16,3 3 8-16,6 0-11 16,2 3 0-16,7-1 3 15,0 2 4-15,0-2-5 16,14 0-4-16,6-6 6 16,2-2-11-16,2-7 5 0,0-6 0 15,-4-4-9-15,-1-5 4 16,1-8-53-16,3-5-42 15,2-15-180-15</inkml:trace>
  <inkml:trace contextRef="#ctx0" brushRef="#br2" timeOffset="-161796.12">30081 3937 343 0,'0'0'99'0,"0"0"-75"15,0 0 44-15,0 0-9 16,0 0 4-16,0 0 2 16,-7 0-10-16,7 0 2 15,0 0-8-15,0 0-21 16,0 0 15-16,0 0-18 15,0 1-17-15,0 2 15 16,7 1-20-16,12 0 25 16,9 3 14-16,8 1-27 15,7 3 6-15,3 0-20 16,5 2 2-16,1 0 8 16,-2 0-7-16,-3 2 2 0,-2-1-6 15,-1 0 8-15,1 2-9 16,1-2 1-16,-2 0 0 15,2-2-2-15,-3 0 6 16,-2-2-4-16,0 1 0 16,-5-4 2-16,-4 0-3 15,-7-3 1-15,-4 1 0 16,-3-3-3-16,-2 1 7 16,-1-1-4-16,-1-2 1 15,0 0 9-15,-1 2-14 16,-2 0 4-16,-3-2 0 15,-1 0-1-15,-1 0 10 0,1 0-9 16,-4 1 0-16,0 0 4 16,-1 1-7-16,1-1 3 15,0 1 0-15,2-1 5 16,-1 0 3-16,1 1-7 16,0-2 10-16,-2 1-8 15,0 1 11-15,0-2-14 16,-3 1 0-16,0-1-5 15,0 0 1-15,0 0-46 16,0 0-171-16,0 0-368 16</inkml:trace>
  <inkml:trace contextRef="#ctx0" brushRef="#br2" timeOffset="-161263.65">31142 4226 385 0,'0'0'89'16,"0"0"-56"-16,0 0 76 15,0 0-15-15,0 0-13 16,0 0-15-16,0-17-23 16,0 15 30-16,0 1-16 15,0 1-21-15,0 0 1 16,-1 0-34-16,-4 0 13 15,-4 0 7-15,-2 5-22 16,-1 6 19-16,-3 4-13 16,0 5-4-16,1 5 23 15,-4 5-24-15,5 4 10 16,-2 1 4-16,4 1-15 16,1-1 19-16,6-1-18 0,2-2-1 15,2-1 20-15,0-1-20 16,20-2 15-16,6-3 13 15,7-1-29-15,2-8 25 16,-1-3-25-16,-1-9-6 16,-3-4-1-16,-2 0-64 15,-3-11-36-15,-7-15-225 16</inkml:trace>
  <inkml:trace contextRef="#ctx0" brushRef="#br2" timeOffset="-160641.8">30119 4559 439 0,'0'0'204'0,"0"0"-151"15,0 0 22-15,0 0-18 16,0 0-4-16,0 0-9 0,101 15 15 16,-55 0-13-16,10 2-33 15,1 2 25-15,2 3-34 16,1-3-2-16,0-3 12 16,-1 1-9-16,2-6 1 15,-1-4 1-15,0-1-5 16,-7-2 23-16,-8-2-22 15,-9 0 1-15,-7 1 0 16,-9-2 0-16,-2 2-4 16,-6 1 0-16,-1-1-59 15,0-1-171-15,-5-2-379 16</inkml:trace>
  <inkml:trace contextRef="#ctx0" brushRef="#br2" timeOffset="-160033.98">31215 4227 725 0,'0'0'99'0,"0"0"-90"16,0 0 17-16,0 0 24 16,0 0-37-16,75 72 52 15,-63-28-1-15,-5 5-31 16,-7 1 15-16,0-1-32 15,0-4 4-15,-14-4-20 16,-12-2-7-16,-10-6-58 0,-2-6-101 16,-7-14-245-16</inkml:trace>
  <inkml:trace contextRef="#ctx0" brushRef="#br2" timeOffset="-159157.72">30544 4095 43 0,'0'0'303'0,"0"0"-233"15,0 0-13-15,0 0 42 16,0 0-9-16,0 0 6 15,8 0-27-15,-7 0-30 16,1 0 15-16,1 0-23 16,0 0 0-16,0 0 2 15,-3 0-15-15,0 0 27 16,0 0-24-16,0 0-8 16,0 0 6-16,0 0-17 15,0 0 4-15,0 0-6 16,0 0-6-16,0 0 2 15,-5 0 4-15,-2 0 0 0,-6 5 22 16,-3 8-19 0,-4 5 0-16,1 4-3 0,-1 2 13 15,1 5-12-15,0 5-1 16,3 3 2-16,1 5 7 16,3 2-3-16,2 1-6 15,4 0 0-15,6-2 6 16,0-3-7-16,0-2 1 15,6-2 0-15,11-3-9 16,3-3-13-16,7-4-46 16,4-11-51-16,2-12-149 15</inkml:trace>
  <inkml:trace contextRef="#ctx0" brushRef="#br2" timeOffset="-156021.52">30401 3702 359 0,'0'0'187'0,"0"0"-151"15,0 0 13-15,0 0-1 0,0 0 15 16,0 0-30-16,0 2 8 16,0-2 7-16,0 0-29 15,0 0 20-15,0 0 13 16,0 0-14-16,0-2 12 16,0 1-27-16,0 1 13 15,0-1 6-15,0 1-31 16,0 0 18-16,0 0-19 15,0 0-4-15,0 0-12 16,0 0 3-16,-3 7-12 16,-2 7 15-16,-2 7 0 15,-3 3 4-15,2-2 5 0,1 0-4 16,2-4 12 0,2-7-17-16,0-1 12 0,3-4 4 15,0-2-10-15,0-1 1 16,0-2 0-16,14-1-6 15,2 0 29-15,5 0-30 16,-2-4-18-16,-2-9-6 16,-3-1-63-16,-3-4-103 15,-5-3-138-15</inkml:trace>
  <inkml:trace contextRef="#ctx0" brushRef="#br2" timeOffset="-155768.09">30456 3482 852 0,'0'0'212'0,"0"0"-133"15,0 0-23-15,0 0-29 16,0 0-27-16,0 0-12 16,0-5-71-16,0 21-187 15,0 3-122-15</inkml:trace>
  <inkml:trace contextRef="#ctx0" brushRef="#br2" timeOffset="-154822.47">30969 3784 513 0,'0'0'70'0,"0"0"-54"16,0 0 5-16,0 0 25 15,0 0 9-15,0 0-26 16,0 0 21-16,0 0-7 16,0 0-13-16,0 0 32 15,0 0-11-15,0 0-8 16,0 0 17-16,0 0-31 15,0 0 8-15,0 0-11 16,0 0-23-16,0 0 11 16,0 0-14-16,0 0-12 15,-1 7 7-15,-3 10-8 16,2 5 13-16,-3 3 0 0,2 0 8 16,2 1-9-16,-2-1 1 15,1-4 0-15,-2-2-4 16,-1-5 7-16,-2-6-3 15,0-1 0-15,1-2 6 16,-2-3 2-16,-1 0 2 16,2 0 11-16,-4-2 16 15,-2 0-31-15,1 0 18 16,1 0-5-16,1 0-15 16,6-4 3-16,1 2-7 15,1-4-5-15,2-2-11 16,0-4-79-16,11-6-95 15,5-4-257-15</inkml:trace>
  <inkml:trace contextRef="#ctx0" brushRef="#br2" timeOffset="-154581.4">30964 3584 1059 0,'0'0'81'0,"0"0"-77"0,0 0-4 15,0 0-32-15,0 0-179 16,0 0-32-16</inkml:trace>
  <inkml:trace contextRef="#ctx0" brushRef="#br2" timeOffset="-150974.71">30065 4232 369 0,'0'0'103'0,"0"0"-69"16,0 0 32-16,0 0 35 15,0 0-24-15,0 0 0 16,0 0-18-16,0 0-15 15,0 0 19-15,0 0-14 0,0 0-8 16,0 0 7-16,0 0-32 16,-1 0 3-16,1 0-1 15,0 0-15-15,0 0 12 16,0 0-6-16,0 0 1 16,0 0 6-16,0 0-10 15,0 0-5-15,0-2-1 16,0 2 6-16,6-3-15 15,7-1 19-15,2-2-10 16,1-2 0-16,-2 2-7 16,1-1 7-16,-5-2 0 15,1 3-8-15,-3-1 4 16,-1 0 4-16,-4 1 0 0,-3 2-5 16,0 1 5-16,0 2 0 15,0 1 1-15,0-1 5 16,0 1 5-16,0 0-10 15,0 0 5-15,0 0-12 16,0 0 8-16,0 0-3 16,-3 1 1-16,-7 10-7 15,-4 5 7-15,3 2 0 16,0 1 1-16,1 4-1 16,3 0 6-16,-1-2-6 15,1 0 0-15,3 0 9 16,1-1-7-16,3-2-2 15,0-2 0-15,0-2-2 16,0-3 7-16,0-2-5 0,0-2 0 16,0-1 6-16,0-2-6 15,0 0 0-15,0-2 0 16,0 3-7-16,0 0-2 16,0-3-58-16,1-2-181 15,12 0-358-15</inkml:trace>
  <inkml:trace contextRef="#ctx0" brushRef="#br2" timeOffset="-149797.98">30723 4367 658 0,'0'0'195'0,"0"0"-158"15,0 0 21-15,0 0-44 16,0 0 29-16,0 0-26 0,73-26-9 16,-52 17 8-16,-7 2-12 15,-1-2 0-15,-7 1 2 16,-3 2 3-16,-3-3 9 16,0 4 0-16,0 1-6 15,0 0 14-15,0-1-24 16,0 4 15-16,-5 0-9 15,-2-1 0-15,0 2-4 16,1 0-4-16,-4 0-4 16,0 4-4-16,1 9 9 15,2 4-1-15,-1 4 2 16,1 2 9-16,4 2-10 16,0 3-1-16,3-2 0 0,0-1-5 15,0-2 9-15,0-3-4 16,0-5 0-16,0-3-16 15,0-3 14-15,0-2-11 16,0-1-1-16,0-1 11 16,0 0-19-16,0-3-11 15,0 0-3-15,0-1-6 16,-2-1 29-16,-5 2 5 16,-1-1 8-16,0 0-1 15,0-1 10-15,2 0-9 0,0 0 2 16,3 0 7-1,1 0-4-15,0 2-5 16,2-2 0-16,0 0 19 16,0 0-14-16,0 0 24 0,0 0 7 15,0 1-32-15,0-1 16 16,0 0-16-16,0 0-1 16,2 0 21-16,3 0-20 15,3 0 10-15,1 2-2 16,5-1-3-16,0-1-8 15,1 3-1-15,-2-2-27 16,5-1-69-16,0 0-281 16</inkml:trace>
  <inkml:trace contextRef="#ctx0" brushRef="#br2" timeOffset="-148849.72">31841 4463 730 0,'0'0'203'0,"0"0"-145"16,0 0 22-16,0 0-58 15,0 0-17-15,0 0 12 16,48-42-10-16,-31 29 5 16,-3-1-12-16,-2 1 0 15,-5 0-4-15,-2 1 0 16,-4 1 4-16,-1 2 0 0,0 4 8 16,0 2 0-16,0 1-6 15,0 2 4-15,0 0 11 16,0 0-17-16,0 9 0 15,-6 9 2-15,-5 6 3 16,-2 6 29-16,6-1-15 16,-1 2-18-16,4-2 17 15,1-7-10-15,1-1-7 16,2-5-1-16,0-5-7 16,0-1-6-16,0-7-122 15,14-3-340-15</inkml:trace>
  <inkml:trace contextRef="#ctx0" brushRef="#br2" timeOffset="-148619.3">32143 4567 1048 0,'0'0'52'0,"0"0"-52"16,0 0 0-16,0 0 12 16,0 0 27-16,-11 81-35 15,6-65-4-15,-1-1 0 0,5-4-95 16,1-6-109 0,0-5-273-16</inkml:trace>
  <inkml:trace contextRef="#ctx0" brushRef="#br2" timeOffset="-148212.79">32318 4308 129 0,'0'0'745'0,"0"0"-731"16,0 0-1-16,0 0 19 16,0 0-16-16,0 0-9 15,39-6-1-15,-29 17 4 16,1 5-10-16,-4 3 1 16,-4 0 6-16,-3 2-5 15,0-1 10-15,0 3 4 16,-7-2-4-16,-7 0 24 15,-2-3-13-15,1-1-19 16,3-4 20-16,0-4-17 16,8-4 19-16,2-1-15 15,2 0-3-15,0 0-4 16,0-1-2-16,6 2 4 0,7 0 8 16,6-1-14-16,6-1-39 15,2-3-74-15,-1 0-293 16</inkml:trace>
  <inkml:trace contextRef="#ctx0" brushRef="#br2" timeOffset="-147547.71">32643 4284 880 0,'0'0'91'15,"0"0"-2"-15,0 0 3 16,0 0-33-16,0 0-13 16,0 0-35-16,-3-7 26 15,3 7-28-15,0 0-6 16,0 0-6-16,0 0-2 16,0 0 5-16,0 0-6 0,0 0 8 15,0 7-4-15,0 5 2 16,0 4 0-16,0-2 18 15,-6 2-16-15,-1-2 4 16,1-3-4-16,0-1 9 16,0-3-12-16,3-3 1 15,1-3 0-15,2 1-2 16,0-2 2-16,0 0 0 16,0 1-2-16,0 1-23 15,0 0 11-15,0 4-43 16,6-1 11-16,2 2 44 15,1 3-8-15,0 1 10 0,-2 2 1 16,-1 2 8-16,-3 2-9 16,0 1 3-16,0-2-2 15,-3-3 32-15,0-4-24 16,0-2 27-16,0-2 6 16,0-1-27-16,-1-3 26 15,-8 1-11-15,-3-2-12 16,-5 0-2-16,4 0-16 15,1 0-25-15,5 0-45 16,5-6-128-16,2-6-367 16</inkml:trace>
  <inkml:trace contextRef="#ctx0" brushRef="#br2" timeOffset="-141718">30191 4855 194 0,'0'0'125'0,"0"0"-114"0,0 0 11 16,0 0 28-16,0 0 0 15,0 0-15-15,0 0-6 16,0-2 10-16,0 2-6 16,0 0-4-16,0 0 40 15,0 1 16-15,0 3-16 16,0-1-10-16,0 0-26 15,0-3 9-15,0 0 1 16,0 0 6-16,0 0 21 16,0-1-26-16,7-10 3 15,3-6-39-15,1 0 1 16,-1-2-10-16,-1 2 1 16,-3 2 0-16,-3 3-1 0,-1 6 11 15,-2 2-10-15,0 4 0 16,0 0 10-16,0 0-17 15,0 0 7-15,0 3-12 16,0 13 11-16,0 12 2 16,3 3 10-16,1 0 2 15,2-1-3-15,0-4-10 16,-3 0 0-16,0-5-4 16,-1-3 2-16,1-2-75 15,1-8-130-15,5-5-317 16</inkml:trace>
  <inkml:trace contextRef="#ctx0" brushRef="#br2" timeOffset="-140030.37">30705 4844 546 0,'0'0'291'16,"0"0"-256"-16,0 0 77 15,0 0-22-15,0 0-7 16,0 0-50-16,-10-52-17 16,11 46-2-16,7 2-8 15,2 1-6-15,0 1 0 0,0 2 3 16,2 0-3-1,1 0 3-15,0 1 1 0,-2 10-8 16,-5 7 3-16,-6 6 0 16,0 3 0-16,-5 1 2 15,-13 0 8-15,-4-3-7 16,2-3 0-16,4-4 19 16,4-6-17-16,6-4 10 15,4-5-5-15,2-2-1 16,0-1-3-16,5 2-5 15,13-2 0-15,9 0-14 16,3 1-12-16,-2 1-88 16,-10 0-177-16,-10 8-230 15</inkml:trace>
  <inkml:trace contextRef="#ctx0" brushRef="#br2" timeOffset="-139573.79">30211 5173 524 0,'0'0'254'0,"0"0"-197"15,0 0 6-15,0 0 68 16,0 0-34-16,0 0-48 16,41-48-18-16,-41 54-31 15,0 13 0-15,0 6 13 16,0 7 15-16,0-3 0 16,0-2-10-16,0-1-10 0,8-5-8 15,0-4 0-15,4-3-51 16,6-7-43-16,2-7-182 15</inkml:trace>
  <inkml:trace contextRef="#ctx0" brushRef="#br2" timeOffset="-139100.75">30672 5175 672 0,'0'0'310'16,"0"0"-278"-16,0 0 4 15,0 0 47-15,0 0-40 16,0 0 7-16,54-5-37 16,-54 15-9-16,0 4-8 15,-5 3 9-15,-11 0-5 16,1-3 20-16,2-3-15 0,8-4-3 16,5-1-2-16,0 1-33 15,5 1 0-15,14 2 3 16,-1 3 30-16,2-1-6 15,-8-1 17-15,-8-3-15 16,0-2 8-16,-4-2-1 16,0-1 41-16,0-1-29 15,-5 3 10-15,-15 0-13 16,-7 3-5-16,-1-1-14 16,-3 0-25-16,7 0-132 15,9-1-154-15</inkml:trace>
  <inkml:trace contextRef="#ctx0" brushRef="#br2" timeOffset="-137984.03">30280 5565 513 0,'0'0'182'16,"0"0"-141"-16,0 0 50 15,0 0-1-15,0 0 8 16,0 0-13-16,0-1-39 16,2-5-9-16,2 0-36 15,3 1 8-15,1-1-18 16,2 3 6-16,2-1 3 0,-1 2-12 15,-4 2 23-15,1 0-11 16,-1 0 0-16,-2 2 6 16,-2 11-10-16,0 2 4 15,-3 2 0-15,0 2-10 16,0-1 19-16,0-2-9 16,-3 2 0-16,-8-2 5 15,-4-1-8-15,-1 1 3 16,-5-1 0-16,2-2-3 15,5-3 7-15,2-3-4 16,6-4 0-16,5-1 4 16,1-2-4-16,0 0 0 15,0 0 0-15,0 0 0 16,0 0 4-16,0 0-4 16,0 0 0-16,0 0-9 0,0 0 1 15,1 2 4-15,4-1 4 16,5 2 23-16,1-1-9 15,-1 0 18-15,3 0 6 16,-2 0-25-16,2 2 17 16,-2-2-24-16,-1-1 0 15,2-1-1-15,-4 2-5 16,1-2-1-16,1 0-66 16,0 0-113-16,1 0-186 15</inkml:trace>
  <inkml:trace contextRef="#ctx0" brushRef="#br2" timeOffset="-137691.42">30754 5520 860 0,'0'0'188'16,"0"0"-184"-16,0 0 5 0,0 0 5 16,0 0 53-16,0 0-43 15,-14 100-14-15,9-67-10 16,4 0-37-16,1-2-211 15,0-6-506-15</inkml:trace>
  <inkml:trace contextRef="#ctx0" brushRef="#br2" timeOffset="-136979.35">30280 5891 680 0,'0'0'46'16,"0"0"-31"-16,0 0-15 16,0 0 47-16,0 0-26 15,0 0 3-15,76-24 6 16,-59 25 3-16,-3 12 14 16,-2 3-31-16,-4 5 28 15,-5 2-10-15,-3 1-34 16,-4 2 35-16,-16 1 8 15,-4-3-27-15,0-3 21 16,5-4-16-16,8-5-13 16,7-7-6-16,4-2 8 15,0-1-16-15,0-2 6 16,9 1-27-16,13-1 15 0,10 0-55 16,5 0-132-16,3-7-479 15</inkml:trace>
  <inkml:trace contextRef="#ctx0" brushRef="#br2" timeOffset="-136610.52">30734 5832 420 0,'0'0'400'0,"0"0"-360"0,0 0-32 16,0 0 45-16,0 0-21 15,0 0 6-15,22 17 13 16,-16 1-35-16,-5 3 5 16,-1 5 16-16,0-1-36 15,-14 2 37-15,-12-2 4 16,-5-3-31-16,-5-6 38 15,10-4-19-15,10-4 2 16,10-5-20-16,6-2-1 16,0 2-22-16,18 0 7 15,16 1-22-15,4 3 21 16,-4-1-81-16,-9 4-20 16,-13 3-57-16,-10-1-178 15</inkml:trace>
  <inkml:trace contextRef="#ctx0" brushRef="#br2" timeOffset="-136139.28">30199 6315 544 0,'0'0'59'15,"0"0"-37"-15,81-18 24 16,-48 17 24-16,-2 1-6 16,-2 0-22-16,-7 0 18 15,-7 0-34-15,-5 7-3 16,-8 3-6-16,-2 3-9 0,-5 2-4 16,-16 4 59-16,-2-1-30 15,0 0 22-15,7-2-25 16,7-5-16-16,3-4-1 15,5-3-2-15,1-2-11 16,0-2 0-16,0 0-9 16,19 0 7-16,9 0-45 15,9 0-70-15,1-9-320 16</inkml:trace>
  <inkml:trace contextRef="#ctx0" brushRef="#br2" timeOffset="-135719.12">30698 6216 695 0,'0'0'266'15,"0"0"-245"-15,0 0 48 16,0 0 2-16,0 0-2 16,0 0-65-16,6-11-4 15,-6 24-11-15,-11 7-12 16,-4 0 23-16,2 3 0 16,1-5 0-16,8 0-7 0,4-2-2 15,0-3-8-15,14-1 3 16,11 0 5-16,3-3 9 15,2 4 0-15,-5-2 10 16,-3 1 19-16,-8-1-2 16,-7-4 21-16,-7-1 12 15,0-2-60-15,-3 0-1 16,-10 3 1-16,-6 0 0 16,-3 0-12-16,-1 0-60 15,2-4-153-15,6-3-373 16</inkml:trace>
  <inkml:trace contextRef="#ctx0" brushRef="#br2" timeOffset="-135090.41">30293 6646 780 0,'0'0'306'16,"0"0"-306"-16,0 0 19 15,0 0-1-15,0 0-2 16,0 0 12-16,61-15-26 15,-51 23 1-15,-6 5-3 0,-4 2-27 16,0 1 9-16,0-1 18 16,0 0 3-16,0-1-3 15,0-2-4-15,0-4 4 16,5 1-33-16,-1-2 15 16,-1-2-3-16,1 3-9 15,-1 0 30-15,0 2 4 16,2 2-3-16,-1-1 44 15,1-1-16-15,0-1 17 16,-4 0 17-16,-1 2-44 16,0-4-10-16,0 2-9 15,-4-3 2-15,-7-2-15 16,0 0 13-16,-3-2-31 16,5 0-4-16,2-2-84 0,7 0-59 15,0 0-114-15,20-4-213 16</inkml:trace>
  <inkml:trace contextRef="#ctx0" brushRef="#br2" timeOffset="-134879.72">30740 6621 862 0,'0'0'129'0,"0"0"-95"0,0 0 16 16,0 0 79-16,-8 73-80 16,8-42-49-16,0 1 5 15,8 1-5-15,2-5-93 16,5-7-209-16</inkml:trace>
  <inkml:trace contextRef="#ctx0" brushRef="#br2" timeOffset="-134272.65">30357 7061 372 0,'0'0'502'15,"0"0"-460"-15,0 0-2 16,0 0 52-16,0 0-19 16,0 0-43-16,84-40 11 15,-80 40-41-15,-4 14-10 16,0 5 9-16,-5-1-19 15,-7-1 20-15,3-2 14 16,3-2-13-16,6-3-1 16,0-1-27-16,0 4-24 15,10-3 39-15,4 5 7 0,0 0 5 16,-4 2 0 0,-4-1 2-16,-5-2 18 0,-1-1 9 15,0-4-6 1,0 0 12-16,-10-2-25 0,-7-2 23 15,2 0-20-15,-1-3-13 16,7-2-14-16,7 0-52 16,2 0-40-16,10-1-5 15,16-12-245-15</inkml:trace>
  <inkml:trace contextRef="#ctx0" brushRef="#br2" timeOffset="-133927.09">30685 7031 548 0,'0'0'257'15,"0"0"-210"-15,0 0-31 16,0 0 34-16,0 0-18 15,0 0-9-15,92 12 34 16,-79 3-46-16,-4 2-4 16,-9 3-5-16,0 2 15 15,-7 2-9-15,-16 0 42 16,-2 0-19-16,2-4 28 0,4-4-27 16,9-5-6-16,4-4-8 15,6-4-8-15,0-2-10 16,15-1 0-16,18 0-31 15,9 0 4-15,2 0-150 16,-4 0-380-16</inkml:trace>
  <inkml:trace contextRef="#ctx0" brushRef="#br2" timeOffset="-133364.08">30447 7428 695 0,'0'0'225'0,"0"0"-159"16,0 0 39-16,0 0-68 0,0 0-11 15,0 0 1-15,66-34-5 16,-59 34-1-16,-2 0-21 15,-5 6-21-15,0 8 13 16,0 0 1-16,-9 3 7 16,1-2 0-16,1-1 8 15,6 1-18-15,1-5-33 16,0 0-10-16,0 1 25 16,3 0-7-16,2 1 35 15,-3 3 0-15,-2 1 3 16,0-4 7-16,0 6 39 15,0-3-6-15,-3-2 8 16,-11-1-44-16,-2-4 12 16,-3-1-6-16,1-5-11 0,6-2 2 15,6 0-4-15,6 0-29 16,0 0-17-16,9-10-166 16,15-5-256-16</inkml:trace>
  <inkml:trace contextRef="#ctx0" brushRef="#br2" timeOffset="-132869.42">30759 7403 883 0,'0'0'133'0,"0"0"-58"16,0 0 2-16,0 0-1 16,0 0-47-16,0 0-24 15,0-8 0-15,0 20-5 16,0 3-13-16,0 2 10 0,-5-2-3 15,-2 2 6-15,0-2 7 16,4-2-7-16,3-4-1 16,0-2-55-16,10-1 3 15,9-2 28-15,1 2 1 16,-2-1 10-16,-2 5 10 16,-5 0 4-16,-5 0 10 15,-5-1 1-15,-1-1 7 16,0 0 41-16,0 0-35 15,0-3 32-15,-6 4-4 16,-4-1-30-16,-7 0 24 16,1 2-32-16,1-3-13 15,1-1-1-15,3-2-28 16,3-4-88-16,1 0-183 16,5 0-412-16</inkml:trace>
  <inkml:trace contextRef="#ctx0" brushRef="#br3" timeOffset="-119536.36">786 12512 829 0,'0'0'179'15,"0"0"-177"-15,0 0 38 0,0 0-14 16,0 0-14-16,57-96-5 16,-32 62-1-16,0 0-6 15,-4 1 0-15,-4 1-2 16,-7 7 2-16,-6 5 0 16,-4 8 0-16,0 4 6 15,0 6-2-15,0 2 31 16,-8 0-1-16,-3 1-32 15,-1 18 16-15,-1 9-5 16,4 7-10-16,4 6 10 16,5 4-11-16,0 0-2 15,0 0 0-15,6-3-19 0,5-2 13 16,2-3-12-16,-7-3-20 16,-3-6 25-16,-3-2-33 15,0-4 8-15,-9-3 27 16,-10 2 1-16,-11 2 10 15,-1 1 0-15,-4 0 1 16,-2-1 20-16,4-4-16 16,2-4 7-16,4-4 19 15,8-3-29-15,8-3 24 16,5-5-10-16,6 0 3 16,0 0 1-16,14 0-20 15,14 0 0-15,11-7 8 16,7-3-6-16,2 2 21 15,-2 2-23-15,-4 2-7 16,-9 1 1-16,-8 0-97 0,-3-4-97 16,-11-6-168-16</inkml:trace>
  <inkml:trace contextRef="#ctx0" brushRef="#br3" timeOffset="-119182.65">914 11983 629 0,'0'0'146'16,"0"0"-103"-16,0 0-5 16,0 0 4-16,66 86 88 15,-38-23-24-15,-1 9-45 16,-1 7 24-16,-4 4-54 16,-6-2 8-16,-7-1-24 15,-6-3-7-15,-3-4-13 16,-9 1 5-16,-13-4-82 15,-8-2-33-15,3-17-199 0,6-22-543 16</inkml:trace>
  <inkml:trace contextRef="#ctx0" brushRef="#br3" timeOffset="-118267.27">1447 12065 667 0,'0'0'202'0,"0"0"-142"16,0 0-5-16,0 0 26 15,0 0 7-15,0 97 14 16,0-52-32-16,9 2-60 16,7-4 4-16,4-7-14 15,5-9-3-15,3-14-3 16,2-9-40-16,3-4 27 16,0-20-11-16,1-14 5 15,-7-9-11-15,-6 0-43 16,-12 3 70-16,-6 8-1 15,-3 14 20-15,0 9 6 0,0 9 32 16,-3 0-25-16,-5 28-8 16,-2 17 3-16,1 16 0 15,6 7-5-15,3 3 0 16,0-4-13-16,0-4 0 16,9-3 4-16,-8-11-3 15,-1-8-1-15,0-10 0 16,-1-14 2-16,-14-8 10 15,-4-9 2-15,-7 0 36 16,-1-15-47-16,-4-7-3 16,4-4-41-16,8 3-66 15,14 1-79-15,5 4-163 0</inkml:trace>
  <inkml:trace contextRef="#ctx0" brushRef="#br3" timeOffset="-117711.45">1975 12357 837 0,'0'0'95'15,"0"0"-60"-15,0 0-9 16,0 0-16-16,0 0 90 0,-17 110-25 15,17-68-23 1,0-1 22-16,0-6-51 0,0-6-7 16,0-8-10-16,0-12 5 15,2-3-11-15,-2-6 3 16,0 0 1-16,0-15-8 16,0-13-12-16,0-8-72 15,0-3 42-15,0 1-14 16,0 9 43-16,0 8 15 15,1 12 2-15,-1 9 44 16,0 0-44-16,5 11-4 16,1 13 4-16,6 6 33 15,0-1-7-15,0-5-22 16,1-6 6-16,1-7-18 0,2-9 8 16,-1-2 0-16,4-7 0 15,-2-17 0-15,4-6 16 16,-8-2-16-16,-1 1 5 15,0 6-5-15,-6 9 4 16,1 9 3-16,-2 7 18 16,1 4-25-16,3 19 0 15,1 8-5-15,4 1 12 16,-2 1-11-16,1-6 4 16,2-2-44-16,4-5-24 15,-2-6-128-15,4-12-21 16,-2-2-171-16</inkml:trace>
  <inkml:trace contextRef="#ctx0" brushRef="#br3" timeOffset="-117268.2">2419 12299 607 0,'0'0'199'0,"0"0"-189"16,0 0 36-16,8 86 133 15,-5-42-87-15,0 1-18 16,0-4 4-16,3-6-56 16,-1-7 9-16,0-9-31 15,-2-9 10-15,0-8-11 0,0-2 3 16,3 0-2-16,5-8 0 16,4-8-24-16,4-2-2 15,-1 1 17-15,0 3-30 16,-2 0 35-16,2-1-12 15,-1 0 16-15,-1 3-10 16,-4-1 18-16,1 5-8 16,-7 0 0-16,-4 4 4 15,-2 3 3-15,0-1-7 16,0 2 13-16,0 0 12 16,0 0-22-16,0 0 5 15,0 0-6-15,0 6 6 16,0 9 0-16,0 7 6 15,3 5 16-15,0 2-19 0,0 4-5 16,-3-2-12-16,6-1-44 16,1-1-51-16,4-11-70 15,2-12-202-15</inkml:trace>
  <inkml:trace contextRef="#ctx0" brushRef="#br3" timeOffset="-117142.18">2827 12636 1065 0,'0'0'139'16,"0"0"-124"-16,0 0-15 16,0 0-8-16,0 0-13 0,0 0-76 15,28 10-330-15</inkml:trace>
  <inkml:trace contextRef="#ctx0" brushRef="#br3" timeOffset="-116227.72">3288 12305 931 0,'0'0'147'0,"0"0"-139"16,0 0-8-16,0 0 89 15,4 106-7-15,-2-67-39 16,1-4-30-16,0-4 12 16,-2-8-25-16,1-8 1 15,1-8-11-15,-3-6 6 0,3-1-9 16,1 0 3-16,5-3-24 16,3-12 24-16,4 0-44 15,4-3 31-15,-1-2 16 16,-4 1-2-16,2 1 9 15,-3 1 0-15,-3 3 9 16,-2 3-3-16,-3 4-4 16,-4 3 6-16,-2 4 19 15,0 0-27-15,0 0 0 16,0 14-11-16,0 6 11 16,1 7 24-16,6 2-19 15,1-1-1-15,1-6-8 16,10-4-9-16,3-10-39 15,4-8-4-15,4 0 4 16,5-16 30-16,-2-10-61 0,-7-7 6 16,2-2 74-16,-10 1 3 15,-3 5 17-15,-5 7 40 16,-5 11 18-16,-5 7 34 16,0 4-48-16,0 0-61 15,0 21-18-15,-3 9 2 16,-6 6 16-16,0 0 12 15,6-4-1-15,3-5-16 16,0-10 5-16,0-7-11 16,6-8 5-16,1-2-7 0,2-4 13 15,2-16 21 1,-1-8-18-16,-7-3 1 0,-3-1-4 16,0 0-15-1,-7 4 5-15,-5 10-39 0,0 7 44 16,0 8 3-16,6 3-24 15,-3 0 26-15,7 14 20 16,1 7-15-16,1 6 18 16,3 1-20-16,15 1 17 15,6-2 10-15,0-1-19 16,1 1 3-16,-2 6-14 16,-6 3-20-16,-9 5-105 15,-8-3-292-15</inkml:trace>
  <inkml:trace contextRef="#ctx0" brushRef="#br3" timeOffset="-115497.7">4283 12296 980 0,'0'0'0'16,"0"0"-9"-16,0 0-17 15,0 0 26-15,88-78 13 16,-71 74 1-16,0 4 29 16,1 0-6-16,-4 0-29 15,-2 4 26-15,-4 12-12 16,-3 7-18-16,-5 3 42 16,0 6-15-16,0 1 9 15,-5 2-16-15,-3-1-19 16,3-5 3-16,5-8-8 15,0-6-9-15,3-7 2 16,15-8-35-16,6 0 42 0,7-6-5 16,5-16 6-16,-2-3-3 15,-2-6-2-15,-7 0 4 16,-1 2-1-16,-9 5 8 16,-6 8 9-16,-5 9 27 15,-4 5-25-15,0 2-18 16,0 0-3-16,0 15-19 15,0 8 14-15,0 2 11 16,12 0-3-16,3-5 0 16,6-4-4-16,4-8 3 15,-1-8 0-15,1 0 1 16,0-10 14-16,-3-11-10 0,-3-6 0 16,-2-1-1-16,-6 5 6 15,-6 8-7-15,-5 7-2 16,0 8-3-16,0 0-2 15,0 12-24-15,3 11 15 16,3 0 5-16,6 4 1 16,6-8 1-16,4-5-44 15,5-4-28-15,3-9 4 16,1-1-95-16,-1-10-214 16</inkml:trace>
  <inkml:trace contextRef="#ctx0" brushRef="#br3" timeOffset="-114592.39">5254 12220 949 0,'0'0'67'0,"0"0"-67"16,0 0 0-16,0 0 15 15,0 0-14-15,0 0 10 16,3 16 14-16,0-16-24 15,-3 0 9-15,0 0 31 16,0-2 9-16,0-9 19 0,0-2-69 16,0 2 5-1,0 5-4-15,0 3 4 0,-6 3 2 16,-10 0-7-16,-6 9-2 16,-3 15-6-16,-3 7 13 15,7 5-5-15,5 3 7 16,7-4 1-16,9-6-8 15,0-5 0-15,15-6-17 16,9-10 14-16,11-8-16 16,9 0-9-16,5-17 16 15,-1-13-50-15,-2-4 7 16,-7-2 25-16,-6 0 22 16,-8 7 1-16,-4 9 14 15,-9 11-7-15,-9 4 67 16,-3 5-39-16,0 5-28 15,-3 16-2-15,-10 9 2 16,-1 7 56-16,2 0-27 0,0-5-18 16,6-5-3-16,2-8-2 15,2-8-6-15,2-7 0 16,-3-4 9-16,3 0 4 16,0-20-2-16,0-9-11 15,0-10-30-15,17 0-25 16,2 6 8-16,-1 9 26 15,0 12-7-15,-6 9 24 16,0 3 4-16,-2 10 0 16,-1 15 13-16,1 5-11 15,-2 0 24-15,4-4-20 16,-2-7 6-16,1-8-19 0,-2-7 7 16,4-4 0-16,2 0 21 15,3-15-7-15,-1-8-3 16,2-1-11-16,-3 0 3 15,-1 6-11-15,-4 6 8 16,-3 8 0-16,-3 4-5 16,1 0-15-16,-3 16 12 15,9 7 6-15,-3 3 2 16,6 2 3-16,4-5-3 16,8-2 0-16,3-7 24 15,3-8-18-15,1-6 12 16,-3-3-5-16,-2-20-8 15,-7-8 19-15,-10-4-19 0,-6-4 3 16,-6 2 18-16,0 5-2 16,-12 5-10-16,-16 8 9 15,-13 15-14-15,-11 4-16 16,-6 13 7-16,4 15-37 16,11 4 17-16,15 5-60 15,17-4-63-15,11-8-127 16</inkml:trace>
  <inkml:trace contextRef="#ctx0" brushRef="#br3" timeOffset="-113926.7">7066 12232 753 0,'0'0'106'0,"0"0"-82"0,0 0 101 16,0 0-37-16,-80-72-70 15,77 39 7-15,3-3-13 16,2 1-8-16,13 5 7 15,7 8-4-15,-3 8 10 16,0 9-7-16,0 5 0 16,-1 11-3-16,7 21-3 15,-4 15 18-15,-2 8 40 16,-4 4-16-16,-7 3-4 16,2-3-17-16,-1-4-22 15,-3-8 12-15,2-8-15 16,-1-12-11-16,-1-7 9 15,0-9-79-15,6-9-67 16,4-2-169-16,1-20-281 0</inkml:trace>
  <inkml:trace contextRef="#ctx0" brushRef="#br3" timeOffset="-113788.93">7228 12279 802 0,'0'0'419'0,"0"0"-419"15,-90 83-12-15,59-40 1 16,4-1-49-16,11-2-131 16,7-4-177-16</inkml:trace>
  <inkml:trace contextRef="#ctx0" brushRef="#br3" timeOffset="-111726.88">1644 13253 473 0,'0'0'100'15,"0"0"-64"-15,0 0 24 16,0 0-7-16,0 0-31 15,0 0 5-15,3-5-11 16,-3 5-9-16,0 0-7 16,0 0 0-16,0 0-10 15,0 0 6-15,0 0 2 0,0 0 2 16,0 0 20-16,0 0-4 16,0 0 33-16,0 0-9 15,0 0 5-15,0 0 12 16,0 0-48-16,0 0-7 15,0 0-2-15,0 0-2 16,0 5 2-16,0 3 24 16,0 1-9-16,0-1 17 15,0-1-29-15,0 2 8 16,0-2-3-16,0-1 2 16,0 1-9-16,4-3-1 15,-4-1 4-15,3-2-11 16,0-1 7-16,-3 0 0 0,3 0-9 15,-3 0 18 1,0 0 6-16,0-14 13 0,0-3-26 16,0-6 1-16,-6 0 0 15,-4-1-3-15,-4 1 1 16,2 2 14-16,-1 6-14 16,2 4-1-16,0 7 0 15,-3 2 14-15,-2 0-8 16,-1 2 1-16,-2 0-1 15,4 0 7-15,-4 8-11 16,-2 10-1-16,6 5 6 16,-3 7 5-16,0 2-9 15,3 7-1-15,3 1 10 16,0 1-3-16,2 3-2 0,7 0-5 16,0 2 3-16,3-2 10 15,0-5-12-15,0-3 1 16,9-6-1-16,7-5 12 15,5-4-17-15,-3-5 2 16,9-5 0-16,3-2 28 16,1-9-22-16,3 0 7 15,1-5 5-15,-4-13-14 16,2 2-8-16,-6-4-52 16,-5 6-52-16,-1 1-51 15,-9 4-282-15</inkml:trace>
  <inkml:trace contextRef="#ctx0" brushRef="#br3" timeOffset="-109461.4">2066 13362 717 0,'0'0'139'0,"0"0"-57"15,0 0 13-15,0 0-8 16,0 0-12-16,0 0-43 16,0 0-3-16,11 0-29 15,8 0 7-15,3 0 0 16,6 6-7-16,1 2-7 16,-8 1-41-16,4 4-85 15,-6 1-46-15,-8-1-68 16,-5 0-173-16</inkml:trace>
  <inkml:trace contextRef="#ctx0" brushRef="#br3" timeOffset="-109311.02">2096 13545 271 0,'0'0'695'16,"0"0"-647"-16,0 0-23 15,0 0-24-15,0 0 11 16,0 0-22-16,79 10 10 15,-31-4-130-15,7-5-119 16</inkml:trace>
  <inkml:trace contextRef="#ctx0" brushRef="#br3" timeOffset="-108772.15">2758 13215 674 0,'0'0'208'0,"0"0"-200"16,0 0 2-16,0 0 21 15,-49-89 1-15,49 72 13 16,0 1-11-16,12 2-23 16,7 4 6-16,5 6-16 0,3 4 1 15,3 3 21 1,-3 19-21-16,8 11 45 0,-3 8 2 16,-4 4-22-16,-1 3 40 15,-6-2-23-15,-2 1-21 16,-7-6 1-16,-4-2-16 15,-8-3-8-15,0-6 0 16,0-7-27-16,0-3-8 16,-6-7-93-16,-2-9-78 15,4-4-78-15</inkml:trace>
  <inkml:trace contextRef="#ctx0" brushRef="#br3" timeOffset="-108565.39">2964 13278 861 0,'0'0'86'16,"0"0"-60"-16,0 0 28 15,0 0-14-15,0 0 4 16,0 0 16-16,-86 102-23 16,69-60 3-16,1 4-40 15,4-5 3-15,3-4-6 16,6-3-56-16,3-11-66 15,1-12-279-15</inkml:trace>
  <inkml:trace contextRef="#ctx0" brushRef="#br3" timeOffset="-107910.04">3415 12992 323 0,'0'0'236'0,"0"0"-116"16,0 0-42-16,0 0-54 15,0 0 63-15,1 103 80 16,-10-43-72-16,-1 7-17 16,1 1 26-16,1-2-49 15,2-6-15-15,1-3-11 0,3-9-20 16,2-10-7-1,0-13-2-15,0-12-24 0,0-7-16 16,0-6-97-16,7-12-22 16,2-23-72-16</inkml:trace>
  <inkml:trace contextRef="#ctx0" brushRef="#br3" timeOffset="-107639.1">3473 12948 611 0,'0'0'70'15,"0"0"-54"-15,0 0 40 0,0 0 61 16,56 93 26-16,-36-39-62 16,4 5 21-16,-2 2-9 15,1-1-49-15,-4-2 9 16,0-4-40-16,-2-5-9 15,-4-5 2-15,-2-6-4 16,-4-8-4-16,-4-9-5 16,-1-8-75-16,-2-11-64 15,0-2-183-15,0-12-234 16</inkml:trace>
  <inkml:trace contextRef="#ctx0" brushRef="#br3" timeOffset="-107459.66">3435 13369 1102 0,'0'0'49'0,"0"0"-40"16,0 0-9-16,0 0-8 16,0 0 0-16,99 14 2 15,-44-6-41-15,2-5-172 16,-5-3-623-16</inkml:trace>
  <inkml:trace contextRef="#ctx0" brushRef="#br3" timeOffset="-106589.7">4377 13284 513 0,'0'0'292'0,"0"0"-229"16,0 0 50-16,0 0 45 16,0 0-64-16,0 0-12 0,0-10-15 15,0 10-62 1,0 0 9-16,0 0-14 0,0 0-20 16,0 0 4-16,0 0-78 15,3 0-71-15,3 0-231 16</inkml:trace>
  <inkml:trace contextRef="#ctx0" brushRef="#br3" timeOffset="-106401.77">4468 13569 926 0,'0'0'88'0,"0"0"-85"15,0 0 8-15,0 0-8 0,0 0 1 16,21 97-4-16,-21-60-22 16,0 3-122-16,0-3-475 15</inkml:trace>
  <inkml:trace contextRef="#ctx0" brushRef="#br3" timeOffset="-104610.49">5324 13154 625 0,'0'0'186'0,"0"0"-128"15,0 0 18-15,0 0 1 0,0 0-14 16,0 0-44-16,5 14 11 16,-1-3 27-16,-1 2-55 15,2 0 14-15,-1 0-16 16,2-4 1-16,-3-3-5 16,0-2 4-16,-1-2-9 15,-1-2-2-15,-1 0-14 16,0 0 25-16,0 0 12 15,0 0-10-15,0-5 22 16,-4-4-23-16,-7-1-1 16,2 3 10-16,-3 0 4 15,-1 3-6-15,1 4-8 0,-2 0-1 16,0 0-13-16,0 12 14 16,-1 11 0-16,2 5 12 15,1 5-7-15,3 2 9 16,3-1-1-16,3 0 3 15,3-5 9-15,0-4-24 16,0-6 11-16,9-5-12 16,9-2 4-16,0-7-4 15,9-3 7-15,4-2-2 16,5-1-10-16,2-13-52 16,-2-3-79-16,-6 0-276 15</inkml:trace>
  <inkml:trace contextRef="#ctx0" brushRef="#br3" timeOffset="-104040.21">5669 13448 252 0,'0'0'477'15,"0"0"-445"-15,0 0 51 0,0 0 6 16,0 0 19-16,0 0-29 16,-11-9-36-16,11 9 9 15,0 0-40-15,0 7-11 16,0 13 15-16,0 5 15 16,0 2 14-16,0-1-21 15,2-4-18-15,10-3 2 16,6-3-8-16,-3-6 0 15,4-3-3-15,2-5-36 16,2-2-34-16,2-9-70 16,-3-17-228-16</inkml:trace>
  <inkml:trace contextRef="#ctx0" brushRef="#br3" timeOffset="-103859.7">5685 13233 1033 0,'0'0'9'15,"0"0"-9"-15,0 0-10 16,0 0-16-16,0 0-83 16,0 0 32-16,-13 70-143 15</inkml:trace>
  <inkml:trace contextRef="#ctx0" brushRef="#br3" timeOffset="-103431.41">5982 13436 710 0,'0'0'229'0,"0"0"-217"16,0 0-9-16,0 0 76 15,0 0-29-15,21 92 9 16,-13-64-4-16,-4-1-32 16,-2-5 10-16,-2 0-32 15,0-4 0-15,0-5 0 16,-8-5-1-16,-7-3-3 15,-6-5-34-15,-4 0-73 0,3-13-141 16</inkml:trace>
  <inkml:trace contextRef="#ctx0" brushRef="#br3" timeOffset="-103245.83">5936 13197 1019 0,'0'0'0'15,"0"0"-88"-15,0 0 20 0,0 0-46 16,0 0-49-16,-27 83-286 16</inkml:trace>
  <inkml:trace contextRef="#ctx0" brushRef="#br3" timeOffset="-102410.35">6488 13262 635 0,'0'0'134'15,"0"0"-52"-15,0 0 39 0,0 0 16 16,0 0-59-16,0 0-19 16,-10 0-37-16,10 0-22 15,4 2-1-15,14 4-12 16,10 1 13-16,4-1 2 15,2 1-2-15,-3 0-34 16,-4 1-79-16,-3-2-119 16,-6-5-68-16</inkml:trace>
  <inkml:trace contextRef="#ctx0" brushRef="#br3" timeOffset="-102225.7">6488 13432 651 0,'0'0'383'0,"0"0"-371"15,0 0-12-15,0 0-27 16,0 0 27-16,0 0 13 16,115 11-13-16,-75-4-76 15,-4-4-179-15</inkml:trace>
  <inkml:trace contextRef="#ctx0" brushRef="#br3" timeOffset="-101565.75">7024 13171 817 0,'0'0'174'0,"0"0"-173"15,0 0-1-15,0 0 2 0,0 0-2 16,0 0-2-16,-51-56-63 16,57 41 9-16,9 1 38 15,1 3-14-15,4 4 32 16,-4 1 0-16,2 3 0 15,-2 3 0-15,-2 0 32 16,2 18-8-16,-1 10 56 16,-2 7-31-16,-2 5 15 15,-3 5 8-15,-1 0-20 16,0-3 7-16,-1-2-10 16,2-3-26-16,2-5-13 15,-1-3-7-15,0-6-6 16,1-1 1-16,-2-8-86 15,-2-5-62-15,2-9-195 16</inkml:trace>
  <inkml:trace contextRef="#ctx0" brushRef="#br3" timeOffset="-101317.08">7192 13275 710 0,'0'0'232'0,"0"0"-178"0,0 0-28 15,0 0 47 1,0 0 23-16,-95 108-44 0,68-68 1 16,0 2-51-16,5-3 5 15,4-2-7-15,10-3-54 16,8-5-42-16,0-9-191 15,12-14-346-15</inkml:trace>
  <inkml:trace contextRef="#ctx0" brushRef="#br3" timeOffset="-99016.05">7565 13239 400 0,'0'0'48'0,"0"0"-34"16,0 0 40-16,0 0 6 15,0 0-13-15,0 0-13 16,28 26-1-16,-23-26 26 15,-2 0-2-15,6 0 9 16,-3 0-1-16,-1-8-48 16,-1-2 15-16,-4-3-21 15,0 1-11-15,0-2 6 16,-7 1-3-16,-4 2-3 16,-1 1 0-16,-4 4 6 15,-1 2-4-15,-1 4 0 16,-2 0-2-16,1 0 18 0,2 11-9 15,0 6 16 1,5 6 3-16,0 5-23 0,5 3 22 16,3 3-11-1,4 0-8-15,0-3 8 0,5-3-11 16,10-6-5-16,6-5 0 16,0-5 5-16,5-5-3 15,0-7-2-15,3 0 4 16,-1-7-2-16,2-10-2 15,-3-4-8-15,-5-3-5 16,-7 0-3-16,-3-2 12 16,-5 2 1-16,-7 5 1 0,0 2-2 15,0 5 8 1,0 6 19-16,0 4 27 0,0 2-33 16,0 0 17-16,-1 0-34 15,-1 13 4-15,-2 8 15 16,4 6-3-16,0 2 15 15,0-2-22-15,0-2 5 16,7 0-15-16,2-2 1 16,2-3-40-16,1 1-38 15,0-5-121-15,1-9-254 16</inkml:trace>
  <inkml:trace contextRef="#ctx0" brushRef="#br3" timeOffset="-98661.42">7920 13436 622 0,'0'0'315'0,"0"0"-244"16,0 0 55-16,0 0-60 15,0 0-16-15,0 0-16 0,0 4-27 16,-1 14 4-16,-2 3 3 16,3 1-13-16,0 1 13 15,0-6-7-15,1-2-7 16,7-2 0-16,5-5-25 15,-2-2-1-15,5-5-57 16,-1-1-53-16,6 0-80 16,-6-8-522-16</inkml:trace>
  <inkml:trace contextRef="#ctx0" brushRef="#br3" timeOffset="-98392.2">8099 13453 531 0,'0'0'110'0,"0"0"-102"16,0 0-8-16,0 0 96 15,0 0-31-15,27 86-1 16,-19-59-3-16,-2-3-3 16,1-4 13-16,-4-3-32 15,-3-6 10-15,0-4 6 16,0-4-24-16,0-1 25 15,0-2-43-15,0 0-9 16,-3 0-4-16,-9 0 0 16,-1 0-28-16,-1-2-58 0,7-5-163 15,2 0-276 1</inkml:trace>
  <inkml:trace contextRef="#ctx0" brushRef="#br3" timeOffset="-98091.77">7892 13294 854 0,'0'0'142'16,"0"0"-142"-16,0 0-68 16,0 0 36-16,0 0-52 15,0 0-18-15,33 13-95 16</inkml:trace>
  <inkml:trace contextRef="#ctx0" brushRef="#br3" timeOffset="-97937">8170 13315 870 0,'0'0'33'0,"0"0"-33"15,0 0-180-15,0 0-84 16</inkml:trace>
  <inkml:trace contextRef="#ctx0" brushRef="#br3" timeOffset="-92037.65">8644 13462 890 0,'0'0'201'0,"0"0"-137"16,0 0 18-16,0 0-24 15,0 0-56-15,0 0-2 16,0 0-56-16,42 0-84 16,-19 0-182-16</inkml:trace>
  <inkml:trace contextRef="#ctx0" brushRef="#br3" timeOffset="-90551.76">762 14664 345 0,'0'0'138'15,"0"0"-110"-15,0 0 16 0,0 0 63 16,0 0-2-16,0 0-28 16,-5 6 9-16,4-5-11 15,-2 0-20-15,-1 1-20 16,-1-1-32-16,2 1 27 15,0-2-5-15,0 0 3 16,0 0 13-16,-3 0-36 16,2 0 12-16,-2 0 0 15,6-3-13-15,0-1 1 16,0-2-5-16,0 2-17 16,0-1 16-16,0 2-30 15,0 1 22-15,0 2 9 16,0 0-21-16,0 0 17 15,6 0-18-15,7 0 22 16,8 1 6-16,-3 9-1 0,1 3-5 16,-4 0 0-16,-3 1 2 15,-1 1-7-15,-7 3 5 16,-2 2 0-16,-2 0-7 16,0 4 15-16,-8 1-5 15,-8 6-3-15,-2-1 12 16,-6 5-13-16,-1 4 1 15,-2 0 0-15,3-2 1 16,0-3 8-16,9-9-9 16,8-8 0-16,4-6 9 0,3-8-7 15,0-2-2 1,0-1 1-16,0 0-4 0,7 0 15 16,14 0-10-16,6 0 23 15,4 0-24-15,-1 0 26 16,1 0-27-16,-4 0-6 15,3 5-33-15,-3 1-123 16,0-6-198-16</inkml:trace>
  <inkml:trace contextRef="#ctx0" brushRef="#br3" timeOffset="-90104.13">844 14438 729 0,'0'0'200'16,"0"0"-139"-16,0 0-44 15,0 0-8-15,52 85 80 16,-20-17-3-16,-1 11-22 16,-1 5-25-16,-3 2-28 15,-4 0 1-15,-6-5-12 16,-1-6 0-16,-8-2 0 16,-8-4-113-16,0-1-49 15,-19-10-273-15</inkml:trace>
  <inkml:trace contextRef="#ctx0" brushRef="#br3" timeOffset="-86226.82">1787 14466 468 0,'0'0'206'0,"0"0"-201"15,0 0 66-15,0 0 81 16,0 0-29-16,24 84-48 16,-14-62-44-16,2-2-1 15,-3-6-30-15,-1-5 7 16,-4-6-8-16,-2-3 2 0,-1 0-1 15,-1 0 3-15,3-5 12 16,-3-10-10-16,0-7-4 16,0-1 9-16,-6 6-20 15,-9 4 7-15,0 6 3 16,0 6 25-16,-4 1-22 16,1 8 12-16,-6 19 0 15,2 11-5-15,4 10 34 16,6 4-33-16,12-1-8 15,0-4-3-15,6-10-3 16,16-4-2-16,10-7 4 16,5-10-42-16,6-10 32 15,-1-6-27-15,0-10 5 16,-5-18 22-16,-3-6-31 0,-7-7 36 16,-1 0 4-16,-7 2 4 15,-4 8-7-15,-3 9 11 16,-6 11-2-16,-3 8 13 15,-3 3-17-15,0 1 0 16,0 20-24-16,0 11 24 16,0 9 28-16,0 1-15 15,0-1-1-15,-8-3 19 16,-1-4-31-16,-1-5 26 16,-2-6 0-16,4-10-16 15,1-4 14-15,1-9-21 16,3 0-3-16,0-7 5 0,2-21-5 15,1-10-52-15,0-7-1 16,4 2 8-16,11 4 43 16,-3 12-18-16,-6 12 20 15,0 9 2-15,-4 6 6 16,-1 0-14-16,6 16 12 16,1 11-6-16,1 10 71 15,7 2-33-15,-2 1-22 16,5-4-12-16,5-5-2 15,0-7-4-15,6-11-6 16,-2-10-41-16,2-3 15 16,1-16-22-16,-4-12-5 15,-2-6-48-15,-11 0 20 0,-1 2 16 16,-7 5 51-16,-6 6 22 16,0 10 74-16,0 5 10 15,0 6 29-15,0 0-66 16,0 11-42-16,0 16-5 15,9 8 24-15,6 4-21 16,9 1 4-16,0-6-7 16,4-4-12-16,-1-9-1 15,-3-10-18-15,-5-11 22 16,-4 0 7-16,-3-16 4 16,-5-10 24-16,-2-5-14 15,-5-3-10-15,0 4 27 0,0 1-19 16,-5 4 19-1,-5 5 13-15,1 1-35 0,-3 5 7 16,-1 1-14-16,1 5 0 16,-3 2 6-16,0 6-2 15,-6 0-4-15,-4 7 0 16,-1 13-23-16,-1 6-6 16,7 1-69-16,6 1-48 15,14-7-173-15</inkml:trace>
  <inkml:trace contextRef="#ctx0" brushRef="#br3" timeOffset="-85370.57">2731 14739 982 0,'0'0'0'0,"0"0"-14"16,0 0 13-16,0 0 1 0,0 0 10 15,0 0-9-15,30-5-1 16,-18 35 29-16,-1 4-3 16,-3 1 15-16,-3-2 1 15,-2-4-24-15,0-5 30 16,-3-7-36-16,0-7-12 16,3-4 2-16,-3-6 10 15,3 0-11-15,3-4-1 16,6-15 3-16,1-8-16 15,5-2-3-15,-3 2 2 16,-2 8 13-16,-8 10 2 16,-2 7 2-16,-3 2 12 15,3 0-14-15,0 6-2 0,6 9-12 16,1 7 13-16,-1-1 6 16,2-3 4-16,2-3-10 15,2-7 0-15,0-7-23 16,3-1 20-16,1-6-5 15,-1-13 8-15,2-7 0 16,-4 1-6-16,-1 2 6 16,-6 5 0-16,-5 8 4 15,-1 6 5-15,-3 4-9 16,3 0-2-16,3 18-13 16,5 9-3-16,4 3 18 15,5 4 0-15,0-3 6 0,5-4-17 16,1-6 5-16,-1-9-20 15,-2-9 24-15,-1-3-1 16,-6-7 3-16,2-15 16 16,-2-5-15-16,-2-4 23 15,-4 0-17-15,-4 2-5 16,-3 1 15-16,-3 2-12 16,0 1-5-16,0 5 0 15,-10 6-7-15,-5 9 6 16,-6 5-10-16,-3 4 11 15,-1 17 3-15,-2 12 3 16,9 2 15-16,9 6-21 16,9 1 8-16,0 1-19 15,18 0 11-15,13-5-41 16,13-5-43-16,8-14-132 0,4-12-466 16</inkml:trace>
  <inkml:trace contextRef="#ctx0" brushRef="#br3" timeOffset="-84574.24">3562 14744 868 0,'0'0'14'0,"0"0"17"16,0 0 52-16,0 88 24 15,0-49-18-15,-7 1-23 16,1-3-41-16,3-6-4 16,0-10-21-16,3-9 0 15,0-9-4-15,0-3-4 0,0 0-18 16,3-10 7-16,15-13-19 16,3-11 29-16,7-1-35 15,-1-2-5-15,-3 5 45 16,-5 10 4-16,-4 5 0 15,-7 9 30-15,-4 5-7 16,-4 3 28-16,0 0-37 16,3 1-14-16,-2 18-8 15,2 4 8-15,2 6 22 16,1 0-11-16,5-5 0 16,0-4-13-16,1-7 2 15,3-6-21-15,0-5 18 0,3-2-15 16,-3-2 18-1,6-16 0-15,-3-4-2 0,0 0-1 16,-6 4 3-16,-2 8 0 16,-7 5 25-16,-3 4-17 15,0 1-8-15,0 1-1 16,3 15-34-16,3 4 35 16,2-1 0-16,5 0 2 15,0-5-10-15,7-7 1 16,2-7 7-16,4 0-5 15,2-11 10-15,-3-14 0 16,-1-1-5-16,-3 2 2 16,-6 5 2-16,-6 8 1 0,-5 8 26 15,-4 3 18 1,0 0-38-16,0 4-11 0,3 12-24 16,0 6 17-16,8 3 6 15,3-1-62-15,6-3 1 16,7-5-159-16,3-13-189 15</inkml:trace>
  <inkml:trace contextRef="#ctx0" brushRef="#br3" timeOffset="-84160.74">4332 14928 566 0,'0'0'106'16,"0"0"-30"-16,0 0 16 16,103-2-42-16,-62-9-39 15,-3-3-4-15,1-1 5 16,-3-5-12-16,-5 0 5 16,-7-1 3-16,-7 1-2 15,-7 4 12-15,-9 3 29 16,-1 1-14-16,-4 4-2 15,-17 3-6-15,-1 4-16 16,-5 1 10-16,-3 0-18 16,0 14 9-16,2 6 12 15,1 5-18-15,3 2 18 16,5 3-13-16,5-3-2 0,11-1 26 16,3-2-29-16,0-4 4 15,0 0-6-15,15-6 6 16,6-2 5-16,7-5-8 15,7-5 0-15,8-2-10 16,12-2-60-16,6-16-124 16,2-1-635-16</inkml:trace>
  <inkml:trace contextRef="#ctx0" brushRef="#br3" timeOffset="-82655.8">1693 15560 788 0,'0'0'78'0,"0"0"-11"0,0 0 51 16,6 92-88-16,3-67-27 15,4-5 9-15,-2-8-11 16,2-5-1-16,1-4 2 16,-5-3-11-16,-1 0 20 15,-3-10-6-15,-5-10 0 16,0-3-5-16,0-4 0 15,-15 0-24-15,0 3 24 16,-1 8 12-16,-1 4-8 16,1 8 18-16,1 4-2 15,-1 0-17-15,-1 16 10 0,-5 12-4 16,1 10 1-16,6 5 21 16,6 2-29-16,3 2 12 15,5-6-14-15,1-7 7 16,0-7-11-16,10-8 4 15,5-4 0-15,12-7-10 16,12-8 7-16,13 0-22 16,15-17-83-16,10-16-304 15</inkml:trace>
  <inkml:trace contextRef="#ctx0" brushRef="#br3" timeOffset="-82047.72">2221 15695 643 0,'0'0'444'0,"0"0"-405"16,0 0-17-16,0 0 3 16,0 0-25-16,0 0 0 15,42 0 7-15,-8 0-5 16,0 0-4-16,-2 0-3 15,-4 5-69-15,-7 6-127 16,-3 0-55-16,-12-2-96 16</inkml:trace>
  <inkml:trace contextRef="#ctx0" brushRef="#br3" timeOffset="-81894.64">2267 15859 861 0,'0'0'206'0,"0"0"-202"15,0 0 15-15,0 0-7 16,0 0-8-16,0 0-8 16,93 14-11-16,-45-7-78 15,4-4-191-15</inkml:trace>
  <inkml:trace contextRef="#ctx0" brushRef="#br3" timeOffset="-81373.95">2933 15483 360 0,'0'0'440'0,"0"0"-440"0,0 0 27 15,0 0 86 1,0 110 26-16,-9-58-49 0,-2 4 16 15,-2 2-47-15,1-1-46 16,2-5-6-16,1-10-7 16,3-11-3-16,1-10-14 15,5-10-72-15,0-9-47 16,0-2-264-16,0-25-160 16</inkml:trace>
  <inkml:trace contextRef="#ctx0" brushRef="#br3" timeOffset="-81139.18">2974 15425 50 0,'0'0'794'16,"0"0"-794"-16,0 0 0 16,0 87 61-16,2-42 32 15,7 5-16-15,5 0-18 16,3-2 5-16,0-2-32 15,-1-4-29-15,-2-2-5 16,-4-8 2-16,-1-4-27 16,-6-7-29-16,-3-4-97 15,0-4-182-15,0-6-269 16</inkml:trace>
  <inkml:trace contextRef="#ctx0" brushRef="#br3" timeOffset="-80960">2891 15891 918 0,'0'0'226'16,"0"0"-224"-16,0 0 62 15,0 0-34-15,0 0-30 16,0 0-20-16,34-8 19 16,1 8-8-16,5 3-15 15,3 2-136-15,2-3-48 16,1-2-278-16</inkml:trace>
  <inkml:trace contextRef="#ctx0" brushRef="#br3" timeOffset="-80765.66">3325 15793 610 0,'0'0'598'15,"0"0"-598"-15,0 0-76 16,0 0 58-16,0 0-42 16,0 0 16-16,60 21-23 15,-26-21-67-15,-1 0-254 16</inkml:trace>
  <inkml:trace contextRef="#ctx0" brushRef="#br3" timeOffset="-80436.43">3361 15669 213 0,'0'0'677'0,"0"0"-664"16,0 0 37-16,0 87 45 16,-3-52-44-16,3-2-45 15,0-3 4-15,0-4-14 16,0-2 4-16,11-6-70 15,0-11-174-15,3-7-447 16</inkml:trace>
  <inkml:trace contextRef="#ctx0" brushRef="#br3" timeOffset="-79408.46">3850 15500 481 0,'0'0'286'0,"0"0"-222"16,0 0-6-16,0 0 13 15,0 0-23-15,0 0 58 16,8 84 17-16,-2-49-40 16,1 2-40-16,1 0 2 15,-5-4-45-15,-2-5 0 16,1-9-3-16,-1-6 10 0,1-8-15 15,1-5 7-15,0 0-53 16,2 0 21-16,6-8-17 16,7-12 14-16,3-4 10 15,4 3-28-15,-1 8 49 16,-4 8 0-16,-1 5 10 16,0 0 0-16,-2 4-1 15,-1 10 10-15,-4 2 15 16,-4 2-27-16,-3-1 24 15,-3-2-6-15,-2 1-13 16,0-2 27-16,-12 0-10 16,-3-1-16-16,-4-4 1 15,-5-4 0-15,6-4-18 16,-3-1 8-16,6 0-27 0,3 0 27 16,6 0-22-16,3-1 9 15,2-6 13-15,1-2-41 16,0-3 39-16,0-1-8 15,9-2-10-15,8-1 14 16,3 1-11-16,5-1-34 16,1 3 12-16,-1 3-8 15,-1 3 45-15,-6 3 2 16,1 4 1-16,-2 0 5 16,-1 0-2-16,-1 4 6 15,0 6 7-15,-3 4-8 0,1 5 4 16,1 2 20-1,-1 4-19-15,-4 1 12 0,-3 0-24 16,-3 1-1-16,-3-3 12 16,0-2-6-16,0-4 7 15,-3-3 6-15,-11-5-7 16,-6-3 47-16,-7-1-25 16,-3-2-13-16,-4-3 17 15,-2 1-30-15,3-2 25 16,0 0-32-16,8 0 9 15,4 0-20-15,9 0 6 16,4 0-48-16,7 0-15 16,1-10-83-16,4-7-271 15</inkml:trace>
  <inkml:trace contextRef="#ctx0" brushRef="#br3" timeOffset="-78673.95">3861 15642 831 0,'0'0'49'0,"0"0"-41"16,0 0 26-16,0 0-34 15,0 0-5-15,0 0 5 0,27-76 3 16,-2 70 2-16,6 0-9 15,1 6 13-15,-1 0-9 16,-3 0 12-16,1 7-3 16,-6 8 32-16,-3 2-11 15,-5-1 6-15,-6 1-4 16,-6 0-27-16,-2-1 32 16,-1-2 4-16,0-3-24 15,-7 0 25-15,-12-1-28 16,-6 0-6-16,-3 1-8 15,0-1-29-15,1-1-87 16,9-2-88-16,9-2-128 16</inkml:trace>
  <inkml:trace contextRef="#ctx0" brushRef="#br3" timeOffset="-78275.42">3889 15594 601 0,'0'0'215'0,"0"0"-215"15,0 0 0-15,0 0 35 16,-21 75 33-16,11-44-10 16,5 1 9-16,2 2-24 15,2 4-21-15,1-4 6 16,0-2-25-16,0-2 8 15,0-3-7-15,7-3 4 16,1-2-7-16,5 1-1 16,-1-6-92-16,0-7-153 15,-3-8-477-15</inkml:trace>
  <inkml:trace contextRef="#ctx0" brushRef="#br3" timeOffset="-74584.97">5575 15563 552 0,'0'0'310'0,"0"0"-310"15,0 0-12 1,0 0 12-16,0 0 0 0,0 0 3 16,0 0 24-16,49 70-21 15,-49-70 6-15,3 0-3 16,-3 0 1-16,0 0 1 15,0-1 1-15,0-13 17 16,0-3-11-16,-3-1-18 16,-7 1 5-16,-2 5 15 15,-1 1-10-15,2 4 20 16,-1 3-7-16,0 3-10 16,-1 1 3-16,-5 0-6 0,3 15-8 15,-1 11 16 1,2 6-14-16,3 7 21 0,1 2-17 15,6 1-5-15,1-3 7 16,3-7-4-16,0-4-6 16,0-6 3-16,4-7 8 15,9-2-6-15,4-8-1 16,8-2-2-16,5-3 16 16,6 0-18-16,3-3-20 15,7-8-44-15,-4-4-145 16,-5-5-304-16</inkml:trace>
  <inkml:trace contextRef="#ctx0" brushRef="#br3" timeOffset="-73953.49">5857 15765 420 0,'0'0'333'0,"0"0"-285"16,0 0 43-16,0 0 26 16,0 0-20-16,0 0-50 0,-15-6-25 15,15 6 16 1,0 0-30-16,0 0 10 0,0 0-18 16,0 10 15-16,0 7-14 15,0 4 0-15,0 2 2 16,0-1 13-16,0-1-14 15,0-3 3-15,1 0-4 16,1-7 10-16,4 0-10 16,-3-3-1-16,0 0 0 15,3-3-5-15,1 1 7 16,-1-2-2-16,2 1 0 16,-2-4-9-16,4-1-1 15,4 0-50-15,3 0-65 16,0-14-89-16,4-6-431 0</inkml:trace>
  <inkml:trace contextRef="#ctx0" brushRef="#br3" timeOffset="-73573.77">6039 15799 721 0,'0'0'52'16,"0"0"-52"-16,0 0 0 15,0 0 25-15,0 0 38 16,0 0-16-16,39 69 12 15,-26-44-33-15,-2 1 7 16,-1-4-20-16,-4 0-9 16,-3-1 26-16,-3 0-17 15,0-3 8-15,0-4 21 16,-2-2-29-16,-6-3 29 16,-3-2-24-16,-4 0-13 15,2-5-10-15,-2-2-9 0,0 0-38 16,6-2-62-16,1-14-209 15</inkml:trace>
  <inkml:trace contextRef="#ctx0" brushRef="#br3" timeOffset="-73279.34">5843 15640 1122 0,'0'0'60'16,"0"0"-56"-16,0 0-8 15,0 0-2-15,0 0-54 16,0 0-16-16,32 12 49 16,-11-5-125-16,3-3-260 15</inkml:trace>
  <inkml:trace contextRef="#ctx0" brushRef="#br3" timeOffset="-73124.69">6050 15668 845 0,'0'0'0'0,"0"0"-39"16,0 0-287-16,0 0-140 16</inkml:trace>
  <inkml:trace contextRef="#ctx0" brushRef="#br3" timeOffset="-72537.19">6336 15688 580 0,'0'0'338'0,"0"0"-281"16,0 0 15-16,0 0 43 15,0 0-31-15,0 0-77 16,25 0-2-16,6 0-10 15,5 3 3-15,-1 3-63 16,-7 2-100-16,-7-1-115 16,-8 0-310-16</inkml:trace>
  <inkml:trace contextRef="#ctx0" brushRef="#br3" timeOffset="-72374.21">6352 15855 423 0,'0'0'648'0,"0"0"-639"16,0 0-3-16,0 0-6 16,0 0 12-16,0 0-17 15,91 0 5-15,-49 4-78 16,-2 0-120-16,-5 3-382 16</inkml:trace>
  <inkml:trace contextRef="#ctx0" brushRef="#br3" timeOffset="-71375.81">6994 15566 593 0,'0'0'223'16,"0"0"-222"-16,0 0-1 15,0 0 14-15,0 0-12 16,0 0 24-16,9 10-12 16,-9-9-7-16,4-1 1 15,-4 0 1-15,0 0-6 16,0 0 17-16,0 0 11 16,0-8 2-16,-10-4-33 15,-2 2 0-15,-3 2 11 16,0 2-8-16,-3 4 12 0,3 2 11 15,-4 0-11-15,1 0 10 16,-3 12-20-16,0 8-1 16,6 4 26-16,2 4-27 15,7 3 19-15,1 3-9 16,5 0-12-16,0-3 14 16,0-1-15-16,8-10 0 15,8-1-6-15,2-8 6 16,3-5 0-16,9-6-2 15,1 0-16-15,-1-9 12 16,0-9-11-16,-8-3-19 16,-4-1 18-16,-3-1-13 15,-6 1 25-15,-6 1 0 0,-3 6 12 16,0 4 8 0,0 4 14-16,0 4 16 0,0 3 5 15,0 0-41-15,0 0 8 16,0 0-16-16,0 13 3 15,0 3 16-15,0 7-3 16,0 2 5-16,3 0-8 16,5-2-6-16,-1 1-7 15,0-1 0-15,-1 1-40 16,2-3-51-16,5-8-188 16</inkml:trace>
  <inkml:trace contextRef="#ctx0" brushRef="#br3" timeOffset="-70638.98">7261 15869 103 0,'0'0'132'15,"0"0"-36"-15,0 0 1 16,0 0-4-16,0 0-35 16,0 0-26-16,0 0-19 15,0 0-7-15,0 0 0 16,0 0 0-16,-2 0 11 15,2 0 33-15,0 0 12 16,-1 0 3-16,1 0-13 0,-2 0-19 16,1-1 25-1,1 1-13-15,0 0-11 0,0 0 2 16,0 0-31-16,-3 0 11 16,2 2-4-16,-4 9-11 15,2 5 41-15,-3 1-26 16,6-2-12-16,0-1 14 15,0-2-16-15,0-4 4 16,0-1-6-16,0-1-7 16,6-3-12-16,6-2-75 15,4-1-73-15,-1 0-141 16</inkml:trace>
  <inkml:trace contextRef="#ctx0" brushRef="#br3" timeOffset="-70274.92">7419 15938 459 0,'0'0'149'15,"0"0"-102"-15,0 0 27 16,0 0 14-16,0 0-33 0,6 82-6 16,-6-68 11-1,3-1-35-15,-3-5-2 0,0 1 13 16,0-1-25-16,0-5 9 15,0 3 10-15,-6-3-29 16,0-3-1-16,-2 0 0 16,1 0-59-16,1 0-117 15,-1-12-418-15</inkml:trace>
  <inkml:trace contextRef="#ctx0" brushRef="#br3" timeOffset="-70003.79">7243 15779 957 0,'0'0'97'0,"0"0"-92"16,0 0-10-16,0 0-6 15,0 0-87-15,0 0 24 0,48-2-48 16,-22 4-263-16</inkml:trace>
  <inkml:trace contextRef="#ctx0" brushRef="#br3" timeOffset="-69860.27">7467 15787 746 0,'0'0'0'16,"0"0"-138"-16,0 0-281 15</inkml:trace>
  <inkml:trace contextRef="#ctx0" brushRef="#br3" timeOffset="-69079.83">7747 15711 346 0,'0'0'403'0,"0"0"-310"15,0 0-6-15,0 0 58 16,0 0-39-16,0 0-56 16,-7 0-1-16,7 0-49 15,12 0 3-15,6 0-8 16,4 0 9-16,5 0-6 16,-5 0 2-16,2 0-37 15,-3 0 4-15,-2 0-78 0,-2 0-90 16,-7 0-99-16</inkml:trace>
  <inkml:trace contextRef="#ctx0" brushRef="#br3" timeOffset="-68839.73">7837 15576 730 0,'0'0'19'0,"0"0"-11"16,0 0 51-16,0 0 52 15,-14 96 8-15,13-62-69 16,1 2-13-16,0-2-34 0,0-2 0 16,0-2-6-16,0-5-80 15,7-8-160-15,1-8-438 16</inkml:trace>
  <inkml:trace contextRef="#ctx0" brushRef="#br3" timeOffset="-68180.25">8134 15650 664 0,'0'0'225'0,"0"0"-213"15,0 0-10-15,-26 104 8 16,26-74 6-16,0-1-16 15,0-8 3-15,9-4-8 16,8-9-28-16,3-5 13 0,0-3 17 16,1-5-20-1,-2-13 14-15,-4-6 8 0,-3-3 1 16,-8 2 8-16,-4 1 10 16,0 1 44-16,-11 4 8 15,-12 2-18-15,-5 5 5 16,-8 4-23-16,-7 7-30 15,4 1-1-15,3 0-3 16,11 7-1-16,10 0-7 16,11-3-35-16,4-1-30 15,0-3 4-15,8 0-2 16,9 0 68-16,8-12 0 16,-1-10-1-16,3-4-6 15,-5-6 0-15,-1-6 10 0,-2-5-9 16,-8 1-9-1,-2 0-12-15,-6 3 17 0,-3 6 13 16,0 5 7-16,-4 5-6 16,-9 7 48-16,0 7 11 15,3 4-26-15,-1 5 41 16,-1 0-42-16,2 6-32 16,-2 16 24-16,0 7-9 15,3 6-1-15,6 8-15 16,1 2 8-16,2 0-17 15,0 2-41-15,8-6-116 16,14-8-247-16</inkml:trace>
  <inkml:trace contextRef="#ctx0" brushRef="#br3" timeOffset="-67528.11">8389 15801 439 0,'0'0'167'0,"0"0"-118"16,0 0 53-16,0 0-23 15,0 0-22-15,0 0 0 16,-3-24-24-16,3 17 21 15,0 3-25-15,0 1 7 16,0 2 19-16,0 1-25 16,-2 0 15-16,2 0-37 15,-1 0-1-15,1 6-14 16,0 10 11-16,-2 7-4 16,1 0 31-16,1-1-31 15,0-2 29-15,0-5-14 0,0-2-13 16,0-3 7-1,0-4-7-15,3-5-4 0,7 1-3 16,1-2-63-16,2 0-16 16,5-9-94-16,-3-11-197 15</inkml:trace>
  <inkml:trace contextRef="#ctx0" brushRef="#br3" timeOffset="-67356.38">8355 15599 960 0,'0'0'55'15,"0"0"-55"-15,0 0-17 0,0 0-24 16,0 0-36-16,0 0-61 16,22 17 37-16,-1-2-440 15</inkml:trace>
  <inkml:trace contextRef="#ctx0" brushRef="#br3" timeOffset="-66943.88">8687 15726 704 0,'0'0'155'0,"0"0"-130"16,0 0 62-16,0 0-26 15,0 0-9-15,0 0-46 16,9 12-2-16,-3 15 55 15,-2 1-39-15,1 2 5 16,-2-3 1-16,0-4-21 16,2-2 22-16,-4-4-26 15,-1-4 9-15,0-7-10 0,0-2 1 16,0-1-1-16,-12-1 0 16,-4 2-11-16,-4-3 11 15,-1 0-37-15,1 1-28 16,0-2-51-16,4 0-128 15,5-8-141-15</inkml:trace>
  <inkml:trace contextRef="#ctx0" brushRef="#br3" timeOffset="-66764.25">8709 15557 891 0,'0'0'221'16,"0"0"-221"-16,0 0-5 16,0 0-69-16,0 0-60 15,0 0 18-15,26 20-227 16</inkml:trace>
  <inkml:trace contextRef="#ctx0" brushRef="#br3" timeOffset="-63688.37">810 16820 263 0,'0'0'345'0,"0"0"-326"16,0 0 58-16,0 0 49 0,0 0-62 16,0 0 5-16,-12 0 12 15,12 0-32-15,-2 0 12 16,1 0-19-16,-1 0-9 15,-1 0 3-15,-4 0-31 16,1 0 18-16,0 0 7 16,3 0-28-16,-3-2 17 15,4-1-16-15,-1 0 0 16,-2-2-6-16,3 0 2 16,2 1-3-16,-1-2 2 0,1-3-27 15,0-1 28 1,0 2-14-16,0-2 15 0,4 3-6 15,0 0 9-15,4 2-3 16,-2-1 0-16,0 1 10 16,6 0-10-16,-3 2 0 15,-3 2 0-15,3 1-5 16,-2 0 2-16,-1 0 0 16,8 13-1-16,-1 6-1 15,-1 6 4-15,0 4 1 16,-2 0 0-16,-5 1 0 15,-2-3 5-15,-2 2-5 16,-1-3 1-16,0-2 6 16,0-4 1-16,-7-6-7 15,1-4 1-15,-3-3 5 0,3-5-1 16,3 0-6 0,0-2 0-16,3 0 3 0,0 0-10 15,0 0 7-15,0 0-9 16,0 0 3-16,0-3-13 15,0 1 18-15,0 0-1 16,0 0-18-16,3 1 19 16,0 0-10-16,6 1 11 15,3 0-5-15,0 0-2 16,4 0 7-16,1 2 0 16,-1 8-5-16,-1 3-3 15,0 1 5-15,-5 3 3 0,2 3 4 16,-6-1 1-1,-3 3-5-15,-3 2 0 0,0-3 7 16,-6 3-1-16,-9-2 8 16,-4 0 0-16,-2-5 12 15,2-2-24-15,-5-7 14 16,7-1-6-16,1-2-2 16,4-5 0-16,3 0-7 15,2 0 0-15,1 0-2 16,-2-3-23-16,2-7-26 15,6-3-53-15,0-3-255 16</inkml:trace>
  <inkml:trace contextRef="#ctx0" brushRef="#br3" timeOffset="-63206.08">865 16598 266 0,'0'0'450'0,"0"0"-394"16,0 0 19-16,0 0 25 15,91 40 15-15,-49-2-32 16,4 11-29-16,2 8 10 16,-2 5-22-16,-7 3-6 15,-9 0-29-15,-11 1-2 0,-10-4-8 16,-9 5 3-16,-3 2-7 16,-18-2-11-16,-7 1-67 15,-5-8-42-15,-3-13-144 16,5-8-446-16</inkml:trace>
  <inkml:trace contextRef="#ctx0" brushRef="#br3" timeOffset="-60151.23">2006 16552 358 0,'0'0'409'16,"0"0"-390"-16,0 0 24 15,0 0 29-15,-13 116 23 16,8-51 5-16,-2 7-36 16,-2-3 13-16,0-2-18 15,7-6-28-15,-2-7 7 16,1-6-34-16,3-7-3 15,0-7-2-15,0-5-3 16,0-8-11-16,0-5-51 0,0-9-81 16,0-7-119-16,0-10-310 15</inkml:trace>
  <inkml:trace contextRef="#ctx0" brushRef="#br3" timeOffset="-59884.3">1712 16570 798 0,'0'0'130'15,"0"0"-126"1,0 0 39-16,0 0 56 0,0 0-38 15,130-13-2-15,-70 10-3 16,7 1-55-16,0 1 2 16,5 1-3-16,-1 5-67 15,-10 13-113-15,-14 5-305 16</inkml:trace>
  <inkml:trace contextRef="#ctx0" brushRef="#br3" timeOffset="-59475.17">2442 16812 822 0,'0'0'172'0,"0"0"-168"15,0 121 43-15,0-57 43 16,10 3-38-16,-2 4-32 16,1 2 10-16,0-8-26 15,1-7 0-15,-1-9-4 16,-3-12-16-16,-4-9-25 16,-2-10-85-16,0-11-128 15,-9-7-265-15</inkml:trace>
  <inkml:trace contextRef="#ctx0" brushRef="#br3" timeOffset="-59250.92">2496 16848 150 0,'0'0'515'15,"0"0"-501"-15,0 0-9 16,101 70 91-16,-80-36-13 15,-2 5-35-15,-11-6-5 16,-7 1 7-16,-1-5 6 16,-3-1-41-16,-19-1-7 15,-5-2-8-15,-6-4-105 16,-1-7-128-16,6-11-237 16</inkml:trace>
  <inkml:trace contextRef="#ctx0" brushRef="#br3" timeOffset="-58784.12">2833 17023 496 0,'0'0'285'0,"0"0"-281"0,0 0 63 16,0 0 14 0,0 0-37-16,0 0-41 0,-3-50 4 15,3 33 38-15,0 5-26 16,0 6 9-16,0 5 39 16,-3 1-40-16,-3 0 4 15,-6 7-19-15,0 17-7 16,-6 10 14-16,3 6-18 15,2 1 1-15,10-5-4 16,3-3-10-16,0-11-11 16,0-6-6-16,13-9-19 15,2-7 9-15,4-2-4 16,-2-21 20-16,5-7 15 16,-8 0-6-16,-1 6 14 15,-7 10 41-15,-4 7 5 0,-2 7 39 16,0 0-75-16,0 6-10 15,1 14-22-15,4 9 9 16,6-2-68-16,3-2-85 16,7-11-176-16</inkml:trace>
  <inkml:trace contextRef="#ctx0" brushRef="#br3" timeOffset="-58426.82">3104 16936 715 0,'0'0'3'0,"0"0"0"15,27 91 17-15,-15-62 36 16,3-8-32-16,-3-7 19 16,0-7 2-16,-3-3-34 15,-3-4 0-15,-2 0-9 16,-1-12 14-16,-3-6 3 15,0-2-19-15,0 3 0 16,-12 1 18-16,-4 6 4 16,-1 7 7-16,-2 3-13 15,-3 0-8-15,4 6 18 16,-3 14-15-16,9 6 26 0,2 3-16 16,8 3-13-16,2 1 8 15,0 0-16 1,3-3 0-16,15-2-7 0,7-4-2 15,11-4-51-15,6-13-57 16,12-7-324-16</inkml:trace>
  <inkml:trace contextRef="#ctx0" brushRef="#br3" timeOffset="-57615.92">2949 16892 216 0,'0'0'203'0,"0"0"-97"16,0 0 58-16,0 0-29 0,0 0-49 16,0 0 6-16,0 3-67 15,8 24 57 1,4 7 13-16,1 7-25 0,2 2-2 15,-2-2-43-15,-2 0-16 16,-2-3-1-16,1-4 0 16,-2-3-8-16,-4-2 0 15,-2-9-17-15,-1-1-22 16,-1-10-97-16,0-3-101 16,0-6-204-16</inkml:trace>
  <inkml:trace contextRef="#ctx0" brushRef="#br3" timeOffset="-57301.76">3024 17049 245 0,'0'0'382'0,"0"0"-267"15,0 0 24-15,0 0 18 16,0 0-55-16,0 0-15 16,16-9-71-16,-1 6-11 0,3 1-5 15,2-3-8-15,2-2 5 16,-3-3-42-16,2-1-30 15,0-4-84-15,-3-5-122 16,-6 0-304-16</inkml:trace>
  <inkml:trace contextRef="#ctx0" brushRef="#br3" timeOffset="-57096.8">3173 16851 878 0,'0'0'20'0,"0"0"-8"15,0 0 68-15,-3 73 17 16,3-30-10-16,3 3-5 0,6 1-47 16,3 1 1-1,0-4-27-15,-3 2-4 0,-2-3-7 16,1-5 2-16,-4-4-2 16,2-6-47-16,2-6-107 15,2-15-182-15</inkml:trace>
  <inkml:trace contextRef="#ctx0" brushRef="#br3" timeOffset="-56514.1">3525 16948 1066 0,'0'0'5'16,"0"0"-5"-16,0 0-2 16,0 0-6-16,6 89 8 15,6-76-17-15,-6-7-6 16,3-3-12-16,-9-3 10 15,0 0 25-15,0-5 1 16,-12-9-1-16,-9-4-30 16,-3 2 30-16,-1 1 16 15,1 7 8-15,2 8 35 16,5 0-10-16,1 4-30 16,4 15 33-16,4 8-18 15,5 6-19-15,3 3 11 0,3-2-26 16,17 0 11-1,5-3-11-15,2-3-4 0,0-8 0 16,-2-7-17-16,2-12-26 16,-3-1-16-16,0-15-62 15,0-18-100-15,-4-3-257 16</inkml:trace>
  <inkml:trace contextRef="#ctx0" brushRef="#br3" timeOffset="-55927.19">3722 16963 833 0,'0'0'66'0,"0"0"-52"16,0 0 105-1,0 84-2-15,3-56-21 0,3-1-36 16,2-6-10-16,0-2-50 16,-2-9 5-16,-1-2-11 15,-2-6-5-15,0-2-37 16,3 0-6-16,1-7-36 15,5-10 52-15,-1-4-85 16,2 1 43-16,-4 6 76 16,2 3 4-16,-3 6 21 15,-5 2 29-15,0 3-18 16,2 0 27-16,1 5 2 16,0 10 12-16,6 5-19 0,1 1-35 15,2 2-10 1,0-2-9-16,7-4-5 0,-1-6-15 15,2-6-55-15,-1-5-14 16,0 0-24-16,-5-16-93 16,2-8-74-16,-5-3 12 15,-6 0 268-15,-3 6 105 16,-5 7 30-16,3 7 87 16,-3 7-12-16,0 0-101 15,0 1-78-15,3 16-27 16,3 5-1-16,10 5 25 15,1-1-28-15,8-6 4 16,5-5-1-16,1-8-3 16,1-7 0-16,-7 0-6 0,-4-20 14 15,-11-3 15-15,-10-6 3 16,0-1 2-16,-17 3 9 16,-16 4-37-16,-5 7 27 15,-4 12-27-15,1 4-17 16,5 11 12-16,6 16-81 15,18 4-61-15,12-3-75 16,15-2-365-16</inkml:trace>
  <inkml:trace contextRef="#ctx0" brushRef="#br3" timeOffset="-54976.57">4459 16987 248 0,'0'0'552'0,"0"0"-491"16,0 0-39-16,0 0 56 15,0 0 81-15,0 90-91 16,6-62 8-16,0 0-31 16,3-3-42-16,-2-8 5 15,-2-5-8-15,-4-8-10 16,1-3 3-16,-2-1-30 15,1 0 8-15,2-17 2 0,0-9-53 16,-1-6-25 0,-2-2 48-16,0 5 27 0,0 8 30 15,0 8 16-15,0 8 51 16,3 3-1-16,4 2-66 16,5 0 0-16,3 2 8 15,3 7-8-15,3 3 20 16,-3-2-18-16,6-2 4 15,1-3-3-15,0-5 2 16,-2 0-10-16,1 0-14 16,-7-12-18-16,-6 0-30 15,-3-4-67-15,-3 3 33 16,-3 0-84-16,-2 1-84 16,0 5 99-16,0 3 170 15,0 2 105-15,0 2 66 0,0 0-45 16,0 0-41-16,0 10 11 15,0 13 28-15,0 3 17 16,-2 5-44-16,1-2-36 16,1-3-20-16,0 1-34 15,0-7 7-15,4-3-14 16,7-4-1-16,1-5-3 16,7-5-78-16,2-3-93 15,0-3-168-15</inkml:trace>
  <inkml:trace contextRef="#ctx0" brushRef="#br3" timeOffset="-54654.75">4944 17004 825 0,'0'0'159'0,"0"0"-142"15,0 0 47-15,0 0-9 16,-12 93-31-16,12-65-12 15,9-1 15-15,9-6-27 16,4-6 6-16,-2-4-13 16,-1-9 7-16,3-2-5 15,-5-4 1-15,1-19 4 16,-6-3 2-16,-2-4-2 0,-6 3 0 16,-2 8 27-16,-2 5-15 15,0 6 34 1,0 7 25-16,0 1-39 0,0 0-32 15,0 14-4-15,0 9-12 16,9 6 12-16,15 2-79 16,12-3-58-16,9-8-148 15</inkml:trace>
  <inkml:trace contextRef="#ctx0" brushRef="#br3" timeOffset="-54346.16">5387 16891 607 0,'0'0'272'0,"0"0"-251"15,0 93 110-15,3-42-12 16,6 5-56-16,1 2-5 16,1 2-8-16,1 0-48 15,3-9 14-15,-3-6-16 0,-1-14-10 16,-3-11 4 0,-5-9-54-16,-3-11-31 0,0 0-83 15,0-14-88-15</inkml:trace>
  <inkml:trace contextRef="#ctx0" brushRef="#br3" timeOffset="-54130.06">5420 16973 556 0,'0'0'423'0,"0"0"-423"16,0 0-12-16,0 0 11 15,0 0 2-15,0 0 41 16,64 46 31-16,-46-18-18 15,-5 2 19-15,-2-3-33 16,-7-2-27-16,-4-2-14 16,0-8 2-16,-7-3-6 0,-7-6-26 15,-2-6-71-15,7 0-80 16,6-11-139-16</inkml:trace>
  <inkml:trace contextRef="#ctx0" brushRef="#br3" timeOffset="-53882.11">5641 17056 803 0,'0'0'15'0,"0"0"-4"15,6 92 0-15,4-67 21 16,5-6-24-16,4-9 23 0,1-10 12 16,2 0-14-16,-4-16 26 15,-3-11-4-15,-9-7-27 16,-6 0 3-16,0 2-27 15,-9 3 8-15,-8 8-8 16,-3 9-3-16,-1 12 1 16,6 0-37-16,6 9-88 15,8 11-5-15,1 3-74 16,17 0-147-16</inkml:trace>
  <inkml:trace contextRef="#ctx0" brushRef="#br3" timeOffset="-53400.21">5915 17066 679 0,'0'0'98'0,"0"0"-58"15,0 0 13-15,-43 86 8 16,44-64-44-16,19-5-17 15,11-7 0-15,8-6 5 16,-2-4-11-16,-1-10 4 16,-2-12-41-16,-8-5 5 15,-7-1 38-15,-10 3 0 16,-6-1 67-16,-3 2-44 16,0 3 10-16,-15 5 18 0,-3 3-29 15,-6 7 14-15,-1 3-28 16,0 3-6-16,2 0-2 15,7 0 3-15,7 0-3 16,9 0 0-16,0 0-9 16,0-17 0-16,15-13-26 15,7-10 12-15,-3-6 23 16,-5-3 10-16,-5-2 27 16,-9 0-3-16,0 5-25 15,-12 9-3-15,-10 14-1 16,-8 17-5-16,-3 6 0 15,0 20-8-15,5 17 7 16,14 11-3-16,13 8-38 0,1 7 17 16,25 0-136-1,17-5-190-15</inkml:trace>
  <inkml:trace contextRef="#ctx0" brushRef="#br3" timeOffset="-52927.95">6439 17056 794 0,'0'0'158'0,"0"0"-106"15,0 0-32-15,0 0-18 16,0 0 14-16,0 0-6 16,3-63 17-16,-3 51 12 15,-3 8-28-15,-8 4 20 16,-2 0-7-16,-5 4-24 16,-4 21 29-16,-1 6-22 15,5 5-3-15,5-4-3 16,10-4 4-16,3-6-10 15,0-8 2-15,22-8-33 16,2-6 35-16,6 0-13 16,0-16 5-16,-6-5-5 0,-2 1 2 15,-7 4 12-15,-9 7 17 16,-6 9-1-16,0 0 41 16,0 0-57-16,0 9-2 15,0 11-12-15,-2 0 14 16,2 3-1-16,2-3-56 15,15-8-88-15,9-8-65 16,1-4-138-16</inkml:trace>
  <inkml:trace contextRef="#ctx0" brushRef="#br3" timeOffset="-52373.86">6696 16980 94 0,'0'0'923'0,"0"0"-903"15,0 0-9-15,-26 80 22 16,20-47-2-16,6-1 5 16,0 1-23-16,0-6 28 15,0-7-34-15,0-6 3 16,6-8-20-16,-3-6 3 16,0 0-40-16,6-16 29 15,0-10-5-15,3-5-37 16,-2-2-8-16,1 2 2 15,1 6 44-15,-3 6 22 16,-3 5 13-16,-2 7 88 16,-1 4-33-16,-3 3-18 15,1 0-50-15,1 2-1 0,2 11 1 16,1 4-3-16,4 1 3 16,1-2 0-16,1-5 0 15,-2-4 0-15,0-5-13 16,-2-2-21-16,1 0 23 15,-4-1 3-15,4-11 8 16,-1-1 0-16,-1-4 4 16,3 1-7-16,0 1 3 15,0 6-17-15,-3 4 17 16,-5 5 0-16,2 0 2 0,0 9-7 16,2 11 11-1,1 5 21-15,1-2 18 0,1 4-10 16,1-7 10-16,1-2-15 15,-1-6-14-15,-3-5-2 16,2-5-6-16,-5-2-8 16,4 0 0-16,3-2-38 15,4-12 19-15,5-5-115 16,2 1-151-16,0 3-236 16</inkml:trace>
  <inkml:trace contextRef="#ctx0" brushRef="#br3" timeOffset="-51867.16">7109 17027 566 0,'0'0'267'15,"0"0"-235"-15,0 0 56 16,0 0 56-16,0 0-31 15,0 0-35-15,-15 90-18 16,15-69-52-16,0 0 0 0,0-3-10 16,7 0 2-16,4-4-12 15,1-3-32-15,2-3-78 16,2-8-81-16,-2 0-244 16</inkml:trace>
  <inkml:trace contextRef="#ctx0" brushRef="#br3" timeOffset="-51553.74">7309 16968 818 0,'0'0'175'0,"0"0"-159"16,0 0 34-16,0 0 56 16,0 0-1-16,-20 98-48 15,13-67-28-15,1 0-24 16,3-1-5-16,1-3-1 15,1-4-46-15,1-3-71 16,0-6-199-16</inkml:trace>
  <inkml:trace contextRef="#ctx0" brushRef="#br3" timeOffset="-51182.11">7464 17115 991 0,'0'0'114'16,"0"0"-114"-16,0 0-14 16,0 0 1-16,0 0-6 15,0 0 19-15,55-13 9 16,-28 4-9-16,1-3-14 16,-1-2-12-16,0-3 26 0,-6 0 17 15,-2-3-10-15,-8 1 27 16,-8 2 2-16,-3 3-36 15,-3 5 0-15,-20 7-17 16,-8 2 17-16,-11 8 30 16,-1 16-26-16,0 4 31 15,7 3 1-15,15-1-13 16,6-1 18-16,15 1-25 16,0-7 0-16,21-1 5 15,13-5-16-15,10-6 20 16,8-8-25-16,4-3-58 15,4 0-50-15,0-17-141 16,-1 1-643-16</inkml:trace>
  <inkml:trace contextRef="#ctx0" brushRef="#br3" timeOffset="-48496.1">2039 17783 131 0,'0'0'269'15,"0"0"-226"-15,0 0 67 16,0 0 9-16,0 0-77 0,0 0-1 16,0-3-1-1,0 3-10-15,0 0 7 0,0 0-21 16,0 0 9-16,0 0-8 16,0 0-16-16,-1 0 10 15,1 0-11-15,0 0 0 16,0 0 0-16,0 0 5 15,0 0-5-15,0 0 10 16,0 0 0-16,-2 0 28 16,2 0-9-16,0 0-8 15,0 0-1-15,0 0-15 16,0 0-2-16,0 0-3 0,-3 0-7 16,2 1-2-16,-4 11 18 15,-1 7-1-15,-1 5 24 16,-1 5-22-16,-2 3 6 15,-2 7 9-15,0 5-18 16,3 0 21-16,-1 2-8 16,-2-5-7-16,4 1 18 15,-2-3-24-15,1 2 15 16,-2 2 2-16,-2-3-19 16,4 0 19-16,-5-4-15 15,3-7-6-15,3-10 7 16,-1-8-7-16,9-6-3 15,0-1 0-15,0-3 6 16,0-1-8-16,0 2 2 16,0-2 0-16,0 0-7 0,0 0-5 15,0 0-35-15,0 0-51 16,11-7-165-16,8-18-136 16</inkml:trace>
  <inkml:trace contextRef="#ctx0" brushRef="#br3" timeOffset="-47896.13">2044 17793 212 0,'0'0'222'0,"0"0"-129"15,0 0 58-15,0 0-37 16,0 0-37-16,0 0 17 0,-2-1-23 16,2 1-4-16,-1 0-11 15,1 0-22-15,0 0 15 16,0 0-37-16,0 13-9 16,0 8 20-16,0 8-2 15,10 3-2-15,-1 7 10 16,3 1-20-16,4 2 22 15,-4 4-15-15,3-3 0 16,-6 1 12-16,3-3-27 16,-2-3 16-16,1-3-2 15,-2-4-12-15,3-2 14 16,-3-3-16-16,0 0 3 0,-2-2-3 16,-1-5 0-16,-3 1-1 15,2-3 0-15,-5-3 8 16,0-2-9-16,0-4 1 15,0-2-12-15,0-3 2 16,0-3-41-16,0 0-1 16,0-6-39-16,0-18-71 15,0-10-463-15</inkml:trace>
  <inkml:trace contextRef="#ctx0" brushRef="#br3" timeOffset="-47084.98">1966 18210 88 0,'0'0'145'0,"0"0"-63"16,0 0-3-16,0 0-39 15,0 0-31-15,0 0 27 16,-5 0 5-16,5 0-30 16,-1 0 13-16,1 0 16 15,0 0 20-15,0 0-4 16,0 0-26-16,0 0 25 16,0 0-4-16,0 0-36 15,0 0-6-15,0 0-9 16,0 0 0-16,0 0-6 15,0 0 4-15,-2 0 2 16,1 0 0-16,1 0 6 0,0 0-5 16,-3 0 4-16,3 0 14 15,-1 0 30-15,1 0-34 16,0 0 1-16,0 0 2 16,0 0-14-16,0 0 16 15,0 0-20-15,0 0 2 16,0 0 18-16,0 0-12 15,0 0 18-15,0 0 8 16,0 0-12-16,0 0 15 16,0 0-17-16,0 0-9 15,0 0 13-15,0 0-22 16,-2 0 10-16,1 0-9 0,1 0 5 16,0 0 2-1,0 0-5-15,0 0 3 0,0 0 19 16,0 0-25-16,0 0 17 15,0 0-7-15,0 0-7 16,4 0 10-16,5 0-15 16,3 6 22-16,1-2 19 15,1 2-39-15,-2-1 9 16,1-1-11-16,-1-1 11 16,-6 1-23-16,3 2 5 15,3 2-58-15,0-3-80 16,3-4-294-16</inkml:trace>
  <inkml:trace contextRef="#ctx0" brushRef="#br3" timeOffset="-45863.84">2391 17660 404 0,'0'0'18'16,"0"0"5"-16,0 0 47 0,0 0-38 15,0 0 21-15,0 0 21 16,0-6-18-16,0 3-2 15,0 2-9-15,0 1 22 16,0 0-11-16,0-2-13 16,0 2 19-16,0 0-30 15,0 0-3-15,0 0 9 16,0 0-27-16,0 0-3 16,0 0-8-16,0 10-21 15,0 13 21-15,3 5 30 16,3 6-12-16,0-1 27 15,0-5-20-15,-3-3 10 16,1-5-19-16,-1-4-8 16,0-7-2-16,-1-2-6 15,1-3 0-15,-3-4-5 0,3 0-34 16,0 0-63-16,0 0-137 16,-3-11-206-16</inkml:trace>
  <inkml:trace contextRef="#ctx0" brushRef="#br3" timeOffset="-45204.79">2284 17601 301 0,'0'0'50'0,"0"0"28"0,0 0 20 15,0 0 2-15,0 0-20 16,0 0-35-16,-36 0 27 16,36-2-12-16,-3 2-2 15,3 0 4-15,-3 0-33 16,3 0-4-16,-5 0-8 15,2 0-16-15,-4 0 25 16,1 0-21-16,2 0 1 16,-4 0-5-16,5 2 5 15,0-2-6-15,3 0 18 16,0 0-14-16,0 0 20 16,0 0-10-16,0 0 4 0,0 0 25 15,0 0-31-15,0 0 12 16,0 0 2-16,0 0-22 15,0 0 27-15,0 0-14 16,0 0-9-16,3 0-3 16,15 0 6-16,9 3 10 15,6-1 19-15,3 0-30 16,-2-2 17-16,-4 0-26 16,0 1 4-16,-5-1-10 15,2 2-9-15,0-1-50 16,-2 0-100-16,-5 2-287 15</inkml:trace>
  <inkml:trace contextRef="#ctx0" brushRef="#br3" timeOffset="-41500.86">4095 17991 350 0,'0'0'44'0,"0"0"-17"15,0 0 47-15,0 0 10 16,0 0 3-16,0 0-20 15,0 0-3-15,9 17-14 16,-9-17-18-16,3 0 15 16,-3 0-28-16,0 0-10 15,0 0 10-15,0 0-14 16,0 0 18-16,0 0-14 16,0 0-2-16,0 0 15 15,0 0-11-15,0 0 9 16,0 0 1-16,-9-7-16 15,0 0-5-15,-1-2 0 16,-2 1 5-16,-2 5-1 0,2-2-4 16,2 3 0-1,-3 2-1-15,2 0 8 0,2 0-7 16,-3 0 0-16,0 3 1 16,0 12 0-16,-1 1 3 15,1 7-4-15,0 4 12 16,3-2-6-16,0 3 12 15,6 2 1-15,1-4-5 16,2 1 16-16,0-1-24 16,0-2 1-16,0 0 15 15,5 0-20-15,1-4 14 16,6-2-5-16,1-3-6 0,1 0 5 16,5-6-8-16,0 0 1 15,1-8 13-15,7-1-16 16,-3 0 18-16,-5-5-18 15,-1-7-15-15,1-2 10 16,-5 0-9-16,2-5-14 16,-2-4 11-16,0-3-14 15,-6 0 12-15,1 1 0 16,-6 3-22-16,-3-1 32 16,0 5-18-16,0 3 19 15,0 2-3-15,0 4 17 16,-6-2-6-16,3 5 0 15,0 2 5-15,1 1 13 16,-1 3-16-16,2-1 5 16,-1 1 18-16,1 0-24 0,1 0 14 15,0 0-7-15,0 0-8 16,0 0 10-16,0 0-10 16,0 7 0-16,-3 4 25 15,2 5-23-15,-1 1 18 16,1 2-6-16,-1 1-11 15,2 6 16-15,0-2-18 16,0 1 7-16,0-1 3 16,0-1-2-16,0-7-6 15,0-1 6-15,5-4-9 16,0-3 11-16,1 1-7 16,-1-2 2-16,4-3 2 0,1 2-5 15,-1-3 16-15,-1-1 9 16,-2-2-18-16,0 0 20 15,-2 0-27-15,-1 0 2 16,0 0-4-16,-1 0-1 16,2 0-5-16,2 0-34 15,4 0-35-15,4 2-11 16,-3 2-109-16,-3 5-319 16</inkml:trace>
  <inkml:trace contextRef="#ctx0" brushRef="#br3" timeOffset="-37801.77">4398 17719 312 0,'0'0'181'15,"0"0"-138"-15,0 0 86 16,0 0-3-16,0 0-56 16,0 0-12-16,0 0-2 15,0-20 7-15,0 20-27 16,0 0-5-16,0 0 13 15,0 0-35-15,0 0 13 16,0 0-14-16,0 5-2 16,0 8 6-16,0 7 32 15,0 2-6-15,0-1-6 16,0-2-21-16,0-5 9 16,0 2-11-16,0-7-1 15,0 2-8-15,0-4 0 16,0 0-5-16,0 2-7 0,0-2-64 15,0 0-44-15,0-2-144 16,0-5-224-16</inkml:trace>
  <inkml:trace contextRef="#ctx0" brushRef="#br3" timeOffset="-37306.12">4291 17651 417 0,'0'0'96'0,"0"0"-7"16,0 0 72-16,0 0-64 0,0 0-40 16,0 0-14-1,-5 0 2-15,5 0-3 0,0 0-15 16,0 0 15-16,0 0-13 15,0 0-18-15,0 0 20 16,0 0-16-16,0 0-3 16,0 0 19-16,0 0-25 15,6 0 7-15,10 0-3 16,1 0 14-16,10 0 20 16,-5 0-36-16,3 0 1 15,-4 0 7-15,-3 0-11 16,-3 0-6-16,-6 7 1 15,0 0-67-15,0 5-80 0,-2-1-216 16</inkml:trace>
  <inkml:trace contextRef="#ctx0" brushRef="#br3" timeOffset="-35746.46">4484 18266 257 0,'0'0'257'0,"0"0"-218"16,0 0 64-16,0 0-3 16,0 0-28-16,0 0-30 15,0-1-2-15,0 1 10 16,0 0-20-16,0 0 10 15,0 0-4-15,0 0-21 16,0 0 18-16,0 0-14 16,0 0-13-16,0 0 13 15,0 0-16-15,0 0 11 16,0 0 9-16,0-3-14 0,0 3 18 16,0 0-15-16,0 0-10 15,0 0 9-15,-1 0-10 16,1 0-2-16,-3 0 1 15,3 0-12-15,0 0 6 16,0 7-1-16,0 10 7 16,0 5 18-16,0 3-14 15,0 0 5-15,3-1-2 16,1-4-4-16,2-1 19 16,0-9-17-16,-1 3-1 15,5-7-8-15,-2-2 6 16,-1-2-2-16,1 2 7 15,2-3 1-15,-6 1-1 16,1-2-7-16,1 0 1 16,-3 0-5-16,2 0-10 0,0 0-18 15,0-3 0-15,1-7-48 16,-5 0-65-16,1 1-210 16</inkml:trace>
  <inkml:trace contextRef="#ctx0" brushRef="#br3" timeOffset="-34712.72">4669 18266 124 0,'0'0'244'16,"0"0"-214"-16,0 0 19 15,0 0 7-15,0 0-8 16,0 0-11-16,0-1 5 16,0 1-10-16,0 0-7 15,0 0 32-15,0 0 2 16,-1 0-11-16,1 0 0 0,0 0-7 16,0 0 11-16,0 0-5 15,0 0-25-15,0 0 10 16,0 0-16-16,-3 0-7 15,3 0 13-15,0 0-20 16,0 0 8-16,0 0-4 16,0 0-1-16,0 0 5 15,0 0-3-15,0 0-4 16,0 0 0-16,0 0 3 16,0 0-6-16,0 0 0 15,0 0-5-15,0 0-1 16,0 1 6-16,0 9 0 15,0-7 1-15,0 4 0 16,0 2-1-16,0-5 0 16,0 2 9-16,0-2-11 0,3-2 2 15,-3-2 0 1,0 0 1-16,0 0 7 0,0 0-8 16,1 0 6-16,-1 0-1 15,0 0 0-15,0 4-5 16,2-3 0-16,-2 5 1 15,3 3 3-15,0 2 1 16,1 8-1-16,2 1 0 16,-1 3 6-16,5 3-9 15,1-2 2-15,-4 0 16 16,2 1-13-16,-2-2 10 16,-2-5 1-16,-2-2-16 0,-3-3 20 15,0-3-9-15,0-1-4 16,0-4 25-16,0-3-18 15,0 2 13-15,-6-2 4 16,-2-2-19-16,-2 0 16 16,0 0-23-16,-1 0-2 15,1 0-8-15,4 1 1 16,1 1-15-16,1-1-13 16,1 2-38-16,1-3-11 15,2 0-39-15,0 0-113 16,0-17-108-16</inkml:trace>
  <inkml:trace contextRef="#ctx0" brushRef="#br3" timeOffset="-34395.09">4628 18130 324 0,'0'0'667'0,"0"0"-593"0,0 0 28 16,0 0 26-16,0 0-55 15,0 0-59-15,-6-13-1 16,6 13-13-16,0 0-41 16,-5 0-24-16,-1 7-136 15,-4 6-286-15</inkml:trace>
  <inkml:trace contextRef="#ctx0" brushRef="#br3" timeOffset="-34120.09">4449 18149 732 0,'0'0'350'0,"0"0"-300"16,0 0 26-16,0 0-3 15,0 0-73-15,0 0-7 16,8-12-13-16,-3 12-118 16,4 0-269-16</inkml:trace>
  <inkml:trace contextRef="#ctx0" brushRef="#br3" timeOffset="-33460.32">5014 18120 455 0,'0'0'313'0,"0"0"-236"15,0 0 99-15,0 0-30 0,0 0-41 16,0 0-26 0,-2 0-45-16,2 0-1 0,5 0-33 15,4 0 2-15,7 0-6 16,1 0 4-16,5 3-31 16,0 9-47-16,0 2-75 15,-2 0-31-15,-2-1-106 16,-6-3-271-16</inkml:trace>
  <inkml:trace contextRef="#ctx0" brushRef="#br3" timeOffset="-33280.17">5065 18276 553 0,'0'0'519'15,"0"0"-486"-15,0 0 52 16,0 0-12-16,0 0-73 15,0 0 0-15,43 0-6 16,-12 0 6-16,1 0-69 16,-1 12-92-16,-1 5-173 15</inkml:trace>
  <inkml:trace contextRef="#ctx0" brushRef="#br3" timeOffset="-31463.97">5763 17990 460 0,'0'0'378'15,"0"0"-344"-15,0 0 26 16,0 0 45-16,0 0-100 16,0 0-3-16,12 10 22 15,-9 0-7-15,1-2 1 16,-2-2-17-16,-1-2 1 15,-1-2 1-15,0-2 3 0,0 0-6 16,0 0 11 0,0 0-9-16,0 0 21 0,0-6-17 15,-4-4-1-15,-6-4 1 16,-1 2-3-16,0 1-6 16,0 4 3-16,0 2-23 15,2 0 23-15,-1 4-2 16,4 1 2-16,-3 0 3 15,-3 0 3-15,0 15 0 16,-2 2 8-16,3 6-6 16,2 4 3-16,4-1-3 15,2 4 0-15,3-4 14 16,0-2-22-16,0-2 11 16,12-4-11-16,4 1 7 0,1-5-13 15,-1 1 6-15,1-5 0 16,4-2-3-16,-6-3 12 15,1-4-9-15,-1-1 0 16,-2 0-17-16,-1 0 16 16,0-1 1-16,-3-12 0 15,2-2-2-15,0-5-9 16,-3-2 6-16,1-3-10 16,0-1-37-16,0 0 25 15,-2 1 5-15,-2 5 12 16,-4 5 3-16,-1 2 14 15,0 5-5-15,0 4 9 16,0 2-10-16,0 2 31 0,0 0-17 16,0 0-10-16,0 0 4 15,0 0-2-15,0 0-6 16,0 0-1-16,0 3 9 16,-3 11 7-16,-3 5-10 15,3 5-3-15,-1 6 29 16,1 3-24-16,3-3 17 15,0 1 8-15,0-4-26 16,0-1 20-16,1-2-9 16,8-7-9-16,0-3 14 15,-1-4-23-15,2-5 15 16,1-1-15-16,-1-1 9 16,5 0-18-16,3-3-10 15,0 3-47-15,-2 4-93 0,2 0-353 16</inkml:trace>
  <inkml:trace contextRef="#ctx0" brushRef="#br3" timeOffset="-29064.09">6166 18306 268 0,'0'0'154'0,"0"0"-113"15,0 0 85-15,0 0 7 16,0 0-46-16,0 0-13 16,0-4-27-16,1 1-6 15,-1 2 1-15,0-1-25 16,2 1 18-16,-2 1-6 15,0 0-10-15,0 0 11 16,0 0-30-16,0 0 12 16,0 0-12-16,0 0 0 15,3 0-4-15,1 0-1 16,4 13 3-16,1 8-4 16,0 6 12-16,1 4-4 15,-1-1 22-15,-3 3-23 0,-3-6 30 16,-1 0-13-16,-2-5-8 15,0-6 23-15,0-2-23 16,0-4 16-16,-8-3 0 16,-1-1-22-16,-3-2 19 15,-1-2-6-15,-1-2-14 16,-2 0 10-16,2 0-11 16,1 0-2-16,4 0 0 15,6 0-10-15,0-6-8 16,3-3-35-16,0-5-39 15,0 0-38-15,9-5-285 0</inkml:trace>
  <inkml:trace contextRef="#ctx0" brushRef="#br3" timeOffset="-28772.21">6169 18141 611 0,'0'0'465'0,"0"0"-451"16,0 0 50-16,0 0 9 15,0 0-57-15,0 0-16 16,-6-8-45-16,6 15-78 16,4 9-210-16,8 7 5 15</inkml:trace>
  <inkml:trace contextRef="#ctx0" brushRef="#br3" timeOffset="-27452.56">6388 18272 106 0,'0'0'154'0,"0"0"-59"15,0 0 19-15,0 0-16 16,0 0-33-16,0 0-16 16,0 0-24-16,0 0 0 15,0 0 9-15,0 0-18 16,3 0 16-16,-3 0 8 15,0 0-14-15,0 0 20 16,0 0-15-16,0 0 14 16,0 0-2-16,0 0-31 15,0 0 14-15,0 0-2 16,0 0-13-16,0-1 15 16,0 1-20-16,0 0 3 15,0 0 4-15,0 0-9 0,0 0 5 16,0 0-9-16,0 0 2 15,0 0 1-15,0 0-3 16,0 0 0-16,0 0-1 16,0 0-4-16,1 5-1 15,1 4-2-15,1 8 8 16,0 3 3-16,0 3 2 16,0 4 6-16,-3 2 13 15,3-6-19-15,2 3 22 16,-2-6-16-16,0 0-9 15,4-2 18-15,-1-4-15 16,3-4 1-16,0-5 7 16,3 0-10-16,0-3 12 0,2-2 2 15,0 0-13-15,-1 0 14 16,-1-4-17-16,-4 0-1 16,-2-2 0-16,1-1-38 15,-1-3-4-15,-3-4-30 16,-3-4-81-16,0 1-228 15</inkml:trace>
  <inkml:trace contextRef="#ctx0" brushRef="#br3" timeOffset="-27219.09">6376 18106 208 0,'0'0'935'0,"0"0"-927"16,0 0-8-16,0 0-11 15,0 0-140-15,0 0-237 16</inkml:trace>
  <inkml:trace contextRef="#ctx0" brushRef="#br3" timeOffset="-18611.41">16308 7580 63 0,'0'0'0'15</inkml:trace>
  <inkml:trace contextRef="#ctx0" brushRef="#br3" timeOffset="-18132.59">16308 7580 172 0,'0'-76'10'15,"0"68"119"-15,0 1-18 0,-3 1-28 16,0 0 2-16,3-1-25 16,0-2-17-16,0 0-6 15,0-3-36-15,0 1 28 16,0 3 11-16,0 1-15 16,0 1 1-16,0 4 5 15,0-3-29-15,0 2 13 16,0 0-14-16,0-1 15 15,0-2 18-15,-1-1-26 16,-1 0 25-16,1-1-26 0,-1-2 8 16,1 2-2-1,-1 1-7-15,2 1 21 0,0 3 0 16,0 3-20-16,0 0 14 16,-1 0-12-16,1 0-7 15,-2 0 2-15,-1 10-4 16,-2 22 0-16,-5 17 17 15,-2 8 25-15,-4 6-1 16,-1 0-23-16,0-5-5 16,1-6 14-16,0-6-26 15,4-9 15-15,3-9-7 16,4-13-2-16,3-10 1 16,2-5-6-16,0 0 9 15,19-8 39-15,16-14-34 16,5-4 0-16,0 0-16 0,-9 8 3 15,-16 8-10-15,-6 7 2 16,-7 3-19-16,-2 0-12 16,0 0-62-16,0 11-18 15,0 1 0-15,0 4-66 16,0-9-152-16</inkml:trace>
  <inkml:trace contextRef="#ctx0" brushRef="#br3" timeOffset="-17891.41">16445 7424 692 0,'0'0'287'0,"0"0"-277"15,0 0 32-15,-40 114 71 16,31-59-33-16,8 4-4 15,1-1-44-15,0-1-25 16,3-4 0-16,7-5-7 16,-3-6-24-16,-2-7-58 15,-5-13-117-15,0-14-192 16</inkml:trace>
  <inkml:trace contextRef="#ctx0" brushRef="#br3" timeOffset="-17621.29">16466 6989 568 0,'0'0'348'0,"0"0"-255"16,0 0-76-16,61 92 88 0,-22-16-3 15,3 14-12 1,-2 3-58-16,-7 3-12 0,-14-1-17 16,-10-6 2-1,-9-5-10-15,-21 2-40 0,-25-2-69 16,-13-1-87-16,-9-9-262 16</inkml:trace>
  <inkml:trace contextRef="#ctx0" brushRef="#br3" timeOffset="-15266.62">17227 7090 295 0,'0'0'430'0,"0"0"-380"15,0 0-1-15,0 0 27 16,0 0-35-16,0 0 8 16,2 0-26-16,-2 0-10 15,1 0-1-15,-1 0-5 16,0 0-7-16,0 0 0 16,0 0 7-16,0 0 1 15,0 0-1-15,0 0-2 0,0-6 21 16,0-3-21-16,0 1 4 15,0-1-1-15,0 5-1 16,-4 1 8-16,-1 2-5 16,-1 1-6-16,-5 0 3 15,-3 21-6-15,-3 11-1 16,-1 12 20-16,5 8-19 16,3 6 23-16,7 7-24 15,3 1 2-15,0-2-2 16,4-7 5-16,9-8-5 15,6-11 0-15,0-13-13 16,3-11 13-16,5-10-12 0,3-4 12 16,7-18 13-1,2-17-8-15,-3-11-2 0,-5-10-3 16,-7-7-1-16,-10-5-2 16,-9-6 3-16,-5 4-4 15,0 5-3-15,-18 7 14 16,-4 13 2-16,-1 14 8 15,-3 14-7-15,-6 15-20 16,-1 2 10-16,1 30-39 16,2 16-12-16,9 9-85 15,10 2-37-15,11-1-180 16</inkml:trace>
  <inkml:trace contextRef="#ctx0" brushRef="#br3" timeOffset="-14764.38">17660 7285 566 0,'0'0'465'0,"0"0"-420"0,0 0-33 16,0 0 35 0,0 0-12-16,-33 95-5 0,27-58-22 15,6-1 0-15,0-5-5 16,0-6-3-16,12-6 0 16,0-7-9-16,0-7 3 15,4-5 6-15,1 0 0 16,0-6 2-16,1-13 12 15,-4-5-14-15,-7-2 0 16,-7-4-4-16,0-1 16 16,-9-1-11-16,-16 1 14 15,-8 3-11-15,-7 1 7 16,-11 3-11-16,-2 0 0 16,0-1-1-16,10-1 9 15,13 1-8-15,18-3 28 0,12-7 3 16,18-5-31-1,28-9-6-15,12-2-7 0,7 1 13 16,-1 8-39-16,-11 9 19 16,-15 14-18-16,-19 17-92 15,-19 2-84-15,-6 30-328 16</inkml:trace>
  <inkml:trace contextRef="#ctx0" brushRef="#br3" timeOffset="-14411.69">17846 7141 672 0,'0'0'370'15,"0"0"-370"-15,0 0 0 16,0 116 64-16,0-42 8 16,4 9-13-16,3 2-17 0,-1-7-39 15,0-4 18 1,1-14-21-16,0-9 0 0,-2-11-2 15,-2-12 2-15,-2-11-3 16,-1-8-56-16,0-9-115 16,0-6-204-16</inkml:trace>
  <inkml:trace contextRef="#ctx0" brushRef="#br3" timeOffset="-14147.31">17866 7220 916 0,'0'0'17'15,"0"0"-17"-15,0 0 0 16,0 0 52-16,108 5 13 16,-69 13-22-16,-3 2 17 15,-8 2-31-15,-11 2-9 16,-17 2-20-16,0-3-9 15,-21 4 9-15,-14 1 0 16,-4-2-25-16,-2-2-27 16,5-7-124-16,9-8-105 15,17-9-310-15</inkml:trace>
  <inkml:trace contextRef="#ctx0" brushRef="#br3" timeOffset="-13712.25">18330 7277 702 0,'0'0'122'0,"0"0"-95"16,0 0 51-16,0 0-34 15,0 0-33-15,0 0 6 16,13-69-14-16,-13 56 10 15,-4 4 20-15,-10 6-10 16,-7 3 21-16,-1 1-16 0,-7 21-4 16,3 7 18-1,0 7-38-15,9 4 8 0,9 0-12 16,6-3 2-16,2-7-11 16,11-8 9-16,10-9-37 15,7-10 35-15,2-3-21 16,1-10 23-16,-1-12-1 15,-6-7-30-15,-7 4 30 16,-6 6-10-16,-6 7 11 16,-5 9 41-16,0 3-5 15,0 2-35-15,0 16-1 16,0 7 0-16,0 3-2 16,0 1 2-16,0-7-23 15,6-6-61-15,13-11-168 16,4-5-292-16</inkml:trace>
  <inkml:trace contextRef="#ctx0" brushRef="#br3" timeOffset="-13008.28">18658 7171 1109 0,'0'0'27'16,"0"0"-15"-16,0 104 33 15,0-61 31-15,0-1-45 0,0-8-14 16,0-8 17 0,0-13-31-16,1-5 7 0,1-6-10 15,1-2 5-15,4-3-16 16,5-16 11-16,3-9-52 16,3-4 16-16,0 0-38 15,3 4 25-15,-1 5-11 16,0 8-1-16,-1 4 53 15,-5 5-1-15,-2 1 9 16,-8 5-5-16,-2 0 11 16,-2 0-6-16,0 0 9 15,0 0-3-15,0 0 0 16,0 0-6-16,4 0-13 16,1 0 3-16,2-1-1 15,4 0 11-15,-5 0 5 0,-3-1 1 16,-2 2 25-1,-1-1-5-15,0 1-4 0,0 0 11 16,0 0-33-16,0 0 0 16,0 0-2-16,0 4-2 15,5 9 4-15,-1 3 0 16,0 5 0-16,-1 2 35 16,-3 1-23-16,2-3 18 15,-2-3-6-15,0-2-19 16,0-7 20-16,0-3-16 15,0-5-7-15,0-1 26 16,0 0-17-16,0-4 11 0,1-14-22 16,10-4-2-16,7-6-49 15,6-1 2-15,1 7 2 16,-3 5-4-16,-5 8 30 16,-7 7 21-16,-4 2 0 15,0 0 4-15,0 0 11 16,0 9 4-16,-1 5 20 15,-1 1 18-15,1-1-29 16,-2 2 18-16,0-4-36 16,-2 3-2-16,1-1-16 15,-1 2-52-15,-1-3-127 16,4-4-252-16</inkml:trace>
  <inkml:trace contextRef="#ctx0" brushRef="#br3" timeOffset="-11867.92">19326 7144 731 0,'0'0'88'15,"0"0"-32"-15,0 78 56 16,0-48 22-16,0-4-57 16,0-3 3-16,0-6-38 0,0-4-30 15,1-9-2-15,1-3 0 16,-2-1-10-16,3 0 0 16,5-11-5-16,5-6-23 15,3-2-66-15,0 5 33 16,0 4 36-16,-4 3-26 15,3 1 31-15,0 0 19 16,4-1 1-16,-1-3 1 16,-3-1 11-16,-2-1 9 15,-2 4 32-15,-5 2-22 16,-5 4 23-16,-1 2 11 16,0 0-50-16,0 2-7 15,3 12-8-15,2 6 0 0,1 4-9 16,2 0 16-1,3-3-14-15,4-4 5 0,3-7-36 16,4-7 25-16,2-3-7 16,0-7 20-16,1-10-6 15,-5-3 18-15,-5-2-12 16,-5 6 13-16,-6 2-9 16,-2 5 28-16,-2 7-12 15,0 2-18-15,0 0-2 16,0 8-21-16,0 12 21 15,0 2-8-15,0-1 17 16,0-2-19-16,0-5 10 0,4-4-20 16,9-7 17-16,1-3-8 15,0-2 11-15,5-15 27 16,-1-5-25-16,-5-4 15 16,-3 1-16-16,-9 0 1 15,-1-1-4-15,0 6-1 16,-11 7 3-16,-9 5 0 15,-7 8-41-15,3 0 33 16,1 14-11-16,7 6 1 16,12 1 12-16,4 1-21 15,1-3 19-15,17-1 2 16,4-2-25-16,2-6 19 16,2-5-8-16,-1-5-5 15,-1 0 19-15,-6 0 10 16,1-8-4-16,-1-3 2 0,2-5 6 15,-1 2-16-15,-3 3 5 16,-1 3-49-16,-6 5 45 16,-4 3-11-16,-2 0 6 15,-2 3 5-15,2 10 14 16,-3 7 22-16,0 2 4 16,0-3-20-16,4-3-2 15,2-2-7-15,2-8-4 16,4-4 7-16,3-2-6 15,7-1 54-15,6-17-28 0,7-7-25 16,-2-1 14 0,-1-4-13-16,-2-1 19 0,-1-4-20 15,-7 1 8 1,-7 3-20-16,-9 5 5 0,-6 4-6 16,-5 4 3-16,-20 3-11 15,-5 7 17-15,4 8-6 16,1 0 16-16,6 15-2 15,7 10-3-15,2 5 0 16,10 0 26-16,0 1-22 16,8-1 21-16,11-1 1 15,-2 1-20-15,-6 0-9 16,-8 1-16-16,-3-3-91 16,-2-4-252-16</inkml:trace>
  <inkml:trace contextRef="#ctx0" brushRef="#br3" timeOffset="-11126.02">21336 6822 843 0,'0'0'72'16,"-55"111"39"-16,28-49 5 0,5-3-62 15,5-10 0 1,8-12-37-16,5-12 0 0,2-11 0 15,2-8-11-15,0-6-1 16,2 0 2-16,12-20-1 16,7-14-8-16,0-12 2 15,3-6-24-15,-2 1 4 16,-5 11-7-16,-4 16 27 16,-7 15 21-16,-4 7-3 15,-1 2-6-15,1 10-12 16,-1 15-6-16,4 6 4 15,-1 2 4-15,5-5 3 16,2-8-5-16,2-9 9 16,6-6-9-16,5-5 0 0,3-9 0 15,0-17 0 1,-1-7 3-16,-4-4-6 0,-3 0 3 16,-4 9-11-16,-5 11 11 15,-5 9 3-15,-2 8 23 16,-3 4-26-16,0 20-12 15,0 12 12-15,0 10 18 16,0 0-9-16,4-3-5 16,7-8-4-16,10-8-25 15,6-7-18-15,4-12-97 16,5-8-80-16,0-5-224 16</inkml:trace>
  <inkml:trace contextRef="#ctx0" brushRef="#br3" timeOffset="-10975.31">21837 6990 778 0,'0'0'356'16,"0"0"-279"-16,0 0-15 16,0 0-6-16,0 0-21 15,0 0-23-15,30 3-11 16,-5 6-1-16,8-5-29 16,5-1-74-16,3-3-144 15,-1 0-404-15</inkml:trace>
  <inkml:trace contextRef="#ctx0" brushRef="#br3" timeOffset="-10095.3">22190 6856 56 0,'0'0'771'0,"0"0"-723"15,0 0-11-15,0 0 57 16,0 0 26-16,-22 86-40 16,21-47-18-16,1-2-53 15,0-4-1-15,6-9-8 16,9-9 7-16,6-9-7 16,5-6 0-16,7-6 1 15,2-16 0-15,-1-10 5 16,-4-2-6-16,-6 0 0 0,-7 10 5 15,-9 11-9-15,-5 7 4 16,-3 6-8-16,0 8 5 16,0 15-50-16,-3 10 53 15,-5 5 0-15,0 0 6 16,2-2-8-16,1-10 2 16,4-4 0-16,1-10 11 15,0-5-10-15,0-5 14 16,0-2 14-16,0 0-1 15,-2-2 30-15,2-13-52 16,0-7-6-16,0-2-12 16,12 2-51-16,9 4 12 0,3 1 26 15,2 0-25-15,3-1 36 16,-2 0 1-16,3 0 13 16,-2 0 25-16,-1 5-19 15,-8 3 18-15,-7 6-5 16,-7 4-12-16,-5 0-14 15,0 5-3-15,0 12 5 16,0-1-5-16,0 0 19 16,0-3-9-16,0-7 0 15,7-2 7-15,8-4-7 16,6 0 4-16,7-5 22 16,4-11-5-16,-4-6-13 15,-2 1-3-15,-6-2 16 16,-8 2-18-16,-3 1 13 0,-9 3-16 15,0 3 0-15,-4 1 3 16,-16 3-1-16,-3 4-2 16,-1 4 0-16,3 2-4 15,0 0-2-15,4 0 6 16,2 2-19-16,5 6 11 16,5-1-29-16,5-2-9 15,0 1 11-15,0-2-23 16,12-1-18-16,4 0 58 15,3 0 18-15,-3 0 12 16,-2 0-12-16,-2 5 41 0,1 2 4 16,-2 3 5-16,-1 2 35 15,-1 0-43-15,-2 1-35 16,-1 0-7-16,-1 4-7 16,-5 2-88-16,0 3-126 15,-14 4-505-15</inkml:trace>
  <inkml:trace contextRef="#ctx0" brushRef="#br3" timeOffset="-8791.61">18376 7922 321 0,'0'0'106'0,"0"0"5"0,0 0-17 16,0 0 38 0,0 0-34-16,0 0 14 0,10-43 0 15,-10 41-42-15,0 2 8 16,0 0-39-16,0 0-18 16,0 0 2-16,0 13-23 15,-9 16 0-15,-7 13 10 16,-2 12-1-16,-6 11 23 15,3 1-20-15,3 2-8 16,0-6 19-16,5-7-18 16,0-5 3-16,4-4 7 15,1-6-6-15,-1-3 8 16,3-4-17-16,2-7 0 16,2-7 5-16,1-5 3 15,1-7-8-15,0-3 0 0,0-1-13 16,0-3 12-16,0 0-45 15,3-10-18-15,9-15-13 16,4-14-183-16,-1-8-232 16</inkml:trace>
  <inkml:trace contextRef="#ctx0" brushRef="#br3" timeOffset="-8426.24">18374 7952 768 0,'0'0'89'0,"0"0"-4"15,0 0 15-15,0 0-25 16,0 0-22-16,0 0 20 15,48 99-19-15,-33-49-30 16,0 3 18-16,1 6 3 16,-1-3-28-16,3-3 30 15,-4-4-23-15,-1-5-14 16,-3-5 8-16,-2-3-10 16,-2-7-5-16,0-5-3 0,-3-9 8 15,0-6-22 1,-2-5 11-16,-1-4-51 0,0 0 9 15,0 0-56-15,0 0-28 16,0-11-175-16</inkml:trace>
  <inkml:trace contextRef="#ctx0" brushRef="#br3" timeOffset="-8163.88">18262 8365 314 0,'0'0'588'16,"0"0"-499"-16,0 0 33 16,0 0-43-16,0 0-14 15,0 0-16-15,84-3 2 16,-50 3-26-16,-2 1-20 15,-3 5-10-15,0 0-11 16,-3-5-107-16,0-1-87 16,-2 0-581-16</inkml:trace>
  <inkml:trace contextRef="#ctx0" brushRef="#br3" timeOffset="-7204.05">18673 7882 325 0,'0'0'443'0,"0"0"-343"16,0 0 23-16,0 0 14 16,0 0-33-16,0 0-48 15,8 0-8-15,12 0-35 16,7 0 6-16,1-3-7 16,-4 1-12-16,-6 2 0 15,-3 0-32-15,-3 0-66 16,0 0-43-16,-5 0-280 15</inkml:trace>
  <inkml:trace contextRef="#ctx0" brushRef="#br3" timeOffset="-6656.14">18973 7868 1039 0,'0'0'9'0,"0"0"2"15,0 0 2-15,0 0-7 16,52-78-4-16,-46 60 7 16,-3 3-9-16,-3 2 0 15,0 3 9-15,0 4-4 16,0 2 18-16,-2 1-4 0,-2 1 21 15,1 2-20-15,0 0-4 16,0 3-16-16,-1 17-7 16,4 6 3-16,0 3 4 15,0 4 0-15,1-2-10 16,8-3 3-16,-2-2 5 16,-1-5-6-16,-1-4-19 15,-2-6 27-15,-3-5-21 16,0-4-10-16,0-2 20 15,0 0-16-15,-6 2 27 16,-9-1-5-16,-6 1 16 16,2-1-13-16,4 0 5 0,2-1-3 15,5 2 39-15,5-2-24 16,1 0 10-16,2 0-7 16,0 0-15-16,0 0 21 15,16 0-17-15,9 1 3 16,5 2 44-16,6-2-42 15,0 1 2-15,-4-1-14 16,-2 2-4-16,-9 1-33 16,-7 1-169-16,-8-2-543 15</inkml:trace>
  <inkml:trace contextRef="#ctx0" brushRef="#br3" timeOffset="-3760.77">19620 8094 703 0,'0'0'161'15,"0"0"-16"-15,0 0-12 16,0 0-30-16,0 0-14 15,0 0-61-15,0-27-10 16,0 27-18-16,0 0-14 16,2 0-4-16,-2 0-51 0,1 0-57 15,1 4-118-15,-1 9-203 16</inkml:trace>
  <inkml:trace contextRef="#ctx0" brushRef="#br3" timeOffset="-3587.72">19699 8358 37 0,'0'0'903'16,"0"0"-824"-16,0 0 11 16,0 0-68-16,0 0-22 15,0 0-46-15,0 3-150 0,0-3-427 16</inkml:trace>
  <inkml:trace contextRef="#ctx0" brushRef="#br3" timeOffset="-2148.34">20713 7748 211 0,'0'0'405'0,"0"0"-343"15,0 0 15-15,0 0-13 16,0 0-20-16,0 0-19 16,19-27 29-16,-18 25-9 15,1-3 0-15,-2 4 13 16,0-1-26-16,0 2 22 16,0 0 5-16,0 0-42 15,0 0 15-15,0 0-14 16,0 0-11-16,0 0 11 15,0 0-13-15,0 13-5 16,-5 11 5-16,-5 13-3 0,-7 12 24 16,-2 7-16-1,-4 10 2-15,-2 4 23 0,1 2-31 16,2 1 19-16,1-5-11 16,6-10-5-16,5-10 0 15,5-11-7-15,2-12 0 16,2-8-2-16,1-9 10 15,0-6-11-15,0-2 3 16,0 0-48-16,4-26 15 16,11-14-72-16,6-17-166 15,0-4-254-15</inkml:trace>
  <inkml:trace contextRef="#ctx0" brushRef="#br3" timeOffset="-1824.21">20763 7642 716 0,'0'0'163'0,"0"0"-102"15,0 0 47-15,0 0-20 16,0 0-82-16,0 0 46 15,34 93 27-15,-22-40-62 16,-1 6 34-16,1 3-24 0,-1-2-13 16,2-3 18-16,0-3-31 15,-1-7 13-15,-2-3-13 16,2-7 11-16,-3-7-17 16,-4-9 5-16,-2-6-31 15,-3-7-17-15,0-5-111 16,0-3-51-16,-3 0-130 15</inkml:trace>
  <inkml:trace contextRef="#ctx0" brushRef="#br3" timeOffset="-1615.62">20632 8086 734 0,'0'0'225'0,"0"0"-143"16,0 0-18-16,0 0 19 16,0 0-54-16,0 0 2 15,111-15-22-15,-76 18-9 16,-7 3-29-16,-4-4-121 16,-3-2-339-16</inkml:trace>
  <inkml:trace contextRef="#ctx0" brushRef="#br3" timeOffset="415.97">21378 7790 97 0,'0'0'3'0,"0"0"-2"0,0 0 16 16,0 0 20-16,0 0-7 15,0 0-18-15,0-66 16 16,6 48 7-16,1 1-8 16,-3 0 46-16,1 3 7 15,-1 4 18-15,-2 4 1 16,-2 2 3-16,0 4-12 16,0 0-45-16,0 0-4 15,0 0-13-15,0 20-23 16,-5 11 38-16,-8 14 40 15,0 9-22-15,-1 7 15 16,-4 0-29-16,3 0-3 0,-1 0-3 16,4-5-38-1,0-5 12-15,5-10-15 0,2-10 0 16,4-11-5-16,1-11 5 16,0-6-30-16,0-3-39 15,0-12-60-15,15-25-38 16,2-14-470-16</inkml:trace>
  <inkml:trace contextRef="#ctx0" brushRef="#br3" timeOffset="708.2">21458 7559 657 0,'0'0'84'0,"0"0"-5"0,0 0 1 15,0 0-32-15,0 0 2 16,21 77 71-16,-9-30-83 16,-1 5 26-16,2 3-7 15,-3 1-22-15,2-1 17 16,3-3-42-16,-3-6 9 16,3-3-19-16,-5-5 13 15,-2-6-19-15,-3-5 6 16,-4-8-8-16,-1-3-3 15,0-10-55-15,0-5-48 0,0-1-62 16,0 0-141 0,-4 0-226-16</inkml:trace>
  <inkml:trace contextRef="#ctx0" brushRef="#br3" timeOffset="937.81">21392 7974 888 0,'0'0'94'0,"0"0"-1"16,0 0-46-16,0 0-6 15,0 0-40-15,0 0 4 0,63 5-5 16,-29 0-6-16,1-4-85 15,-5-1-294-15</inkml:trace>
  <inkml:trace contextRef="#ctx0" brushRef="#br3" timeOffset="1668.25">21721 7543 767 0,'0'0'259'0,"0"0"-199"16,0 0 20-16,0 0-7 15,0 0-62-15,0 0 7 16,49 3-5-16,-22-3-11 16,-2 0-1-16,-2 0-1 15,-6 3-26-15,0-1-68 0,-2-2-116 16,-2 0-205-16</inkml:trace>
  <inkml:trace contextRef="#ctx0" brushRef="#br3" timeOffset="2261.83">22033 7460 1006 0,'0'0'59'16,"0"0"-42"-16,0 0 12 0,0 0 20 16,0 0-31-1,0 0 9-15,0-47-15 0,0 47-8 16,0 0 3-16,0 0-5 16,0 0-2-16,0 0 0 15,0 7-28-15,0 11 26 16,4 5 1-16,6 7 1 15,3 0-8-15,0 0 6 16,-4-4-20-16,-2-1-12 16,-2-7-14-16,0-4 34 15,-3-4-1-15,-2-3 9 16,0-4-2-16,0-3-4 16,0 2 12-16,-15 0 20 0,-1-1-17 15,-4 1 12 1,3-1-5-16,2 1-9 0,4-1 24 15,-1-1-23-15,6 0 15 16,3 0-5-16,3 0-2 16,0 0-8-16,0 0-1 15,0 0 0-15,0 0 26 16,0 0-26-16,0 0 21 16,0 0 12-16,0 0-33 15,0 0 33-15,0 0-17 16,2 0-8-16,4 0 19 15,4 0-24-15,5 0 17 16,0 0-10-16,1 0 0 16,-2 0-10-16,-2 0-1 0,-2 0-19 15,5 4 2-15,2 2-60 16,5-2-29-16,3-2-63 16,-2-2-207-16</inkml:trace>
  <inkml:trace contextRef="#ctx0" brushRef="#br3" timeOffset="3522.19">22602 7829 575 0,'0'0'180'0,"0"0"-82"16,0 0 56-16,0 0-25 16,0 0-65-16,0 0-32 15,39 0-32-15,-1 0 0 16,8-2-2-16,0 2-55 16,-4 0-25-16,-9 0-100 0,-11 0-231 15</inkml:trace>
  <inkml:trace contextRef="#ctx0" brushRef="#br3" timeOffset="3704">22654 7989 282 0,'0'0'544'16,"0"0"-476"-16,0 0 4 15,0 0 46-15,0 0-80 16,0 0 0-16,101 3-9 15,-56-3-29-15,4 0-3 16,-1 0-47-16,-5 0-220 16</inkml:trace>
  <inkml:trace contextRef="#ctx0" brushRef="#br3" timeOffset="4683.95">23480 7501 301 0,'0'0'37'16,"0"0"8"-16,0 0 57 16,0 0 20-16,0 0-20 0,0 0 6 15,0-24-46-15,0 23 37 16,0-1-21-16,0 2-17 16,0 0 12-16,0 0-36 15,0 0-4-15,0 6-28 16,0 20 8-16,0 11-13 15,0 17 38-15,0 5-23 16,0 2 16-16,0 1-27 16,0-5 16-16,4-5-10 15,1-7-4-15,-2-7 10 16,0-5-15-16,-2-6 0 16,1-7 1-16,-2-7 6 15,0-7-8-15,1-4 0 0,-1-2-56 16,2 0-24-16,2-15-76 15,2-18-139-15</inkml:trace>
  <inkml:trace contextRef="#ctx0" brushRef="#br3" timeOffset="5057.6">23316 7345 772 0,'0'0'72'16,"0"0"25"-16,0 0 30 16,0 0-48-16,0 0-4 15,0 0-44-15,31 0-10 16,0 0 20-16,4 0-27 16,-2 0-6-16,-7 2-8 0,-2 11-10 15,-3 2-7 1,-6 4-53-16,1 2-40 0,-5-1-128 15,-7-2-204-15</inkml:trace>
  <inkml:trace contextRef="#ctx0" brushRef="#br3" timeOffset="5388.22">23424 8235 414 0,'0'0'224'0,"0"0"-184"16,0 0 117-16,0 0-13 15,0 0-18-15,0 0-26 16,14 0-39-16,-2 0 8 16,12 0-32-16,6-2-19 15,9-6-13-15,4 0-5 16,0 4-25-16,2 0-53 0,-3 2-153 16,-7 1-491-16</inkml:trace>
  <inkml:trace contextRef="#ctx0" brushRef="#br3" timeOffset="6896.21">24423 8297 312 0,'0'0'689'16,"0"0"-644"-16,0 0-3 16,0 0 67-16,0 0-26 15,0 0-9-15,39 95-71 16,-39-68 5-16,0 1-8 16,-2 2-58-16,-13-6-132 0,-1-12-499 15</inkml:trace>
  <inkml:trace contextRef="#ctx0" brushRef="#br3" timeOffset="7481.95">24995 7440 600 0,'0'0'175'0,"0"0"-73"16,0 0 56-16,0 0-12 16,0 0-69-16,0 0 0 15,0-7-59-15,0 26-18 16,0 18-4-16,0 17 4 16,0 11 6-16,0 6 29 15,0 1-32-15,0-6 17 16,0-6-12-16,0-11 4 15,6-10-14-15,2-9 2 16,0-7 0-16,-1-10-8 16,-4-6-35-16,-3-7-62 0,0 0-92 15,0-23-81-15</inkml:trace>
  <inkml:trace contextRef="#ctx0" brushRef="#br3" timeOffset="7766.52">24890 7229 894 0,'0'0'128'0,"0"0"-62"16,0 0-26-16,0 0 25 16,0 0-27-16,118-23-34 15,-81 23-2-15,-3 9-2 16,-4 9-74-16,0 6-14 16,-2 2-121-16,-1 0-265 15</inkml:trace>
  <inkml:trace contextRef="#ctx0" brushRef="#br3" timeOffset="8031.56">24816 8190 929 0,'0'0'66'0,"0"0"-3"15,0 0 46-15,0 0-47 16,99-7-26-16,-63 4-36 0,-6 3-1 16,-3 0-87-16,-4 0-170 15,1-4-384 1</inkml:trace>
  <inkml:trace contextRef="#ctx0" brushRef="#br3" timeOffset="8380.52">25340 7632 960 0,'0'0'127'0,"0"0"-74"16,0 0-22-16,0 0-3 15,0 0-19-15,108 2-9 16,-75-2-25-16,-7 1-129 16,-9 6-246-16</inkml:trace>
  <inkml:trace contextRef="#ctx0" brushRef="#br3" timeOffset="8529.45">25385 7809 667 0,'0'0'184'16,"0"0"-149"-16,0 0-9 16,0 0 15-16,0 0-41 15,109 15-48-15,-67-15-118 16</inkml:trace>
  <inkml:trace contextRef="#ctx0" brushRef="#br3" timeOffset="9497.51">26000 7216 472 0,'0'0'104'16,"0"0"-49"-16,0 0 52 15,0 0-35-15,0 0 6 16,0 0 3-16,22 0-13 16,-22 0-2-16,-5 0-40 0,-5 0 19 15,-6-3-12-15,-7 2-29 16,-5 1 12-16,-3 0-13 15,-4 0-2-15,1 1 3 16,1 6 4-16,5-1-8 16,9 0 0-16,5 0 2 15,5-1-7-15,4 2 5 16,0 2-1-16,5 6-8 16,0 6 8-16,0 9 1 15,7 6 0-15,0 9 12 16,1 2-16-16,-3 7 4 15,-1 2 0-15,-1 2-3 16,1-3 12-16,-1-1-9 16,-1-2 1-16,1-4 7 15,0-4 3-15,0-6-5 0,1-7 7 16,2-4 12-16,5-9-12 16,1-3 25-16,2-5-12 15,5-5-18-15,1-5 40 16,4 0-17-16,-3 0-5 15,3-6 20-15,-3-4-43 16,-5 0 12-16,-1 2-15 16,-6 1-23-16,-3 1-16 15,-1 0-46-15,-1-1-54 16,-3-4-82-16,-1-3-413 0</inkml:trace>
  <inkml:trace contextRef="#ctx0" brushRef="#br3" timeOffset="9890.27">25897 7296 465 0,'0'0'364'16,"0"0"-304"-16,0 0 4 15,0 0-38-15,0 0 55 16,16 101 5-16,-1-49-27 15,-3 6 9-15,0 2 0 16,-6 1-54-16,-3 0 25 16,-3-3-31-16,0-3-7 15,0-6 2-15,-2-5-3 16,1-3-3-16,1-6-48 16,0-11-136-16,27-17-290 0</inkml:trace>
  <inkml:trace contextRef="#ctx0" brushRef="#br3" timeOffset="19085.82">26489 7427 447 0,'0'0'195'15,"0"0"-128"-15,0 0 79 16,0 0-65-16,0 0-15 15,0 0 16-15,21 22-34 16,-20-22 7-16,1 0-1 16,-1 0-34-16,-1 0 13 15,0 0-22-15,0 0-1 16,0 0 24-16,0 0-30 0,-4 0 12 16,-4 0-16-16,-5 0-7 15,-2 0 2-15,-6 0 5 16,-4 0 0-16,-3 10-4 15,-2 5 13-15,1 7-5 16,1 2-4-16,4 1 10 16,3 4-11-16,3 0 1 15,9 3 0-15,6-1-1 16,3-1 3-16,0-2-4 16,18-4 2-16,6-5-41 15,8-5 24-15,0-5-4 16,5-6 1-16,-1-3 15 15,-1 0-7-15,-2 0 12 0,-7-11-1 16,-6-6 15 0,-5-3-8-16,-6-3-6 0,-6-3 2 15,-3-1-2 1,0 0 7-16,-5 2-7 0,-10 1 1 16,-4 3 10-16,-3 1-16 15,-1 3 5-15,-1 1 0 16,0 1-4-16,1 1 4 15,0 1 0-15,-1 0-4 16,2 0 1-16,3-2-2 16,7 3 5-16,4-1-2 15,3 0-8-15,5 1 7 16,0 0 3-16,0-5-4 16,0-4-1-16,6-3 3 0,7-4 2 15,-2-3 0-15,-2-4-1 16,-1 2 7-16,-2 4-6 15,0 3 0-15,-2 8 4 16,1 2-11-16,1 6 7 16,1 7-34-16,5 3 28 15,0 0-11-15,3 7 17 16,3 13 1-16,4 1 9 16,0-1-5-16,3-6-3 15,1-4 3-15,0-6 35 16,0-4-25-16,-3 0 10 15,-8-12-25-15,-9-6-1 16,-6 0-52-16,-2 4-55 0,-17 9-282 16</inkml:trace>
  <inkml:trace contextRef="#ctx0" brushRef="#br3" timeOffset="19624.45">26720 7583 852 0,'0'0'79'0,"0"0"22"16,0 0-22-16,0 0-65 15,0 0-4-15,0 0 67 16,0 71-33-16,0-42 5 15,0-4-7-15,0-1-23 16,5-4 16-16,2-4-24 16,-1-6-6-16,4-3-5 15,1-4-34-15,6-3-39 0,8 0-46 16,2-13-212 0</inkml:trace>
  <inkml:trace contextRef="#ctx0" brushRef="#br3" timeOffset="19877.47">26966 7590 875 0,'0'0'7'0,"0"0"27"16,9 76 7-16,-1-39-4 15,-1 2 11-15,2 1-48 16,-3-3 26-16,-3-3-25 15,-3-8 0-15,0-6 16 16,0-9-11-16,-13-5 6 0,-10-6 27 16,-5 0-34-1,-3 0-1-15,1-13-4 0,5-2-73 16,5-5-104-16,13-4-279 16</inkml:trace>
  <inkml:trace contextRef="#ctx0" brushRef="#br3" timeOffset="20200.32">26908 7421 1053 0,'0'0'141'16,"0"0"-91"-16,0 0-46 15,0 0-4-15,0 0-49 16,0 0-115-16,-1 19-209 16</inkml:trace>
  <inkml:trace contextRef="#ctx0" brushRef="#br3" timeOffset="20455.94">26711 7363 744 0,'0'0'273'0,"0"0"-273"15,0 0-91-15,0 0 68 16,0 0-63-16,120 41-433 16</inkml:trace>
  <inkml:trace contextRef="#ctx0" brushRef="#br3" timeOffset="21140.7">27176 7175 695 0,'0'0'372'0,"0"0"-372"15,0 0-5-15,0 0-17 16,0 0 22-16,96-29 0 16,-52 29 3-16,-1 0-11 15,-2 0 6-15,-8 0 2 16,-7 4 2-16,-11 9 9 15,-9 2 10-15,-6 8 11 0,0 5-2 16,-15 10 39 0,-3 6-36-16,1 8-1 0,6 7-23 15,6 0 4-15,4 0-14 16,1-2 1-16,0-3-3 16,7-8-6-16,6-5-7 15,-1-7 12-15,-4-9-1 16,-2-8 4-16,-6-7 1 15,0-7 0-15,0-3 0 16,-18 0 26-16,-10 0 0 16,-5-3 14-16,0-5-22 15,5-4-7-15,5 3-22 0,10-4-19 16,10-2-81 0,3-5-124-16,21-7-690 0</inkml:trace>
  <inkml:trace contextRef="#ctx0" brushRef="#br3" timeOffset="21760.06">27338 7250 336 0,'0'0'119'0,"0"0"2"16,0 0 33-16,0 0-24 15,0 0 17-15,0 0-39 16,0-32-47-16,0 50-29 15,0 20-13-15,0 17 81 16,0 13-18-16,1 5-46 16,2 0 15-16,3-2-51 0,2-4 7 15,2-8-14-15,-1-3 3 16,0-5-66-16,4-16-74 16,1-15-553-16</inkml:trace>
  <inkml:trace contextRef="#ctx0" brushRef="#br3" timeOffset="24099.93">28378 8501 638 0,'0'0'179'0,"0"0"-135"16,0 0 56-16,0 0 12 15,0 0-49-15,0 0 16 16,24-32-31-16,-24 28-8 0,0 0 19 15,0 1-51 1,-5 3 16-16,-4 0-8 0,-4 0-7 16,-2 16-1-16,-4 9-4 15,3 7-4-15,5 4 1 16,6-1 0-16,5-3-2 16,0-3-8-16,12-7-18 15,6-4 24-15,4-8-36 16,5-5 22-16,1-5 7 15,-2 0 2-15,-4-10 7 16,-2-6 0-16,-7-7 1 16,-3-3-6-16,-5 0 6 15,-5-1 0-15,0 4 7 16,-3 0 2-16,-13 1-10 0,-4 4 1 16,-2 4-3-1,-5 1-10-15,0 4 13 0,0 2 0 16,-1 0-4-16,3 2 12 15,7 1-8-15,0 1 0 16,7-2 12-16,2 0-5 16,2 0-7-16,1-1 0 15,-1-4 0-15,0 0 8 16,1-1-8-16,-1-2 0 16,4-1 7-16,2 2-8 15,-1-4 1-15,2 0 0 16,0-4 0-16,0-3 5 15,8 0-5-15,5 3 0 16,1 4-3-16,0 3-4 16,3 6 2-16,2 4 5 0,5 3-8 15,0 0 17-15,1 4-9 16,2 11 0-16,-1-2 3 16,-1 0-7-16,2-3 8 15,2-6-4-15,1-4 36 16,-1 0-33-16,-7-7 27 15,-9-10-19-15,-6-4-11 16,-7-1-4-16,0 3-64 16,0 9-31-16,-17 10-143 15,2 6-462-15</inkml:trace>
  <inkml:trace contextRef="#ctx0" brushRef="#br3" timeOffset="24476.18">28731 8610 1019 0,'0'0'56'16,"0"0"2"-1,0 0 23-15,0 0-18 0,0 0-50 16,0 0 4-16,2-3-17 16,-8 20 0-16,0 6 33 15,2 1-33-15,2-2 27 16,2-2-20-16,0-3 4 15,0-2-11-15,0-6 0 16,10-2-15-16,1-1-25 16,5-4-64-16,1-2-80 15,0-4-386-15</inkml:trace>
  <inkml:trace contextRef="#ctx0" brushRef="#br3" timeOffset="24813.43">28936 8568 311 0,'0'0'626'0,"0"0"-531"15,0 0-56-15,0 0-30 0,0 0 15 16,0 0 36 0,21 86-4-16,-18-52-10 0,0-3-24 15,1-1 24-15,-4-5-34 16,0-5 9-16,0-4 15 16,-6-8-35-16,-4-2 21 15,-2-5-22-15,-6-1 0 16,-1 0-1-16,-3-14-75 15,0-8-131-15,5-4-294 16</inkml:trace>
  <inkml:trace contextRef="#ctx0" brushRef="#br3" timeOffset="25038.59">28700 8372 35 0,'0'0'1062'0,"0"0"-1062"16,0 0-29-16,0 0 19 15,82 0-65-15,-64 5-91 16,-3 0-299-16</inkml:trace>
  <inkml:trace contextRef="#ctx0" brushRef="#br3" timeOffset="25217.6">28961 8365 979 0,'0'0'126'16,"0"0"-126"-16,0 0-170 16,0 0-35-16,0 0-62 15</inkml:trace>
  <inkml:trace contextRef="#ctx0" brushRef="#br3" timeOffset="25608.58">29348 8307 268 0,'0'0'750'15,"0"0"-667"-15,0 0-50 16,0 0 14-16,0 0-47 16,114-1-11-16,-72 1-25 15,-9 0-167-15,-11 1-239 16</inkml:trace>
  <inkml:trace contextRef="#ctx0" brushRef="#br3" timeOffset="25757.86">29388 8452 902 0,'0'0'95'0,"0"0"-49"15,0 0 36-15,109 9-82 16,-58-9-37-16,1 0-126 16,-8-2-542-16</inkml:trace>
  <inkml:trace contextRef="#ctx0" brushRef="#br3" timeOffset="26886.66">30004 7820 697 0,'0'0'160'0,"0"0"-137"15,0 0 9-15,0 0-31 16,0 0 22-16,0 0-5 15,25 4 11-15,-23-11-29 16,-2-4 0-16,0-2-9 16,0-1 6-16,0 0 3 15,-2 1 1-15,-8 3 1 0,-3 2 17 16,1 2 9 0,-2 3-21-16,2 3 24 0,3 0-12 15,-2 3-12-15,0 13 4 16,0 7-9-16,3 5 5 15,3 6 16-15,4 7-13 16,1 4 23-16,0 5-13 16,1 3-15-16,8 1-1 15,-6-1-4-15,-3-4 0 16,0-6-4-16,0-8 12 16,-12-10-8-16,-1-6 0 15,-4-9 10-15,5-8-2 16,-4-2 10-16,-1-2 6 15,0-15 4-15,1-3-21 16,9-2-5-16,3 6-2 0,4 0-11 16,0 5 10-1,13 4-26-15,5 3-5 0,6 4 22 16,1 0 0-16,2 5 10 16,-2 14 0-16,-2 0-7 15,-5 5 0-15,-8 3 7 16,-3 5 0-16,-5 0 17 15,-1 3-15-15,-1-1 19 16,0 0-11-16,0 1-6 16,-13 0 17-16,0-1-10 15,-3 1 7-15,0-2 0 16,3-2-13-16,4-1 1 0,3-2-2 16,6-1 4-1,0-2 9-15,2-3-4 0,11-1 1 16,6-4 23-16,2-2-32 15,3-1 28-15,5-3 7 16,-1-3-26-16,0-2 25 16,2-3-39-16,-3-3 4 15,-3 0-9-15,-6 0-37 16,1-9-35-16,-1-13-60 16,-2-10-303-16</inkml:trace>
  <inkml:trace contextRef="#ctx0" brushRef="#br3" timeOffset="27767.74">30346 7982 826 0,'0'0'241'0,"0"0"-134"15,0 0-46-15,0 0-14 16,0 0-19-16,0 0-27 15,52-93 15-15,-43 69-16 16,-2 3 0-16,-5 6-10 16,-2 3 15-16,0 4-5 15,0 5 12-15,0 1-12 16,0 2 10-16,0 0-10 0,0 2-7 16,-6 16 0-16,5 7 4 15,1 3 3-15,0 4 0 16,0 2 10-16,0 1-10 15,8-1 0-15,0 0-1 16,-4-3-4-16,-2-6-20 16,-2 0 22-16,0-6 3 15,0-4-7-15,-3-2-4 16,-8-4 10-16,-2-2-4 16,-4-1-7-16,0-2 13 15,0-3-1-15,4 1 1 16,4-2 9-16,4 0 8 15,4 0-3-15,1 0 4 16,0 0 26-16,0 0-19 16,15 0-1-16,10 0-25 0,5 0 3 15,3 0 4-15,-2 0-7 16,-4 0-39-16,-3-3-41 16,-3-5-168-16,-2-7-640 15</inkml:trace>
  <inkml:trace contextRef="#ctx0" brushRef="#br3" timeOffset="28030.72">30762 8117 910 0,'0'0'159'16,"0"0"-135"-16,0 0 58 15,0 0-33-15,0 0-5 16,0 0-10-16,0 84-26 16,0-61-16-16,0-4-58 15,3-6-145-15,4-10-199 16</inkml:trace>
  <inkml:trace contextRef="#ctx0" brushRef="#br3" timeOffset="28609.22">31069 7947 818 0,'0'0'115'16,"0"0"-96"-16,0 0 21 15,0 0 3-15,0 0-41 16,42-75 3-16,-34 57-5 16,0 0 8-16,-2-1-4 15,-3 4-4-15,-1 1 3 16,-2 4 46-16,0 4-25 15,0 4-10-15,0 2 5 16,0 0-19-16,0 0-10 16,0 15-27-16,-3 6 37 0,-2 7 24 15,1 5-22 1,1 1 17-16,0-2-4 0,2-2-10 16,1-5 25-16,0-2-9 15,0-7-7-15,0-4 23 16,0-5-33-16,0-6 19 15,0-1-5-15,8 0-9 16,3 0-9-16,4 0 0 16,-2-2-39-16,-1-12-79 15,2-6-171-15,-2-5-477 16</inkml:trace>
  <inkml:trace contextRef="#ctx0" brushRef="#br3" timeOffset="28810.51">31180 7624 488 0,'0'0'514'15,"0"0"-514"-15,0 0-24 16,0 0-29-16,0 0-68 15,0 0-1-15,25 52-341 16</inkml:trace>
  <inkml:trace contextRef="#ctx0" brushRef="#br3" timeOffset="29043.71">31463 7814 1155 0,'0'0'19'0,"0"0"-2"16,0 0-17-16,0 0 11 0,0 0-10 16,79-18-2-1,-59 18-9-15,-5 0-43 0,-2 3-93 16,-7 4-181-16</inkml:trace>
  <inkml:trace contextRef="#ctx0" brushRef="#br3" timeOffset="29194.45">31426 7936 536 0,'0'0'261'0,"0"0"-215"15,0 0 88-15,0 0 12 16,0 0-106-16,0 0-40 15,112 0-36-15,-73-9-153 0,-1-2-300 16</inkml:trace>
  <inkml:trace contextRef="#ctx0" brushRef="#br3" timeOffset="29687.43">31793 7695 577 0,'0'0'103'16,"0"0"-64"-16,0 0 66 0,0 0 42 15,0 0-47-15,0 0-43 16,6-26-40-16,-6 26-13 15,0 0 5-15,0 0-6 16,0 13-3-16,0 8 24 16,0 6-21-16,0 1 11 15,0 4-14-15,-6 2 0 16,3-1-2-16,-2 0 6 16,1-1-4-16,1-4 0 15,3-4 9-15,0-3-10 16,0-4 1-16,0-2 0 15,-2 0 7-15,2-3-2 16,-4 3 3-16,1-3 11 0,-3 2-17 16,2-2 19-1,1-4-13-15,-3-2-8 0,-1-5 21 16,-1 1-20-16,-6-2 33 16,1 0 3-16,-5-2-37 15,4-12 17-15,1-4-17 16,7-7-32-16,6-2-26 15,0-5-95-15,22 1-219 16</inkml:trace>
  <inkml:trace contextRef="#ctx0" brushRef="#br3" timeOffset="29868.15">31915 7381 964 0,'0'0'216'16,"0"0"-216"-16,0 0-58 15,0 0-85-15,0 0-42 16,0 0-235-16</inkml:trace>
  <inkml:trace contextRef="#ctx0" brushRef="#br3" timeOffset="30738.29">30458 8452 929 0,'0'0'44'0,"0"0"-21"15,0 0-2-15,0 0 14 0,0 0-13 16,-82 52-8-16,62-13 32 15,4 1-37-15,4 3-3 16,7-4 15-16,5-3-15 16,0-5-6-16,6-7 0 15,12-8-19-15,8-7 18 16,2-9-15-16,5 0 16 16,-2-18 30-16,-1-13-25 15,-3-9 13-15,-8-7-8 16,-5-3-5-16,-7 1-3 15,-7 9-2-15,0 11 0 16,0 14-6-16,-13 11-2 16,-5 4-15-16,1 11-44 0,3 16-81 15,6 4-43-15,8-1-320 16</inkml:trace>
  <inkml:trace contextRef="#ctx0" brushRef="#br3" timeOffset="30910.19">30713 8781 854 0,'0'0'176'0,"0"0"-145"16,0 73-3-16,0-42-17 0,0 1-11 15,1-7-118-15,-1-7-221 16</inkml:trace>
  <inkml:trace contextRef="#ctx0" brushRef="#br3" timeOffset="31759.34">31153 8469 139 0,'0'0'105'16,"0"0"33"-16,0 0-29 15,0 0 23-15,0 0 6 16,0 0-42-16,0 0 3 15,0 0-15-15,0 0-38 16,0 0 10-16,1 0-14 16,-1 0-12-16,0 0 19 15,0 0-24-15,0 0 8 16,0 0-2-16,0 0-30 16,0 5-1-16,-7 14 2 0,-4 8-2 15,-2 6 28-15,0 1-26 16,4-5 13-16,2-3-5 15,6-7-3-15,1-5 5 16,0-6-12-16,0-2 3 16,4-3-9-16,12-3-3 15,6 0 0-15,5-5-22 16,-1-17-88-16,0-4-66 16,-8-7-266-16</inkml:trace>
  <inkml:trace contextRef="#ctx0" brushRef="#br3" timeOffset="31924.75">31260 8243 978 0,'0'0'56'0,"0"0"-56"15,0 0-7-15,0 0-85 16,0 0-31-16,0 0-155 15</inkml:trace>
  <inkml:trace contextRef="#ctx0" brushRef="#br3" timeOffset="32343.66">31405 8467 813 0,'0'0'261'0,"0"0"-244"16,0 0 30-16,0 0-4 15,0 0-37-15,101 0-6 16,-68 0-25-16,-4 1-37 16,-10 2-122-16,-12-2-313 15</inkml:trace>
  <inkml:trace contextRef="#ctx0" brushRef="#br3" timeOffset="32515.53">31408 8585 938 0,'0'0'100'0,"0"0"-33"15,0 0-35-15,98 0-32 16,-66 0-8-16,1-8-76 16,-8-2-128-16,-6-3-296 15</inkml:trace>
  <inkml:trace contextRef="#ctx0" brushRef="#br3" timeOffset="32729.95">31574 8369 636 0,'0'0'264'0,"0"0"-258"16,-42 78-5-16,24-43 77 15,6 2-16-15,3-2-24 16,0 0-32-16,3-2-6 16,5-4-38-16,1-9-169 15,6-13-391-15</inkml:trace>
  <inkml:trace contextRef="#ctx0" brushRef="#br3" timeOffset="33093.46">31893 8390 1065 0,'0'0'104'16,"0"0"-31"-16,0 0-63 15,0 0-6-15,0 0 3 16,0 99-4-16,0-48 8 16,0-1-11-16,-2-3 0 0,-2-6-8 15,0-6 9-15,-3-8-1 16,1-9 0-16,-1-5-11 16,0-7 11-16,1-5 5 15,0-1 19-15,-4 0 55 16,-4-7-51-16,-1-10-16 15,-2-4-12-15,5-1-28 16,6-1-37-16,6 0-55 16,0 2-148-16,3-1-370 15</inkml:trace>
  <inkml:trace contextRef="#ctx0" brushRef="#br3" timeOffset="33266.69">31918 8249 1102 0,'0'0'0'16,"0"0"-73"-16,0 0-39 16,0 0-38-16,0 0-65 15</inkml:trace>
  <inkml:trace contextRef="#ctx0" brushRef="#br3" timeOffset="34196.53">32162 8004 771 0,'0'0'273'0,"0"0"-203"15,0 0-16-15,0 0-51 16,0 0 19-16,0 0-4 15,0 100-18-15,0-65-102 16,0-7-215-16</inkml:trace>
  <inkml:trace contextRef="#ctx0" brushRef="#br3" timeOffset="34457.91">32245 8643 1194 0,'0'0'0'0,"0"0"-44"16,0 0-34 0,0 0-314-16</inkml:trace>
  <inkml:trace contextRef="#ctx0" brushRef="#br3" timeOffset="40282.38">16433 9637 111 0,'0'0'6'0,"0"0"-6"16</inkml:trace>
  <inkml:trace contextRef="#ctx0" brushRef="#br3" timeOffset="40745.68">16433 9637 111 0,'0'0'36'16,"0"0"27"-16,0 0 19 0,2-69 48 16,-2 68-26-1,0-1 15-15,0 2 0 0,0 0-36 16,0 0 7-16,0 0-6 16,0 0-26-16,0 0 17 15,0 0-29-15,0-1 12 16,0 0 0-16,0 1-34 15,0 0 21-15,0 0-24 16,0 0-15-16,0 0-3 16,0 4-3-16,0 19 0 15,-12 8 9-15,-3 9-9 16,-4 2 30-16,2-5-21 16,4-4-8-16,5-7 3 15,5-7-3-15,3-8-1 16,0-5 0-16,2-5-31 0,14-1 2 15,10 0-11-15,6-11 17 16,4-4 3-16,-2 2-40 16,-8 8 35-16,-7 5 20 15,-4 0 5-15,-6 15 0 16,0 9 1-16,-1 6 15 16,-1 2 29-16,-3 3-28 15,-1-3 24-15,0-2-5 16,-3-1-33-16,0-4 32 15,-6-1-13-15,-14-2-21 16,-9 0 11-16,-7-2-12 16,-3-5-10-16,-4-2-12 15,8-8-42-15,6-5-9 0,14-9-125 16,12-25-276-16</inkml:trace>
  <inkml:trace contextRef="#ctx0" brushRef="#br3" timeOffset="40964.72">16432 9433 1014 0,'0'0'88'0,"0"0"-21"16,0 0-21-1,0 0-25-15,0 0 8 0,126 3-29 16,-58 8-8-16,-6-1-114 16,-8-3-335-16</inkml:trace>
  <inkml:trace contextRef="#ctx0" brushRef="#br3" timeOffset="42074.35">16735 9237 214 0,'0'0'49'0,"0"0"-23"0,0 0 16 16,0 0-42-16,0 0 1 16,0 0-1-16,-15-26 32 15,9 23-15-15,1 1 31 16,1-1 24-16,1-1-12 15,1-1 20-15,2 3 28 16,0-1-19-16,0 3-2 16,0 0-15-16,0 10-21 15,23 34-48-15,11 27 10 16,8 25 88-16,3 19-47 16,-8 4-47-16,-9 3 18 15,-12-5-24-15,-13-8 2 16,-3-8-3-16,-19-2 10 0,-15-1-23 15,-8-1 7-15,-9-5-119 16,1-19-238-16</inkml:trace>
  <inkml:trace contextRef="#ctx0" brushRef="#br3" timeOffset="44841.66">17499 9293 491 0,'0'0'44'0,"0"0"-27"0,0 0 18 16,0-87 103-16,0 73-51 16,0 7-28-16,-5 5 10 15,2 2 43-15,-5 12-92 16,-3 23-8-16,0 11 40 16,2 9 20-16,8-1-26 15,1-3 7-15,4-2-35 16,16-5-13-16,5-5-5 15,6-7-7-15,5-11-9 16,4-11-61-16,4-10-69 0,-1-5-69 16,-7-21-335-16</inkml:trace>
  <inkml:trace contextRef="#ctx0" brushRef="#br3" timeOffset="45076.7">17775 9287 929 0,'0'0'76'0,"-32"71"-69"16,22-7 5-16,5 15 42 16,5 5-15-16,0 1-7 15,3 0 4-15,3-8-35 16,-6-8 24-16,0-9 5 16,-6-11-29-16,-18-11 31 15,-10-11-21-15,-10-9 10 16,-11-9-10-16,-3-9-11 0,0 0-39 15,12-6-48-15,18-17-153 16,20-7-323-16</inkml:trace>
  <inkml:trace contextRef="#ctx0" brushRef="#br3" timeOffset="45697.6">18030 9525 835 0,'0'0'81'15,"-11"75"-54"-15,-5-15 103 16,-5 2-11-16,0 3-44 16,6-4 14-16,0-6-68 15,6-8 12-15,2-11-23 16,2-12 3-16,1-11-16 16,3-10 3-16,1-3-9 15,0-13 4-15,0-18-24 0,13-13-35 16,0-11 1-1,2-2 0-15,-4 3 29 0,-4 10 15 16,0 15 19-16,-7 14 32 16,2 11 17-16,-2 4-2 15,1 4-47-15,4 20 7 16,-1 8 9-16,5 4 0 16,5-5-13-16,2-6-6 15,7-11 3-15,0-6-1 16,3-8 1-16,-1 0-30 15,1-15 27-15,-4-6-10 16,-7-5 6-16,-3-3 0 0,-5 1 2 16,-4 6 5-1,-1 10 10-15,-2 10 3 0,1 2 22 16,4 8-35-16,2 18 0 16,-1 8-2-16,2 4 11 15,-2-4-9-15,1-2 0 16,2-8-6-16,0-4-14 15,0-5-86-15,0-10-143 16,0-5-23-16</inkml:trace>
  <inkml:trace contextRef="#ctx0" brushRef="#br3" timeOffset="46333.61">18427 9593 1027 0,'0'0'70'16,"0"0"-52"-16,0 0 23 16,1 83 86-16,1-44-75 15,-1 2 14-15,3-4-57 16,-1-6-7-16,-1-7-2 16,1-9-7-16,0-7-7 15,3-8-43-15,7 0-43 16,7-8 31-16,7-15-35 15,2-6-115-15,0-2 15 16,-6 1 87-16,-6 6 117 16,-4 8 110-16,-7 7 67 0,-4 5-3 15,-1 4-60-15,-1 0-78 16,0 14-21-16,0 7 5 16,3 2 20-16,2-3-38 15,7-3 10-15,4-6-14 16,8-6 2-16,3-5-2 15,3 0-3-15,1-9-12 16,-3-10 17-16,-1-1 0 16,-6-1 2-16,-4 6 3 15,-10 6-4-15,-5 6 26 16,-2 3-7-16,0 0-20 16,0 9-10-16,0 12 4 15,-2 4 6-15,1 2 4 0,1-3-4 16,1-4 0-16,17-3-5 15,5-7 9-15,5-4-4 16,3-6 10-16,1 0-10 16,0-9 26-16,-2-11-22 15,-5-4 7-15,-7-2 31 16,-9-4-40-16,-9-3 36 16,0 1-26-16,-4 4-8 15,-15 5 10-15,-7 9-14 16,-10 11-18-16,-6 3 13 15,0 13-67-15,6 15 30 16,11 6-26-16,14 1-111 0,11-5-191 16</inkml:trace>
  <inkml:trace contextRef="#ctx0" brushRef="#br3" timeOffset="47113.96">19217 9594 643 0,'0'0'192'16,"0"0"-191"-16,0 0 25 16,0 0 22-16,0 0-37 0,0 0 6 15,12 18 17 1,-2 27 56-16,-2 5-50 0,-3 0 25 15,-1-4-17-15,1-9-34 16,0-8 9-16,0-12-22 16,-2-9-1-16,-2-7 11 15,2-1-6-15,5-6 33 16,7-15-3-16,1-9-26 16,5-2-18-16,1 1 4 15,-2 6 3-15,-4 10-10 16,-5 9 0-16,-4 6 12 15,0 3 0-15,0 17 1 16,-1 4-14-16,0 0 13 16,-2-3 0-16,3-6-5 0,-1-5-1 15,2-7-2-15,1-3 0 16,6 0 8-16,3-15 13 16,4-9-13-16,2-4 0 15,-3 1-8-15,-3 3 14 16,-2 6-6-16,-2 9 0 15,-4 9-17-15,0 0-2 16,-4 13-19-16,2 9 38 16,-3 4-10-16,-1 1 11 15,-1-4-1-15,3-4 0 16,0-7 9-16,1-6-22 16,6-6 12-16,4 0 1 15,5-12 27-15,2-9-21 0,1-5 2 16,-3-1 11-1,-3-1-13-15,-4-2 24 0,-2 2-28 16,-4-1-2-16,-6 6 2 16,-3 6 6-16,0 7-8 15,0 6 0-15,-3 4 0 16,-9 8-10-16,-4 16 8 16,-5 7 2-16,6 4 13 15,4-1-5-15,4 0 6 16,6-4-14-16,1-5 13 15,0-4-21-15,5-5 8 16,8-3-19-16,0-5-8 16,3-3-58-16,4-5-3 0,-1 0-68 15,5-7-113-15,1-13-73 16</inkml:trace>
  <inkml:trace contextRef="#ctx0" brushRef="#br3" timeOffset="47678.51">20108 9567 856 0,'0'0'27'0,"0"0"-26"15,0 0 82-15,-33 111 36 16,25-72-68-16,4-3-13 16,3-2 6-16,1-7-33 0,0-7 15 15,0-8-4 1,7-6 7-16,-2-6-13 0,2 0-11 15,8-8 13-15,3-13 11 16,4-5-23-16,2-1-6 16,-3 3 0-16,-2 7 9 15,-8 7-20-15,-5 6 11 16,-2 4-2-16,-4 0-3 16,2 7-33-16,-1 9 36 15,4-1 2-15,-1 1 0 16,2-3-1-16,3-3 1 15,2-7 0-15,-2-1-5 16,0-2 16-16,4 0-11 16,2-4 20-16,1-9-15 15,-1 2 9-15,-5 4-14 16,-5 5 0-16,-2 2 0 0,-1 0-14 16,-1 10-19-16,2 7 14 15,3 1 7-15,3-2 3 16,4-5 4-16,7-7-12 15,-2-4 10-15,4 0 14 16,0-11 3-16,0-9 3 16,0-3-8-16,-3 1 13 15,-8 5-8-15,-4 9 3 16,-4 6 7-16,-3 2-20 16,0 0-15-16,0 14-42 15,2 8 24-15,3 2 16 0,4 0-95 16,12-3-146-1,6-4-10-15</inkml:trace>
  <inkml:trace contextRef="#ctx0" brushRef="#br3" timeOffset="48051.93">20837 9769 22 0,'0'0'990'16,"0"0"-960"-16,0 0-26 0,0 0 41 16,0 0-32-1,0 0-11-15,78-62 17 0,-67 52-15 16,-3 0 5-16,-3 2 9 16,-5 0-12-16,0 1 36 15,0-1-27-15,0 1-14 16,-11 1 13-16,-2 2-9 15,-2 4 2-15,-1 0 0 16,-1 4 3-16,2 14 0 16,3 4 4-16,2 1 0 15,6-3 26-15,4 1-34 16,0-2 24-16,0 1 1 16,6-3-29-16,7-1 19 0,2 0-21 15,4-3-29 1,5-3-31-16,6-6-113 15,10-4-358-15</inkml:trace>
  <inkml:trace contextRef="#ctx0" brushRef="#br3" timeOffset="48793.83">21855 9444 630 0,'0'0'142'0,"0"0"-78"16,-48 101 24-16,33-52 18 16,2-3-27-16,7-5-7 15,1-9-9-15,5-7-29 16,0-11 8-16,0-9-42 16,0-2 6-16,0-3 14 15,0-8-19-15,3-16-1 16,5-10 0-16,0-5-37 15,0-1 25-15,0 5-20 16,-1 11 30-16,-2 12-7 0,-2 8 18 16,-2 4 6-16,5 0-15 15,3 18-9-15,0 5 8 16,6 1 1-16,-1-1 0 16,5-7 2-16,-1-5 8 15,4-6-10-15,-1-5 4 16,-4 0-2-16,-1-13 14 15,-7-8-16-15,0 0 0 16,-4 4-1-16,0 7 15 16,-3 6-9-16,-2 4 22 15,1 0-24-15,2 13-6 16,3 8-9-16,2 6 12 16,2 1-10-16,0-1 0 15,5-5-47-15,0-3-69 16,3-10-156-16,0-7-397 0</inkml:trace>
  <inkml:trace contextRef="#ctx0" brushRef="#br3" timeOffset="48958.62">22279 9613 1118 0,'0'0'38'16,"0"0"-28"-16,0 0-10 15,0 0-21-15,98-29-20 0,-68 26-69 16,-3 0-49-16,0-3-184 16</inkml:trace>
  <inkml:trace contextRef="#ctx0" brushRef="#br3" timeOffset="49613.4">22553 9436 1022 0,'0'0'25'16,"0"0"-14"-16,0 0 14 16,0 0 48-16,0 77-12 15,0-43-46-15,14-3-6 16,1-8-6-16,2-7 6 16,2-9-9-16,4-7 5 15,3-3-4-15,0-20 18 0,-2-8-19 16,-3-4-6-1,-4 2-1-15,-5 6 6 0,-4 12 1 16,-5 8 0-16,-3 7 1 16,0 0-2-16,0 22-54 15,0 11 54-15,0 5-12 16,0 3 21-16,0-3-8 16,0-7 0-16,5-5 9 15,-4-12 5-15,-1-7-9 16,0-6 2-16,0-1 44 15,0 0-7-15,0-12 23 16,-1-8-62-16,-2-5-5 0,3-1-19 16,0-2-53-16,18 1-35 15,6 4-22-15,3 5-55 16,-2 7 31-16,-5 2 0 16,-3 5 28-16,-3 1 19 15,-2 2 6-15,-5 1 49 16,-2 0 49-16,-4-2-3 15,-1 2 5-15,0-3 56 16,0 1 70-16,0-3-15 16,0 1 25-16,0 0-12 15,-1-1-36-15,-1 3-38 16,1 0 3-16,1 1 2 16,-2 1-28-16,2 0 18 15,0 0-28-15,0 0-14 16,0 0-6-16,0 0-17 0,0 0 20 15,0 0 0-15,0 0-20 16,-3 0 15-16,0 0-68 16,-1 0 23-16,-1 7-13 15,1-3-161-15,2 0-61 16</inkml:trace>
  <inkml:trace contextRef="#ctx0" brushRef="#br3" timeOffset="51833.91">18049 10476 244 0,'0'0'362'0,"0"0"-237"0,0 0 3 16,0 0 4-16,0 0-10 16,0 0-57-16,0-3-7 15,0 13-41-15,0 11-9 16,3 6 21-16,0-2-29 16,2-1 1-16,-1-7-3 15,-1-6 8-15,0-5-6 16,-3-5 0-16,0-1 11 0,0 0-6 15,0 0-3 1,0-4 4-16,0-11 16 0,-2-9-13 16,-8 0-9-16,0 0 0 15,0 4 1-15,-1 8-5 16,3 3 4-16,-4 6 0 16,-4 3-10-16,-1 0 5 15,-5 9 5-15,-2 14-3 16,-4 8 8-16,0 11-5 15,-2 5 7-15,3 6-6 16,6-1 15-16,5-2-8 16,7-3-8-16,4-8 11 15,5-7-6-15,3-6 17 16,18-4-19-16,6-6 10 16,4-1 20-16,6-7-31 15,1-2 20-15,2-3 8 16,2-3-28-16,-5 0 13 0,-6 0-15 15,-4 0-30-15,-4 0-8 16,-2 0-104-16,-2 0-126 16</inkml:trace>
  <inkml:trace contextRef="#ctx0" brushRef="#br3" timeOffset="52698.48">18465 10661 699 0,'0'0'167'0,"0"0"-79"16,0 0 33-16,0 0-10 15,0 0-50-15,0 0 3 16,-1 0-18-16,17-4-39 16,5-4 26-16,0 3-28 15,0-1-2-15,-5 3-6 16,1 3-14-16,2 0-48 15,-1 0-46-15,3 0-121 16,-5 0-148-16</inkml:trace>
  <inkml:trace contextRef="#ctx0" brushRef="#br3" timeOffset="52912.18">18461 10851 359 0,'0'0'655'0,"0"0"-601"16,0 0-17-16,0 0 55 16,0 0-57-16,100 0-32 15,-58 0-3-15,5 0-50 0,-3 0-144 16</inkml:trace>
  <inkml:trace contextRef="#ctx0" brushRef="#br3" timeOffset="53834.09">19054 10425 364 0,'0'0'101'16,"0"0"-34"-16,0 0 61 15,0 0-9-15,0 0-55 16,0 0-10-16,-1-47-32 16,4 37 17-16,0 3-1 15,-1 3-3-15,-1 2 16 0,-1 0-21 16,0 2 1-16,0 0 10 15,0 0-38-15,0 10 7 16,-1 20-4-16,-10 12 4 16,-4 13 71-16,0 4-29 15,-1 2-13-15,-1 0 11 16,3-4-40-16,1-3 15 16,2-7-13-16,2-9-3 15,3-9-5-15,1-6-4 16,4-7-2-16,-1-8-6 15,2-5-48-15,0-3-30 16,0 0-49-16,2-18-104 0,8-14-537 16</inkml:trace>
  <inkml:trace contextRef="#ctx0" brushRef="#br3" timeOffset="54147.35">19059 10363 717 0,'0'0'138'0,"0"0"-91"0,0 0 25 15,0 0 20-15,14 93 45 16,-4-44-87-16,-1 4 14 15,0 3 1-15,3-1-43 16,0-3 13-16,0-5-32 16,1-1-1-16,-1-10 0 15,1-7-2-15,-4-6-5 16,-3-6-37-16,-1-7-85 16,-2-8-101-16,-3-2-219 15</inkml:trace>
  <inkml:trace contextRef="#ctx0" brushRef="#br3" timeOffset="54373.85">19001 10701 771 0,'0'0'251'0,"0"0"-195"16,0 0 9-16,0 0-4 16,0 0-25-16,0 0-34 15,86-1-4-15,-56 5-34 16,-2 2-126-16,-3-3-209 16</inkml:trace>
  <inkml:trace contextRef="#ctx0" brushRef="#br3" timeOffset="54606.23">19393 10649 1163 0,'0'0'73'0,"0"0"-73"16,0 0-16-1,0 0-54-15,0 0-214 0</inkml:trace>
  <inkml:trace contextRef="#ctx0" brushRef="#br3" timeOffset="55206.06">19638 10378 205 0,'0'0'512'16,"0"0"-391"-16,0 0 55 16,0 0-47-16,0 0-11 15,0 0-64-15,0-15-48 16,0 52 7-16,0 15 29 16,0 7-1-16,0 3-3 15,-2-4-38-15,2-2 21 0,0-3-21 16,0-7 0-16,0-6-5 15,0-8-55-15,8-9-48 16,1-13-69-16,4-10-174 16</inkml:trace>
  <inkml:trace contextRef="#ctx0" brushRef="#br3" timeOffset="55851.93">19656 10384 684 0,'0'0'132'0,"0"0"-89"16,0 0 19-16,0 0 1 15,0 0 8-15,0 0-17 16,13-69-21-16,-8 67 11 16,-2 1-27-16,3 1-6 15,3 0 19-15,4 5-19 16,2 9 18-16,4 10 3 16,-1 5-27-16,-1 4 41 0,-3 2-28 15,-3-3-3 1,-5-4-3-16,-4-4-4 0,-2-2-8 15,0-5 3-15,-5-5 11 16,-4-5-13-16,2-2-1 16,4-5 1-16,0 0-2 15,3 0-1-15,0 0 2 16,0 0 0-16,0 0-30 16,6-2 10-16,10-1-16 15,6 0 36-15,5-1-13 16,3 3 16-16,-3 1-3 15,3 0 0-15,-2 0 10 16,-1 14-14-16,-2 3 4 16,-4 4 0-16,-7 3-5 0,-5 3 17 15,-4 1-10-15,-5-1 6 16,0 0 0-16,-14-4 16 16,-8 0-13-16,-8-4 0 15,-2-6 35-15,1-4-35 16,-3-5 23-16,1-1-19 15,3-3-4-15,3 0-10 16,8 0-1-16,4-3-39 16,9-1-10-16,6-3-119 15,7-4-182-15</inkml:trace>
  <inkml:trace contextRef="#ctx0" brushRef="#br3" timeOffset="58415.21">21442 10378 302 0,'0'0'77'0,"0"0"10"16,0 0 43-16,0 0-15 0,0 0 0 15,0 0-26 1,0 0-2-16,0 0-5 0,0 0-34 15,0 0-14-15,0 0 13 16,0 0-39-16,0 0 8 16,0 0-16-16,0 3 1 15,0 9-3-15,0-2 2 16,0-2 0-16,0-1-8 16,0-2 13-16,0-4-5 15,1 0 0-15,1-1 8 16,-1 0-5-16,1 0-2 15,-2 0 2-15,0 0 10 16,0 0-7-16,0 0-2 16,0 0-1-16,0-2 7 0,0-3-14 15,0 2 4-15,-3-4 0 16,-3 2-8-16,0-2 7 16,-2-1 1-16,0 3 0 15,0-2 11-15,0 1-12 16,-1 3 1-16,-1-1-8 15,1 2-1-15,-2 1 9 16,0 1 0-16,2 0 0 16,0 0 5-16,-1 0-10 15,0 0 5-15,0 1 0 16,-3 6 1-16,2 3 6 16,0 2-7-16,1 2 0 15,3 0 9-15,1 0-9 0,0 0 0 16,0 2 0-16,2 1 2 15,2 1 7-15,1 0-9 16,1 5 1-16,0 0 8 16,0 2 2-16,0-1-11 15,0-2 3-15,4 0-2 16,6-1 10-16,1-3-11 16,1-3 7-16,3-3 4 15,0-2 1-15,-1-4-7 16,3-2 3-16,-1-1 12 15,3-3-14-15,3 0-2 16,4 0 25-16,1-2-26 0,-1-6 16 16,-7 1-19-1,-6 2 0-15,-7 2 0 0,-2 3 5 16,-4 0-5-16,0 0 0 16,4 0-13-16,6 0-21 15,5 0-94-15,5-5-79 16,-4-7-547-16</inkml:trace>
  <inkml:trace contextRef="#ctx0" brushRef="#br3" timeOffset="58949.49">20702 10573 1001 0,'0'0'130'0,"0"0"-53"15,0 0 2-15,0 0-78 0,0 0 5 16,0 0-6-16,-27-25-42 15,24 25-44-15,-2 7-240 16,2 6-297-16</inkml:trace>
  <inkml:trace contextRef="#ctx0" brushRef="#br3" timeOffset="59127.95">20806 10861 873 0,'0'0'186'0,"0"0"-143"0,0 0 10 16,0 0 12-16,0 88-52 15,0-53-8-15,-4 6-10 16,-4-2-97-16,1-4-236 16</inkml:trace>
  <inkml:trace contextRef="#ctx0" brushRef="#br3" timeOffset="60748.6">21722 10629 426 0,'0'0'123'0,"0"0"-37"16,0 0 9-16,0 0-37 15,0 0-22-15,0 0 6 16,0 0-28-16,0 0 18 15,0 0-3-15,0 0-13 16,0 0 28-16,0 0-23 16,0 0 3-16,0 0 2 0,0 0-20 15,0 0-6-15,0 0 0 16,0 0 5-16,0 0-9 16,0 0 4-16,0 0 0 15,0 0-1-15,0 0 13 16,0 0-11-16,0 0 19 15,0 0-19-15,0 0 22 16,0 0-23-16,0 0 2 16,0 0-6-16,0 0 10 15,0 0-6-15,0 0 5 16,0 0 1-16,0 0 11 16,0 0-2-16,0 0-9 15,0 0 19-15,0 0-22 0,0 0 3 16,0 0-6-16,0 0 7 15,0 0-12-15,0 0 5 16,0 0 0-16,0 0-7 16,0 0 16-16,0 0-9 15,0 0 5-15,0 0 1 16,0 0 13-16,0 0-12 16,0 0-5-16,-1 0 11 15,1 0-9-15,-2 0-4 16,1 0 0-16,-1 6-5 15,-2 5-4-15,1 4 9 16,0 2 0-16,3 2 3 0,0 2 6 16,0 1-9-16,0-2 0 15,0-2 10-15,3-4-4 16,4-3-5-16,1-4 2 16,4 0 7-16,0-2-5 15,2-3 8-15,0 0 7 16,-2-2-14-16,-2 3 9 15,-2-3-15-15,-7 1 1 16,1 0-6-16,-2-1 6 16,0 0-2-16,0 0 1 15,0 0-42-15,0 0 9 16,0-7-59-16,0-14-280 16</inkml:trace>
  <inkml:trace contextRef="#ctx0" brushRef="#br3" timeOffset="60996.68">21712 10455 688 0,'0'0'0'15,"0"0"-177"-15,0 0 85 16,0 0-191-16</inkml:trace>
  <inkml:trace contextRef="#ctx0" brushRef="#br3" timeOffset="61685.5">22004 10611 385 0,'0'0'91'16,"0"0"40"-16,0 0-41 15,0 0-15-15,0 0-28 16,0 0-29-16,-6-11 24 16,5 8-10-16,1 0 4 15,-2 2 39-15,2 0-30 16,0 1 13-16,0 0 4 16,0 0-38-16,0 0 13 15,0 0-37-15,0 5-6 16,0 13 3-16,9 9 5 0,2 5-2 15,-2 2 0-15,0 2 14 16,-2-1-13-16,-4-4-1 16,-2-4 0-16,-1-3-8 15,0-7 19-15,0-4-11 16,-3-6 5-16,-1-3 2 16,-5-4 6-16,-1 0-10 15,-5 0-1-15,1-3-4 16,5-7-58-16,5-3-48 15,4-2-117-15,0-4-220 16</inkml:trace>
  <inkml:trace contextRef="#ctx0" brushRef="#br3" timeOffset="61904.05">21997 10408 859 0,'0'0'63'16,"0"0"-63"-16,0 0-70 15,0 0-146-15,0 0-43 0</inkml:trace>
  <inkml:trace contextRef="#ctx0" brushRef="#br3" timeOffset="62796.24">22438 10452 495 0,'0'0'119'0,"0"0"6"16,0 0 18-16,0 0 5 15,0 0-53-15,0 0-9 16,-10-9-5-16,10 9-31 16,0 0 16-16,0-1-37 15,5-2-16-15,11-3 4 16,4 2-13-16,6 0-8 16,1 4-9-16,-2 0-65 15,1 0-5-15,-1 3-46 16,-1 4-134-16,-8-2-253 15</inkml:trace>
  <inkml:trace contextRef="#ctx0" brushRef="#br3" timeOffset="62992.46">22452 10579 660 0,'0'0'388'0,"0"0"-324"15,0 0 22-15,0 0-47 16,0 0-17-16,0 0-22 16,106 0 0-16,-59 0-13 15,1 0-49-15,-5 0-141 16,-1 0-231-16</inkml:trace>
  <inkml:trace contextRef="#ctx0" brushRef="#br3" timeOffset="64872.56">23450 10258 588 0,'0'0'162'0,"0"0"-150"16,0 0 24-16,0 0-5 0,0 0 14 15,0 0-25-15,-1 2-1 16,1-2 3-16,0 0-19 16,0 0 2-16,0 1-5 15,0-1 10-15,0 0-10 16,0 0 0-16,0 0 0 15,0 0 5-15,0 0-1 16,0 0 9-16,0 0 9 16,0 0-16-16,0 0 7 15,0 0-12-15,0 0 1 16,0 0 1-16,-2 0 0 16,2 0-3-16,0 0 0 15,0 0 9-15,0 0-8 0,0 0 1 16,0 0 0-16,0 0 28 15,0 0-17-15,-1 0 14 16,-2 0-11-16,1 0-11 16,-1 0 0-16,-2-1-5 15,2-3 0-15,-3-1-6 16,1 3 10-16,-1-1-4 16,1-1 0-16,1 1 9 15,-2 0-12-15,1 0 3 16,1 3 0-16,-1-2-1 15,1 2 6-15,1 0-5 16,-3-2 0-16,1 2 4 0,1-1-6 16,-3-1 2-16,2 1 0 15,-1-2-7-15,-2 3 15 16,0-3-8-16,-1 3 0 16,-2 0 4-16,-2 0-10 15,1 0 6-15,0 0 0 16,-1 0-6-16,0 0 6 15,2 0 0-15,-1 0 0 16,-5 6 5-16,2 4-9 16,-2 1 4-16,1 4 0 15,2 6 12-15,2 7-11 16,1 4 14-16,1 4 16 16,2 4-31-16,4-2 31 15,4-2-28-15,0-7 1 16,0-4 8-16,16-3-4 0,4-4-3 15,8-5-5 1,5-7 9-16,4-6-7 0,3 0-2 16,-4-1 2-16,-2-12-6 15,-5-5-3-15,-5-2 6 16,-5-1-3-16,-3-1-26 16,-3-2 26-16,-3-2-15 15,-6-1 16-15,-2 1-11 16,-1-1 17-16,-1 0-3 15,0 4 0-15,0 4 11 0,0 4-5 16,0 3-6-16,0 3 1 16,-1 5 26-16,-2 3-24 15,3 1 9-15,-2 0-5 16,2 0 3-16,-4 0-19 16,1 15 9-16,0 7 0 15,0 7 34-15,2 6-29 16,1 2 25-16,0 1 6 15,0-5-29-15,6-4 27 16,5-1-30-16,1-3-3 16,8-5 2-16,2-2-3 15,8-6-1-15,13-6-47 16,4-6-110-16,5-2-323 16</inkml:trace>
  <inkml:trace contextRef="#ctx0" brushRef="#br3" timeOffset="65782.09">23850 10532 409 0,'0'0'223'0,"0"0"-107"15,0 0-1-15,0 0 25 16,0 0-22-16,0 0-51 16,6-43 10-16,-6 43-15 15,0 0-43-15,0 0-7 0,0 14-12 16,0 9 0-16,-6 7 35 15,3 1-24-15,0-1 2 16,3-3-6-16,0-4 4 16,0-5-8-16,6-3-3 15,7-4 0-15,2-6-11 16,3-5-5-16,4 0-22 16,2-9-18-16,-1-12-65 15,-6-7-114-15,-6-2-254 16</inkml:trace>
  <inkml:trace contextRef="#ctx0" brushRef="#br3" timeOffset="65954.73">23878 10307 731 0,'0'0'177'15,"0"0"-115"-15,0 0 22 16,0 0-69-16,0 0-15 15,0 0-18-15,-19 3-133 16,20 12-34-16,14-1-288 16</inkml:trace>
  <inkml:trace contextRef="#ctx0" brushRef="#br3" timeOffset="66995.86">24144 10411 416 0,'0'0'73'0,"0"0"7"16,0 0 39-16,0 0-16 16,0 0-19-16,0 0 24 15,0-41-34-15,0 41-14 16,0 0-41-16,1 10-12 15,2 14-7-15,2 11 26 16,-4 5 16-16,2 0 3 0,-1-1-42 16,-2-1 13-16,2-9 3 15,-2-5-17-15,0-8 20 16,2-7-11-16,-2-5-10 16,1-4 20-16,-1 0-16 15,5 0 44-15,4-20 3 16,6-3-43-16,4-8-9 15,2 0-2-15,1 1-9 16,-3 2 10-16,-5 7-27 16,-2 5 9-16,-4 5 12 15,-7 6 0-15,-1 3-2 16,0 2 9-16,0 0-17 16,0 0 16-16,0 2-27 15,-3 9 28-15,-7 3-9 16,-3 3 18-16,2-2-12 0,0 1 3 15,1-3 0-15,4-3-6 16,2-2 8-16,1-1-2 16,0 0 0-16,0 0 7 15,1-2-15-15,2-1 8 16,0-1 0-16,0-1-8 16,0 2 1-16,6 1 7 15,6-1 16-15,6 0-10 16,1 1 27-16,-2 0-21 15,2-1-8-15,-2 3 7 16,0 1-4-16,-3 0-7 16,-2 2 0-16,-5-1-8 15,-5 3-22-15,-2 1-74 16,0-2-137-16,0-7-312 0</inkml:trace>
  <inkml:trace contextRef="#ctx0" brushRef="#br3" timeOffset="68499.83">24896 10307 256 0,'0'0'57'0,"0"0"-17"0,0 0 11 15,0 0 19-15,0 0-36 16,0 0-1-16,0-51 48 16,0 45-11-16,-3 3 7 15,-2 0-1-15,-1 2-25 16,-1 1 17-16,-5 0-16 16,-2 3-13-16,0 15 15 15,-3 8-34-15,2 9 11 16,6 4 2-16,5 2-32 15,4-3 20-15,0-3-21 16,12-8 0-16,10-6-5 16,6-5 8-16,4-7-6 15,2-7 2-15,2-2-4 0,-2 0-3 16,-1-12 8-16,-8-5 0 16,-10-3 1-16,-12-4 6 15,-3-4-4-15,-12-5 3 16,-15 0-2-16,-8 0 9 15,-4 5-12-15,-2 5-1 16,4 5 3-16,6 5 2 16,7 3-5-16,8 2 0 15,11 2-7-15,5-1 4 16,3-2-31-16,19 0-72 16,7-5 18-16,2 2 6 15,-1-5 25-15,-5-2 34 16,-7-5 23-16,-6-6 7 0,-7-3-7 15,-5-3 9-15,0-1 14 16,-9 2-9-16,-9 0 3 16,0 2 4-16,0 2-10 15,2 4 11-15,4 5-10 16,1 6 8-16,4 8 36 16,1 4-27-16,0 4 8 15,-3 0-31-15,-6 3 4 16,-3 16-10-16,2 12 4 15,2 9 13-15,7 6 5 16,7 4-17-16,0 1-3 16,7-1-2-16,14-1-6 0,11-4-2 15,6-3-83-15,7-11-113 16,4-12-520-16</inkml:trace>
  <inkml:trace contextRef="#ctx0" brushRef="#br3" timeOffset="69351.73">25242 10298 312 0,'0'0'213'15,"0"0"-135"-15,0 0 42 16,0 0 32-16,0 0-40 15,0 0-8-15,0 0-24 16,0 0-39-16,0 0 9 16,0 0-50-16,0 10 1 15,0 7-3-15,0 8 4 16,0 6 2-16,1-1 6 16,4-1-5-16,-1-4 14 15,-1-4-11-15,2-7 0 16,-4-7 13-16,2-4-15 0,-1-3 5 15,2 0 18-15,3-2-2 16,9-17 30-16,9-10-51 16,5-6 2-16,1-3-16 15,-6 7-11-15,-4 5 8 16,-9 11 9-16,-6 8-15 16,-4 4 8-16,-2 0 8 15,0 3-3-15,0 0-4 16,0 0-6-16,0 0 9 15,-2 8 4-15,-8 6 0 16,-5 4-5-16,3-2 6 16,1-1 0-16,3-1-7 0,2-1 12 15,1 0-5-15,0 0 0 16,2 0 4-16,2-2-10 16,-1-3 6-16,2 0 0 15,0-4-8-15,0 0 7 16,6 1 1-16,11-4 8 15,4 2-7-15,3-3 25 16,-2 1-26-16,-2 2-5 16,-1 4-14-16,-6 2-134 15,-2 0-146-15</inkml:trace>
  <inkml:trace contextRef="#ctx0" brushRef="#br3" timeOffset="70012.7">25777 10364 449 0,'0'0'192'15,"0"0"-80"-15,0 0 38 16,0 0-16-16,0 0-40 16,0 0-28-16,6-27-38 15,0 36-16-15,2 15-9 16,1 9-3-16,-2 6 30 16,1 2-29-16,-3 1 20 15,0-4-6-15,-2-4-11 16,-3-3 17-16,0-8-20 15,0-3 9-15,0-8 7 16,0-4-9-16,0-6-8 16,-2-2 5-16,-8 0 1 0,-3-7-12 15,-2-11-1-15,-2-4-108 16,10-6-72-16,7-1-316 16</inkml:trace>
  <inkml:trace contextRef="#ctx0" brushRef="#br3" timeOffset="70236.28">25851 10046 948 0,'0'0'127'0,"0"0"-127"16,0 0-4-16,0 0-125 15,0 0 90-15,0 0-301 16</inkml:trace>
  <inkml:trace contextRef="#ctx0" brushRef="#br3" timeOffset="91527.83">21522 11381 161 0,'0'0'299'0,"0"0"-215"16,0 0 87-16,0 0-18 15,0 0-16-15,0 0-29 16,0 0-56-16,0 0 14 16,-3 5-5-16,3 0-31 15,0 2 10-15,-1 4-34 16,1 0 13-16,0 0-19 16,0-2 13-16,0-5-13 15,0 0 0-15,0-4 0 16,0 0-6-16,0 0 13 15,0 0-7-15,0 0 10 16,0-13-3-16,0-4-1 0,0-3-6 16,0 2-4-16,0 3-9 15,-2 5 13-15,-11 3 0 16,-7 5-10-16,-6 2 7 16,-9 0 2-16,-2 6 1 15,3 13 0-15,0 4-2 16,1 11 10-16,3 10-8 15,6 4 21-15,9 0-19 16,9-2 20-16,6-9-14 16,3-4-2-16,21-6 10 15,4-6-12-15,12-6-4 16,2-7 4-16,3-4-4 0,0-4-12 16,-3 0-73-1,1-11-115-15,-6-8-278 0</inkml:trace>
  <inkml:trace contextRef="#ctx0" brushRef="#br3" timeOffset="91807">21749 11610 940 0,'0'0'95'0,"0"0"3"0,0 0 24 16,0 0-50-16,0 0-2 16,0 0-51-16,2 15 4 15,-2 8 41-15,-3 11-29 16,0-2 2-16,3-2-37 16,0 0 10-16,0-5-21 15,9-3-26-15,5-6-36 16,5-6-8-16,3-10-114 15,-1 0-268-15</inkml:trace>
  <inkml:trace contextRef="#ctx0" brushRef="#br3" timeOffset="92015.29">21991 11533 1187 0,'0'0'55'0,"0"0"-45"16,0 0 67-16,0 0-46 16,0 0 42-16,3 111-33 15,-3-67-33-15,0 1-14 16,0 0-8-16,0 0-81 16,-2-8-70-16,2-8-407 15</inkml:trace>
  <inkml:trace contextRef="#ctx0" brushRef="#br3" timeOffset="92556.7">22413 11365 674 0,'0'0'239'0,"0"0"-168"15,0 0 43-15,0 0 20 16,0 0-74-16,0 0-24 16,31 4-6-16,5-1-18 15,9 0-1-15,4 1-11 16,-4-2-87-16,-10 3-113 15,-13 1-278-15</inkml:trace>
  <inkml:trace contextRef="#ctx0" brushRef="#br3" timeOffset="92714.13">22479 11600 1013 0,'0'0'117'16,"0"0"-116"-16,0 0 67 15,0 0-36-15,109 3-32 16,-53-3-74-16,-1 0-102 16,-5 0-405-16</inkml:trace>
  <inkml:trace contextRef="#ctx0" brushRef="#br3" timeOffset="93577.5">23407 11265 124 0,'0'0'865'0,"0"0"-811"16,0 0-39-16,0 0 80 16,0 0-34-16,0 0-43 15,-26 69 6-15,26-55-18 16,0-3-6-16,0-4 0 15,2-2 3-15,-2-4-6 16,0-1 3-16,0 0 0 0,0 0 7 16,-3-13-7-16,-6-4-1 15,-4 0-10-15,-3 2 14 16,2 2-3-16,-3 5 0 16,-2 2 2-16,-1 6 5 15,-4 0 2-15,-5 6-5 16,-1 15 18-16,0 7-20 15,3 7 36-15,9 7-14 16,3 5-17-16,8-2 4 16,7-1-6-16,0-9-5 15,6-6 0-15,15-9 3 0,3-11-12 16,6-5 9 0,5-4 0-16,1-5-3 15,3-15 3-15,-6-7 0 16,-5-4 0-16,-4-3-6 0,-9-1-4 15,-3 3 10-15,-6 8 0 16,-5 7 4-16,-1 8 2 16,0 6 15-16,0 3 2 15,0 0-11-15,0 7-5 16,0 13-7-16,0 10 3 16,0 1 24-16,0 0-23 15,0 0 17-15,5-3-20 16,5-2 15-16,2-4-32 15,0 1 16-15,3-5-83 16,0-7-93-16,6-8-718 0</inkml:trace>
  <inkml:trace contextRef="#ctx0" brushRef="#br3" timeOffset="94274.17">23781 11510 581 0,'0'0'246'16,"0"0"-199"-16,0 0 48 0,0 0 35 15,0 0-66-15,0 0-23 16,0-9 5-16,0 11-41 15,0 14 13-15,0 5 43 16,0 4-26-16,0-1 9 16,0-1-27-16,0-2-12 15,5-3 2-15,2-1-1 16,-3-1-6-16,2-2 0 16,-3-3-97-16,1-4-77 15,-3-6-286-15</inkml:trace>
  <inkml:trace contextRef="#ctx0" brushRef="#br3" timeOffset="94709.28">24017 11510 881 0,'0'0'121'0,"0"0"-2"16,0 0-13-16,0 0-48 15,0 0-22-15,0 0-18 16,15 73 37-16,-8-41-49 15,1 0 7-15,1 0-26 0,1-2-18 16,3-4-91 0,3-11-147-16</inkml:trace>
  <inkml:trace contextRef="#ctx0" brushRef="#br3" timeOffset="95436.09">24627 11418 168 0,'0'0'732'16,"0"0"-653"-16,0 0 32 15,0 0-57-15,0 0-12 16,0 0 5-16,-100 98-43 0,87-54 10 16,7-6-14-16,6-6-8 15,0-8 4-15,7-9-10 16,9-6-12-16,4-8 24 16,1-1 2-16,4-8 3 15,-1-14-3-15,-4-7 6 16,-7-5-9-16,-7-6 3 15,-6-5-11-15,0 6 4 16,-15 5-7-16,-9 9 14 16,-7 9-2-16,-3 7 1 15,-4 6-6-15,7 3 7 16,7 0 0-16,15 0-7 0,7 0 7 16,2-3-1-16,4-5-6 15,13-7-7-15,7-8 7 16,3-6 7-16,0-6 0 15,-5-5 13-15,-5-3-11 16,-7-4 19-16,-8 2-21 16,-2 5 13-16,0 10-11 15,-12 11 6-15,0 10 27 16,-3 9-1-16,-3 5-33 16,-1 23 9-16,2 14-10 15,8 6 14-15,9 12-28 16,0 1 0-16,17 4-69 15,14 1-68-15,6-7-192 16</inkml:trace>
  <inkml:trace contextRef="#ctx0" brushRef="#br3" timeOffset="95901.83">24933 11523 874 0,'0'0'147'0,"0"0"-123"16,0 0-2-16,0 0 87 0,0 0-35 16,-2 92-28-16,2-61-11 15,0-1-27-15,0-1-15 16,0-6 7-16,3-7-81 16,5-6-36-16,4-10-192 15,6 0-228-15</inkml:trace>
  <inkml:trace contextRef="#ctx0" brushRef="#br3" timeOffset="96065.71">25157 11530 1044 0,'0'0'36'0,"0"0"54"0,-24 93 23 15,18-55-89-15,6 2-22 16,0 1-4-16,0-1-41 15,0-5-123-15,0-9-342 16</inkml:trace>
  <inkml:trace contextRef="#ctx0" brushRef="#br3" timeOffset="100488.04">21677 11002 468 0,'0'0'159'0,"0"0"-78"16,0 0 33-16,0 0-11 16,0 0 16-16,0 0-58 15,0 0-6-15,2 0-22 16,7 0-29-16,4-1 13 15,-1-2-17-15,0 1 2 16,5 0-8-16,-2 2-17 16,1 0-61-16,2 0-39 15,-2 0-94-15,-1 0-72 16</inkml:trace>
  <inkml:trace contextRef="#ctx0" brushRef="#br3" timeOffset="100819.9">21994 11064 495 0,'0'0'375'0,"0"0"-319"15,0 0-2-15,0 0-26 16,0 0-28-16,0 0-4 15,50 10 1-15,-17-8-119 16,3-2-235-16</inkml:trace>
  <inkml:trace contextRef="#ctx0" brushRef="#br3" timeOffset="101731.81">23826 10853 138 0,'0'0'327'0,"0"0"-297"16,0 0 38 0,0 0 14-16,0 0 23 0,0 0 5 15,-10 2-28-15,10-2 11 16,0 0-28-16,4 0-47 15,5 0 9-15,4 0-27 16,4 0-7-16,4 0-4 16,7 5-112-16,5-3-126 15,1-2-273-15</inkml:trace>
  <inkml:trace contextRef="#ctx0" brushRef="#br3" timeOffset="102440.31">25788 10836 819 0,'0'0'168'0,"0"0"-129"0,0 0-21 15,0 0 7-15,100-2-25 16,-66 8-7-16,2 4-14 15,0-5-152-15,-2-5-295 16</inkml:trace>
  <inkml:trace contextRef="#ctx0" brushRef="#br3" timeOffset="106700.29">26634 11242 299 0,'0'0'243'0,"0"0"-239"0,0 0 23 15,0 0 87 1,0 0-41-16,0 0-4 0,0 0-29 16,9 20 27-16,-5-18-12 15,1-2-28-15,-1 0 35 16,-3 0-35-16,1 0 5 16,-2-9-4-16,0 0-28 15,-2-4-4-15,-11 3-7 16,-3 4-8-16,-7 0 19 15,-7 5-3-15,-4 1 3 16,-5 2 19-16,-1 18-15 16,3 6 39-16,2 9-10 15,10 4-24-15,9 7 16 16,10 0-25-16,6-1-1 0,12-8-10 16,14-9 1-16,7-11 9 15,6-11-3-15,3-6 4 16,3-11 8-16,-6-15-8 15,-10-9 1-15,-8-3-6 16,-10 0 5-16,-7 4 0 16,-4 8 5-16,0 11 1 15,0 7 44-15,0 7-15 16,0 1-8-16,0 3-27 16,0 15-5-16,0 11 5 15,0 3 0-15,9 4 11 16,3-3-27-16,-1-2 16 15,-4-4-50-15,3-4-2 16,-1-8-114-16,4-9-122 0</inkml:trace>
  <inkml:trace contextRef="#ctx0" brushRef="#br3" timeOffset="107568.58">27166 11241 441 0,'0'0'378'0,"0"0"-265"16,0 0 20-16,0 0-43 15,0 0-56-15,0 0 4 16,-76 105-19-16,75-65-9 15,1-2-10-15,3-4 0 16,16-9-18-16,5-11 9 16,6-10-12-16,3-4 21 15,6-9-11-15,2-18 22 16,-5-7-11-16,-3-5 3 16,-11-1 5-16,-13-2-12 15,-9 2 4-15,-1 5 0 0,-25 5-5 16,-3 8 2-16,-4 8 3 15,0 9 0-15,2 5 8 16,5 0-12-16,7 0 4 16,5 0-4-16,8 0 4 15,5 2-49-15,1-2 21 16,0 0-12-16,4-2 8 16,13-18 32-16,1-3 0 15,4-8 0-15,-1-5 8 16,0-4 0-16,1-6-7 15,-1-2-1-15,-1-1 8 16,-4 2-16-16,-9 5 8 0,-5 7 0 16,-2 9 7-16,-6 9 2 15,-16 7-9-15,-4 9 10 16,0 1-9-16,0 10 33 16,0 20-16-16,6 12 6 15,5 9-16-15,8 6 0 16,7 3-8-16,10 2 0 15,16 0-38-15,7-1-43 16,5-8-151-16</inkml:trace>
  <inkml:trace contextRef="#ctx0" brushRef="#br3" timeOffset="108470.31">26796 11760 264 0,'0'0'272'16,"0"0"-226"-16,0 0 54 16,0 0 2-16,0 0-26 15,0 0-25-15,0-28-4 16,0 25 26-16,0 0-50 15,0 0 1-15,0 2 25 16,0 1-39-16,0-1 16 16,0-1-3-16,0 2-16 0,0 0 26 15,0 0-33-15,0-2 0 16,0 2 9-16,0-1 1 16,0-1-1-16,0-3 16 15,0 0-24-15,0-3 17 16,0 3-17-16,0 0 5 15,0 3 30-15,0 0-36 16,0 2 25-16,0 0-25 16,0 0 9-16,0 0-2 15,0 0-5-15,0 0-2 16,0 0 0-16,0 0 1 16,0 2-6-16,0 8 5 0,0 5 0 15,0 1 28-15,0 1-26 16,0-2 11-16,0 1-4 15,0-1 3-15,0 1-18 16,0-3 6-16,2 3-72 16,1-3-40-16,1-8-229 15</inkml:trace>
  <inkml:trace contextRef="#ctx0" brushRef="#br3" timeOffset="108817.79">26935 11643 780 0,'0'0'0'0,"0"0"0"15,0 0 30-15,0 0 12 16,0 0 3-16,0 0-22 15,66 3 30-15,-53 10-18 16,0 3 8-16,-4 5 24 16,-2 5-43-16,-7 2 15 15,0 0 22-15,-8 4-37 16,-8-6 27-16,4-3-10 0,3-6-24 16,6-6 18-16,3-2-35 15,0-4 0-15,6-1 0 16,20 0-51-16,15-4-5 15,9 0-92-15,8-11-426 16</inkml:trace>
  <inkml:trace contextRef="#ctx0" brushRef="#br3" timeOffset="109751.58">27494 11598 514 0,'0'0'388'15,"0"0"-369"-15,0 0 2 16,0 0 6-16,0 0 21 16,0 0-35-16,69-51 2 15,-44 51 40-15,-6 0-42 16,-3 0-4-16,-9 13-9 16,-5 6 11-16,-2 7-11 15,0 2 33-15,-14 1-10 16,-3 0 42-16,0-5-30 15,5-4-4-15,6-7-8 16,5-4-13-16,1-5-12 0,0-1 2 16,16-3-8-16,10 0-3 15,9 0-19-15,2-5-62 16,1-6-94-16,-1-2-188 16</inkml:trace>
  <inkml:trace contextRef="#ctx0" brushRef="#br3" timeOffset="109931.36">27932 11510 953 0,'0'0'69'0,"0"0"-50"16,0 0 87-16,0 109-36 0,0-69-56 15,1-3-13-15,15 2-1 16,3-7-83-16,3-11-229 15</inkml:trace>
  <inkml:trace contextRef="#ctx0" brushRef="#br3" timeOffset="110787.24">29216 11060 458 0,'0'0'433'0,"0"0"-433"16,0 0 5-16,0 0 18 15,0 0 33-15,0 0-7 16,28 38 0-16,-28-38-28 0,0 0 13 16,0 0 21-16,0-5-27 15,0-12-8-15,-7-1-20 16,-8-1-11-16,-6 2 1 16,-5 3 4-16,-9 8 6 15,-5 6 28-15,-6 0-26 16,1 9 30-16,0 17-5 15,8 8-16-15,6 9 14 16,11 3-23-16,10 1-2 16,10-4 0-16,3-3 3 15,21-6-6-15,7-9 3 16,8-9-4-16,4-10-7 16,3-6 22-16,0-5-5 0,-7-15-6 15,-6-8 7-15,-6-4-19 16,-8-5 12-16,-7-2-5 15,-3 3-4-15,-6 9 18 16,-3 10-9-16,0 10 44 16,0 7-20-16,0 0-13 15,0 23-11-15,0 11 0 16,-4 8 20-16,4 4-19 16,0 1-1-16,4 0 0 15,19 1-57-15,2-7-69 16,5-10-325-16</inkml:trace>
  <inkml:trace contextRef="#ctx0" brushRef="#br3" timeOffset="111889.84">29591 11411 417 0,'0'0'131'0,"0"0"-56"16,0 0 62-16,0 0-25 0,0 0 5 16,0 0-44-16,0 0-30 15,0 0 3-15,0 0-41 16,0 0 17-16,0 0-13 15,0 0 2-15,0 0 0 16,0 0-1-16,-2 0-5 16,2 0 26-16,-1 0-29 15,1 0 13-15,0 0-9 16,0 0 7-16,0 0-7 16,0 0-6-16,0 0 2 15,0 0 8-15,-2 0-6 16,2 0-4-16,0 0 0 15,0 0 6-15,0 0-6 16,0 0 0-16,0 0 1 0,0 0-14 16,0 0 18-16,0 0-5 15,0 0 0-15,0 0 6 16,0 0-13-16,0 0 7 16,0 0 0-16,0 0-8 15,0 0 12-15,0 0-4 16,0 0 0-16,0 0 10 15,0 0-10-15,0 0 0 16,0 0 0-16,0 0 3 16,0 0 8-16,0 0-11 15,0 0 0-15,0 0 12 16,0-1-18-16,0-2 6 0,0 1 0 16,0 2 12-1,0 0-8-15,0 0 15 0,0 0-15 16,0 0 4-16,0 2-16 15,0 11 3-15,0 7 5 16,0 4 21-16,3-1-12 16,2 4-9-16,-1-4 0 15,1-1 7-15,-2-8-20 16,-2 1-22-16,-1-7-95 16,0-8-171-16,0 0-546 15</inkml:trace>
  <inkml:trace contextRef="#ctx0" brushRef="#br3" timeOffset="112320.14">29716 11362 880 0,'0'0'216'0,"0"0"-209"15,0 0 32-15,0 0 31 16,0 0-57-16,0 0 2 16,11-4 19-16,0 12-33 15,0 4 23-15,-5 2-21 0,-5 3 0 16,-1 0 1 0,0 1 2-16,0-1-6 0,-7-3 0 15,2-4 13-15,4-2-23 16,1 0 10-16,0 2-48 15,0 2 26-15,12 2-29 16,4-2 38-16,-1 3 7 16,-2-1 11-16,-3 1-5 15,-3 1 10-15,-2 0 16 16,-2-4 27-16,-3-1-27 16,0-4 9-16,0-1-24 15,0-3 0-15,-2 0-22 16,-8-1 1-16,-3 0-66 15,0-2-28-15,9 0-211 0,4-3-348 16</inkml:trace>
  <inkml:trace contextRef="#ctx0" brushRef="#br3" timeOffset="113029.73">30331 11129 270 0,'0'0'538'16,"0"0"-533"-16,0 0 25 15,-49 90 29-15,41-47-15 16,7-4-13-16,1-2-30 0,0-6 3 15,13-4-4 1,3-9 1-16,4-12-1 0,1-6 20 16,4-3 21-16,2-20 3 15,-3-9-39-15,-8-8 15 16,-7-7-20-16,-9-9 2 16,0-1-5-16,-6 0 3 15,-13 7 0-15,-8 10 1 16,-9 10 0-16,-9 10 3 15,-1 9-4-15,0 6 5 16,13 5-9-16,16 0 4 16,10 0-1-16,7 0-2 15,2 0-54-15,19 0 49 16,8-3 8-16,9-13 2 16,2-8 13-16,-1-8-12 0,-3-9 1 15,-7-6 8-15,-5-3-1 16,-9-3-6-16,-9 7-5 15,-6 9 3-15,0 12 10 16,0 11 23-16,-10 8-2 16,-4 6-17-16,-5 3-14 15,-2 25-3-15,5 14 16 16,1 16-12-16,9 13-6 16,6 11 2-16,3 5-97 15,21-5-130-15,7-3-572 16</inkml:trace>
  <inkml:trace contextRef="#ctx0" brushRef="#br3" timeOffset="113629.32">30668 11296 771 0,'0'0'76'16,"0"0"30"-16,0 0-2 15,0 0-1-15,0 0-33 16,0 0-49-16,0-28 25 0,0 28-34 15,0 0-10 1,0 8 1-16,0 6-2 0,0 3-1 16,0-2 0-16,-5 1-3 15,4 1-5-15,1-1-14 16,3 2-20-16,13 2 9 16,2-3-12-16,-1 4 45 15,-4-1 0-15,-7 0 12 16,-4 2-2-16,-2-2 12 15,0-2 6-15,0-4 21 16,-11-2-42-16,-5-3 5 16,4-2-12-16,-1-2-3 15,2-1 2-15,3-4-65 0,5 0-53 16,3 0-73 0,3 0-174-16</inkml:trace>
  <inkml:trace contextRef="#ctx0" brushRef="#br3" timeOffset="113826.46">30951 11368 678 0,'0'0'214'16,"0"0"-142"-16,0 0-5 15,0 0-36-15,0 0 79 16,-4 107-62-16,2-62-32 15,1 0-16-15,1-1-15 0,-2-7-86 16,2-9-200-16</inkml:trace>
  <inkml:trace contextRef="#ctx0" brushRef="#br3" timeOffset="115370.32">25547 11361 596 0,'0'0'149'16,"0"0"-48"-16,0 0 21 16,0 0-5-16,0 0-29 15,0 0-40-15,19 1 2 16,4 2-39-16,15-2 3 15,12-1 28-15,11 0-37 0,1 0-2 16,-6 0-3-16,-8 0-8 16,-9 0-9-16,-9 0-66 15,-8 0-51-15,-6 0-65 16,-10 0-186-16</inkml:trace>
  <inkml:trace contextRef="#ctx0" brushRef="#br3" timeOffset="115580.21">25710 11217 706 0,'0'0'338'0,"0"0"-270"16,0 0-28-1,0 0 16-15,0 0-1 0,-30 95 9 16,26-41-23-16,4 4-35 15,0 3-12-15,12-2-4 16,15-9-120-16,6-12-120 16</inkml:trace>
  <inkml:trace contextRef="#ctx0" brushRef="#br3" timeOffset="116345.9">28167 11253 706 0,'0'0'272'0,"0"0"-226"16,0 0 26-16,0 0-24 15,0 0-21-15,115-4 0 16,-59 4-25-16,-4 0 13 15,-3 0-15-15,-1 0-9 16,-11 0-7-16,-4 3-107 16,-8-2-78-16,-9-1-139 15</inkml:trace>
  <inkml:trace contextRef="#ctx0" brushRef="#br3" timeOffset="116540.33">28391 11036 755 0,'0'0'262'0,"0"0"-249"16,-19 83 28-16,16-36 14 16,3 4-55-16,0-2 8 15,0 3-8-15,6-4-92 16,0-4-142-16</inkml:trace>
  <inkml:trace contextRef="#ctx0" brushRef="#br3" timeOffset="118220.34">31380 10930 734 0,'0'0'176'16,"0"0"-55"-16,0 0 24 0,0 0-29 15,0 0-53-15,0 0 8 16,1-48-30-16,-1 48-28 15,0 0-13-15,0 0-15 16,2 0-13-16,4 0-44 16,1 10-184-16,5 3-136 15</inkml:trace>
  <inkml:trace contextRef="#ctx0" brushRef="#br3" timeOffset="118400.58">31483 11255 628 0,'0'0'390'0,"0"0"-335"15,0 0 65-15,-30 91-54 16,16-61-63-16,0 3-6 16,0 2-44-16,3 1-96 15,1-7-245-15</inkml:trace>
  <inkml:trace contextRef="#ctx0" brushRef="#br3" timeOffset="128597.68">16682 12597 187 0,'0'0'351'15,"0"0"-279"-15,0 0-22 0,0 0 46 16,0 0 16-16,0 0-45 15,0 0 12-15,0 0-36 16,0-3-42-16,0 3 11 16,0 0-12-16,0 0 0 15,0 0-1-15,0 0 12 16,0 0-11-16,0 0 0 16,0 0 6-16,0 0 7 15,0 0-10-15,0 0 11 16,0 0 23-16,0-3-24 0,0 3 25 15,0-3-29-15,-4 0 3 16,-2 1-1-16,-1 1-8 16,-1-1-3-16,-1 0 20 15,-3 2-14-15,0 0 7 16,1 0-13-16,-3 0 5 16,-2 10 6-16,1 6-3 15,-5 5-8-15,4 6 5 16,-1 6 10-16,4 5-7 15,-2 6-3-15,6-2 3 16,1 0 4-16,4-2-9 16,2 1-3-16,2-6 7 15,0 4 5-15,0-5-10 16,13 1-2-16,6-2 0 16,4-2-9-16,5-5 9 0,5-4 0 15,4-6-1-15,-3-7 14 16,-1-6-13-16,-3-3 0 15,-2 0-5-15,-4-13-9 16,-2-2 15-16,-5-4-1 16,-7-2 0-16,-5-1 10 15,-5-3-13-15,0 2 3 16,-3-3 0-16,-12 4-9 16,-6 5 9-16,-3 5 0 15,-3 5-6-15,-4 6 19 16,-5 1-13-16,-4 8 0 15,-3 11 2-15,7 5-18 0,11 1 4 16,14 0-42-16,11 0-27 16,18-9-133-16,21-11-91 15</inkml:trace>
  <inkml:trace contextRef="#ctx0" brushRef="#br3" timeOffset="129167.59">16762 12428 476 0,'0'0'123'0,"0"0"-47"16,0 0 34-16,0 0-5 16,0 0-46-16,0 0 25 15,-12-25-38-15,10 24-21 16,2 0 32-16,0 1-42 15,0 0 6-15,0 21-21 16,24 25 7-16,12 30 44 16,12 24 29-16,4 12-39 15,-5-1-5-15,-9-3-28 16,-10-12-8-16,-11-6 0 16,-10-6 11-16,-7-6-26 15,-3 0-1-15,-28 0-85 0,-16-7-86 16,-6-16-589-16</inkml:trace>
  <inkml:trace contextRef="#ctx0" brushRef="#br3" timeOffset="131739.32">18337 12368 410 0,'0'0'105'16,"0"0"-62"-16,0 0 30 0,0 0 13 16,0 0 35-16,0 0-37 15,0 0-36-15,0 4 6 16,-6 45-20-16,-11 21 60 16,-6 19-15-16,-6 5-51 15,0 4 12-15,-1-8 1 16,1-8-38-16,3-14 19 15,4-9-22-15,3-14 2 16,2-15 7-16,6-11-2 16,2-9-7-16,0-10 8 15,-1 0 0-15,-6-13 19 16,-1-20-27-16,2-13-13 16,6-7 7-16,7-2-20 0,2 10 23 15,0 15-6-15,8 14 11 16,10 16-14-16,6 7 12 15,14 23 0-15,10 10-17 16,5 3 14-16,2 1-3 16,-3-6 5-16,1-6-11 15,-2-11 4-15,1-13 8 16,-4-8-8-16,-3 0-5 16,-9-18 14-16,-11-9-1 15,-13-7 0-15,-12-5 2 16,0-7-6-16,-23-5 4 15,-15-6-4-15,-8-4-9 0,-10 2-1 16,-6 4 14-16,-7 11-1 16,-11 15 6-16,-7 11-1 15,-1 16 1-15,4 2-2 16,9 10 19-16,12 17-19 16,12 8 3-16,12 1-1 15,18 2 7-15,14-2-5 16,7-6-7-16,40-1 0 15,20-6 28-15,21-7-25 16,17-6 11-16,9-10-14 16,2 0-2-16,-6 0-8 15,-14-10-87-15,-15 1-125 16,-18-3-243-16</inkml:trace>
  <inkml:trace contextRef="#ctx0" brushRef="#br3" timeOffset="132069.66">18600 12916 903 0,'0'0'304'16,"0"0"-300"-16,0 0-4 16,0 0 0-16,0 0-9 15,0 0 1-15,56 66 8 16,-24-46 0-16,5-6-9 0,0-7-7 15,1-7 16 1,-1 0-7-16,-5-11 17 0,-5-5-9 16,-5-2 8-16,-9 2-3 15,-7 7 43-15,-3 1-2 16,-3 7 20-16,0 1-6 16,0 0-58-16,4 0-3 15,5 14-5-15,9 8 5 16,7 4-9-16,10 2-31 15,7-4-47-15,5-7-88 16,-2-7-307-16</inkml:trace>
  <inkml:trace contextRef="#ctx0" brushRef="#br3" timeOffset="132421.73">19493 12670 873 0,'0'0'203'15,"0"0"-203"-15,0 0 15 0,0 0 6 16,19 120 59-16,-17-59-18 16,-1 0 16-16,1-1-49 15,1-2 4-15,2-5-28 16,-1-1 10-16,1-8-25 16,-5-8 10-16,1-8-36 15,-1-10-5-15,0-8-92 16,0-10-150-16,5 0-233 15</inkml:trace>
  <inkml:trace contextRef="#ctx0" brushRef="#br3" timeOffset="132769.99">19537 12711 936 0,'0'0'35'15,"0"0"18"-15,-124 3 3 16,79 27-10-16,4 11 4 16,12 6-30-16,8 1 12 15,15 0-29-15,6-5 7 16,13-4-16-16,22-8 6 16,9-10-11-16,7-11 6 15,8-10-16-15,-1-1 21 16,-3-23-2-16,-10-7 6 15,-8-6 0-15,-16-2-4 0,-10-3 2 16,-11 2 19-16,0 6-21 16,-19 8 13-16,-9 15-11 15,-5 11 16-15,-1 4-36 16,1 26 5-16,11 8-76 16,16 3-62-16,6-3-300 15</inkml:trace>
  <inkml:trace contextRef="#ctx0" brushRef="#br3" timeOffset="133376.09">20393 12748 831 0,'0'0'154'0,"0"0"-94"16,0 0 16-16,0 0-76 16,0 0 12-16,0 0-5 15,15 104 2-15,3-69-7 16,7-6 9-16,2-11-9 0,3-7-2 16,-2-9 2-16,2-2 10 15,-2-12 1-15,-4-11-13 16,-3 0 1-16,-5 3 16 15,-8 6-1-15,-5 7 34 16,-2 6 21-16,3 1-69 16,2 5-4-16,4 14-24 15,8 8 11-15,9 2-22 16,12-3-101-16,13-12-256 16</inkml:trace>
  <inkml:trace contextRef="#ctx0" brushRef="#br3" timeOffset="133982.85">21599 12577 749 0,'0'0'223'0,"0"0"-192"15,0 0 14-15,-68 93 19 16,61-51-36-16,7 1-19 16,0-8-4-16,22-8-5 15,6-9 0-15,4-9-7 16,5-9 14-16,0 0-6 15,-1-16 18-15,-4-11-8 0,-4-3-13 16,-7-8 2-16,-5 3 0 16,-4-1 2-16,-4 10 8 15,-7 6-10-15,-1 9 30 16,0 9-16-16,0 2 30 16,0 0-39-16,0 13 6 15,-3 14 5-15,3 7-6 16,0 3 18-16,0-3-21 15,12-4 9-15,3-4-20 16,0-6 4-16,3-5-22 16,1-4 4-16,7-10-80 15,2-1-63-15,3-9-228 16</inkml:trace>
  <inkml:trace contextRef="#ctx0" brushRef="#br3" timeOffset="134372.26">22098 12556 838 0,'0'0'293'15,"0"0"-293"-15,0 0 0 16,0 0 59-16,0 103-5 16,3-65-31-16,6-3 23 15,0-2-42-15,1-11 16 16,-2-5-20-16,-4-10-3 0,1-4-5 15,-2-3-15-15,5-5 19 16,3-17-13-16,6-10-11 16,5-7 11-16,0 2 12 15,2 2-25-15,-1 12 25 16,-5 9 5-16,-6 5 0 16,-6 8 27-16,-2 1-25 15,0 0 8-15,-1 7 10 16,2 10-20-16,-2 6 33 15,0 6-25-15,0-1-7 16,0 0 5-16,6-5-6 16,-2-4 0-16,5-5-16 15,5-5-75-15,2-5-79 16,8-4-90-16,1-4-179 16</inkml:trace>
  <inkml:trace contextRef="#ctx0" brushRef="#br3" timeOffset="134560.41">22649 12570 1026 0,'0'0'55'0,"0"0"-24"15,0 0 15-15,-6 102 29 16,3-59-54-16,3-3-1 16,0-5-13-16,0-4-7 15,6-10 0-15,1-5-46 16,-4-9-45-16,-1-7-105 15,-2 0-71-15,0-14-107 0</inkml:trace>
  <inkml:trace contextRef="#ctx0" brushRef="#br3" timeOffset="134702.23">22453 12535 337 0,'0'0'725'16,"0"0"-603"-16,0 0-39 15,0 0-62-15,0 0-21 16,0 0-17-16,60-27 11 15,-8 35-13-15,2 3-88 16,0-3-97-16,-7-3-271 16</inkml:trace>
  <inkml:trace contextRef="#ctx0" brushRef="#br3" timeOffset="135298.13">22843 12614 1027 0,'0'0'43'0,"0"0"-28"16,0 0-30-16,97-20 30 16,-71 8-10-16,3-4 16 15,-4 0-13-15,-2 1 10 16,-10-1-10-16,-7 1-3 16,-6-1-5-16,0 2 8 15,-12 1-8-15,-4 5 9 16,-7 5 19-16,1 3 28 15,1 1-44-15,-1 20 7 0,2 9-4 16,8 7-8-16,6 4 8 16,6 2-15-16,0-2 0 15,9-2-10-15,11-10 10 16,3-9-3-16,3-10-4 16,2-6-39-16,4-4 34 15,-1-5-27-15,0-18-30 16,-2-8-12-16,-6-7-43 15,0-4 56-15,-5-3 17 16,-2-2 39-16,2 4 12 16,0 6 27-16,-3 11 13 15,-5 9 83-15,-2 10-62 0,-1 7-29 16,4 0-32 0,1 7 8-16,-2 16-7 0,2 2 8 15,-5 5-4-15,-2 3 41 16,-3 0-38-16,-2-2 16 15,0-2-10-15,0-5-2 16,-3-2 6-16,-7-4-4 16,4-2 7-16,1-4 10 15,5-2-29-15,0 0-4 16,5-3-7-16,18 1-60 16,12 0 7-16,12-3-91 15,11 0-54-15,8-4 100 16,6-1-28-16,2 0-170 15</inkml:trace>
  <inkml:trace contextRef="#ctx0" brushRef="#br3" timeOffset="135661.94">23756 12366 678 0,'0'0'175'0,"0"0"-128"0,0 0-47 16,0 0 0-16,10 94 77 15,-10-27-6-15,0 9-1 16,0 4-5-16,0-2-48 15,0-5 15-15,0-11-32 16,0-11 0-16,5-9-5 16,-1-14 5-16,1-10-11 15,-5-10-21-15,0-8-61 16,0-13 36-16,0-21-116 16,-3-14-114-16,-3-14 159 15,1-13-41-15,5-13 8 16,0-3 45-16</inkml:trace>
  <inkml:trace contextRef="#ctx0" brushRef="#br3" timeOffset="135803.81">23780 12435 320 0,'0'0'287'0,"0"0"-82"0,0 0-147 16,0 0-32-16,85-37 11 15,-66 64 16-15,1 9 41 16,-4 5-31-16,-3 3-10 16,-4 3 10-16,-5-3-59 15,-4 1 6-15,-2-6-10 16,-19-4-70-16,-1-7-71 15,2-11-215-15</inkml:trace>
  <inkml:trace contextRef="#ctx0" brushRef="#br3" timeOffset="135909.73">24205 12735 1261 0,'0'0'0'0,"0"0"-23"15,0 0-198-15,0 0-268 16</inkml:trace>
  <inkml:trace contextRef="#ctx0" brushRef="#br3" timeOffset="141510.32">17922 14205 325 0,'0'0'2'16,"0"0"-2"-16,0 0 25 16,0 0 18-16,0 0 15 15,0 0-19-15,0 0 31 16,0 0-5-16,24 14 8 15,-24-14 35-15,0-11-68 16,0-2 29-16,-2-2 5 16,-8 0-33-16,-2 0 12 15,-4 1-33-15,-2 3 13 16,-3 1 4-16,-3 4-22 0,-1 6 24 16,-2 0-13-16,0 9-26 15,3 16 27-15,5 12-27 16,5 5 0-16,7 5-2 15,5-5 4-15,2-5-2 16,0-8 0-16,8-6-4 16,9-9-5-16,0-8-3 15,5-6 12-15,5 0-3 16,3-22 11-16,3-10-1 16,-3-7-7-16,-6-9 6 15,-8-7-12-15,-8-3 6 16,-8-5 0-16,0 5-7 0,-15 3-2 15,-14 8 9-15,-8 9 0 16,-9 8 5-16,-8 14-5 16,-1 14 2-16,0 2 11 15,7 18-25-15,15 13 12 16,21 8-28-16,12 0-84 16,23-4-181-16</inkml:trace>
  <inkml:trace contextRef="#ctx0" brushRef="#br3" timeOffset="142020.28">18285 13769 472 0,'0'0'117'0,"0"0"26"16,0 0 3-16,0 0-51 15,0 0-26-15,-29 82 24 16,7-25 6-16,-2 5-8 15,2-2-50-15,-2-3 30 16,3-4-43-16,4-3-19 16,4-4 6-16,3-6-9 15,2-5-6-15,1-6 0 0,2-10-42 16,2-7-4-16,3-7-65 16,0-5-87-16,7-24-83 15</inkml:trace>
  <inkml:trace contextRef="#ctx0" brushRef="#br3" timeOffset="142273.97">18310 13697 632 0,'0'0'172'15,"0"0"-162"-15,0 0 114 16,1 92 34-16,4-40-86 0,1 5 40 15,0 0-43-15,0-4-26 16,3-5 11-16,-2-3-47 16,1-4 3-16,0-4-10 15,-3-7 9-15,0-3-23 16,-5-7-6-16,0-5-45 16,0-6-31-16,0-6-135 15,-2-3-268-15</inkml:trace>
  <inkml:trace contextRef="#ctx0" brushRef="#br3" timeOffset="142470.31">18250 14113 525 0,'0'0'422'0,"0"0"-313"15,0 0 61-15,0 0-61 16,0 0-34-16,0 0-75 15,9-5 2-15,15 12-10 16,6 4 8-16,3 2-49 16,0-2-60-16,-4-4-212 15</inkml:trace>
  <inkml:trace contextRef="#ctx0" brushRef="#br3" timeOffset="143083.7">17505 14626 679 0,'0'0'203'0,"0"0"-105"15,0 0 75-15,0 0-70 16,0 0-75-16,107-7 10 16,-6-4-11-16,23-1 6 15,15-1-30-15,1 2-2 16,-11 2 9-16,-21 4-10 15,-24 4-9-15,-26 1-53 16,-18 0-58-16,-16 0 0 16,-21 4-300-16</inkml:trace>
  <inkml:trace contextRef="#ctx0" brushRef="#br3" timeOffset="143863.2">17784 14963 505 0,'0'0'252'0,"0"0"-245"16,0 0 39-16,0 0-23 15,0 0 56-15,0 0-1 16,28 2-24-16,-28-2 3 16,0 0-43-16,0 0 21 15,0-10 19-15,-3-2-44 16,-8 1-7-16,-1 4 5 16,-7 4 9-16,-8 3 11 15,-4 6-23-15,-5 22 6 16,0 5-8-16,8 9 9 15,9-3-20-15,13-2 8 16,6-6-22-16,7-6 17 0,21-7-35 16,10-12 7-16,6-6 17 15,3-1-21-15,0-26 29 16,-3-9-17-16,-11-10 25 16,-13-7 23-16,-15-6-13 15,-5-1 26-15,-18 3-19 16,-18 11-14-16,-3 10 21 15,1 16-12-15,-1 11 0 16,2 9-24-16,2 13 7 16,6 18-27-16,10 10-20 0,15 7-58 15,4 0-69-15,24-5-113 16</inkml:trace>
  <inkml:trace contextRef="#ctx0" brushRef="#br3" timeOffset="144158.07">18095 14795 806 0,'0'0'150'15,"0"0"-123"-15,0 0 61 0,0 0-47 16,0 0 28-16,0 0 20 16,54 110-65-16,-27-69 10 15,3-1-34-15,-3-4 0 16,-4-6-6-16,-6-6-10 16,-4-4-32-16,-5-9-55 15,-4-10-159-15,1-1-148 16</inkml:trace>
  <inkml:trace contextRef="#ctx0" brushRef="#br3" timeOffset="144330.5">18322 14823 781 0,'0'0'253'0,"0"0"-250"16,0 0 49-16,-116 108 67 15,71-56-16-15,-3 4-79 16,6-1-22-16,5-4-4 15,7-2-7-15,8-5-58 16,9-12-90-16,13-13-437 16</inkml:trace>
  <inkml:trace contextRef="#ctx0" brushRef="#br3" timeOffset="146077.61">19090 14493 210 0,'0'0'262'0,"0"0"-188"0,0 0 86 16,0 0-23-16,0 0-24 15,0 0 5-15,-23-4-42 16,23 4 3-16,0 0-14 16,3 0-48-16,16-2 9 15,8 1-19-15,10 1-3 16,4-4-5-16,3 4 1 15,-4 0-50-15,-5 0-61 16,-7 0-123-16,-9 0-133 16</inkml:trace>
  <inkml:trace contextRef="#ctx0" brushRef="#br3" timeOffset="146258.23">19156 14615 953 0,'0'0'11'16,"0"0"6"-16,0 0 95 16,0 0-31-16,0 0-19 15,97 5-60-15,-52-2-4 16,6-1-39-16,4-2-159 16,0 0-433-16</inkml:trace>
  <inkml:trace contextRef="#ctx0" brushRef="#br3" timeOffset="147902.62">20161 14083 527 0,'0'0'27'0,"0"0"-21"15,0 0 41-15,0 0 19 16,0 0-54-16,0 0 18 16,0 3-24-16,0-3-1 15,0 0 17-15,0 0-16 16,0 0 23-16,0 0 17 16,0 0-18-16,2 0 17 15,-2 0-15-15,0 0 1 16,0 0 15-16,0 0-35 15,0 0 11-15,0 0 12 16,0-3-21-16,0-6 7 16,0 1-12-16,-10-2-6 0,-4 0-4 15,-5 0 0-15,-2 3 2 16,-8 1 7-16,-2 6 4 16,-2 0 4-16,-4 3-5 15,3 14 20-15,3 8 16 16,2 5-39-16,10 5 8 15,4 3-15-15,10-1 7 16,5-6-14-16,2-4 7 16,17-7-10-16,2-8 7 15,6-6-12-15,5-6 15 16,0 0 0-16,5-14 13 16,-4-11-4-16,-6-6-9 15,-7-6 2-15,-9-5 2 16,-8-5 1-16,-3-4-5 15,0-1 0-15,-17 1 13 0,-6 6-7 16,-1 7 0-16,-3 10 5 16,-1 8-3-16,0 9 0 15,-1 5-8-15,4 6 0 16,3 0-24-16,7 16-14 16,7 10-67-16,8 5-55 15,0-2-159-15</inkml:trace>
  <inkml:trace contextRef="#ctx0" brushRef="#br3" timeOffset="148628.18">20570 13921 377 0,'0'0'124'0,"0"0"-76"15,0 0 33-15,0 0 22 16,0 0-20-16,0 0-33 16,0 0 10-16,0-2-37 15,0 1 19-15,0-2-3 16,-1 2-29-16,-2-1 14 15,0-1-24-15,-2 0 2 16,0 0-7-16,2 2 11 16,-2 0-6-16,2-2 0 15,-1 1 4-15,-1 1-9 0,-1-2 5 16,0 0 0-16,-1 2-4 16,-1-1 14-16,1 2-10 15,-3-4 0-15,0 2 8 16,3 2-8-16,1 0 0 15,-3 0 0-15,0 0-2 16,0 6 2-16,-4 6 0 16,1 2 0-16,-3 3 12 15,3 1-3-15,-2 5-2 16,0 1 6-16,1 1 25 16,3 1-28-16,3-3 3 15,5-2 6-15,2-2-15 16,0-2 19-16,3-2-23 15,15 1 2-15,3-4 4 16,6-3-1-16,-2-3 0 0,1-3-5 16,-3-3-20-16,-3 0-13 15,2-10-47-15,-3-10-27 16,0-3-88-16,-3-2-144 16</inkml:trace>
  <inkml:trace contextRef="#ctx0" brushRef="#br3" timeOffset="148801.07">20596 13951 349 0,'0'0'337'15,"0"0"-313"-15,0 0 118 0,0 0 60 16,0 81-92 0,0-47-22-16,0 3-24 0,7 3-60 15,2 1-8-15,5 1-12 16,2-7-115-16,6-12-356 15</inkml:trace>
  <inkml:trace contextRef="#ctx0" brushRef="#br3" timeOffset="149520.64">20897 14171 128 0,'0'0'502'0,"0"0"-392"16,0 0 31-16,0 0 3 15,0 0-21-15,0 0-65 16,-12-19 2-16,12 19-16 15,0 3-42-15,0 12 18 16,0 5-5-16,2 1-5 16,8 0-7-16,1-5 2 15,1 1-5-15,1-6 0 0,-1-5-49 16,4-6-9-16,1 0-61 16,2-11-80-16,-4-12-205 15</inkml:trace>
  <inkml:trace contextRef="#ctx0" brushRef="#br3" timeOffset="149677.57">20951 13977 592 0,'0'0'252'0,"0"0"-225"16,0 0 35-16,0 0-37 15,0 0-25-15,0 0-2 16,-5 44-57-16,13-25-156 0,10 0-185 15</inkml:trace>
  <inkml:trace contextRef="#ctx0" brushRef="#br3" timeOffset="150038.21">21216 14043 859 0,'0'0'112'15,"0"0"-103"-15,0 0 12 16,0 0 36-16,0 105-37 15,0-67-11-15,2-2 13 16,7-3-15-16,0-6-7 16,-3-7 0-16,-3-4 12 15,-3-7-3-15,0-6-4 16,0-1 1-16,-15-2 26 16,-2 0-32-16,-6-10 0 15,0-11-61-15,5-7-178 0,5-9-321 16</inkml:trace>
  <inkml:trace contextRef="#ctx0" brushRef="#br3" timeOffset="150194.37">21249 13865 1042 0,'0'0'59'16,"0"0"-59"-16,0 0-15 15,0 0-92-15,0 0-93 16,0 0-198-16</inkml:trace>
  <inkml:trace contextRef="#ctx0" brushRef="#br3" timeOffset="150999.15">19927 14592 43 0,'0'0'411'0,"0"0"-312"15,0 0 37-15,0 0-4 16,0 0-48-16,0 0 14 16,-29 6-49-16,85-8-25 15,37-12 44-15,35-4-55 16,26-3 6-16,19-2 21 15,3 1-34-15,0 5 24 16,-6 1-30-16,-25 6 1 16,-23 3-11-16,-34 6-6 15,-31 1-58-15,-30 0-72 0,-27 12-78 16,-10 4-126-16</inkml:trace>
  <inkml:trace contextRef="#ctx0" brushRef="#br3" timeOffset="151801.64">20257 14994 251 0,'0'0'314'0,"0"0"-309"16,0 0 0-16,0 0 58 16,0 0 18-16,0 0-24 15,0 4 6-15,0-4-25 16,0 0-6-16,0 0 29 16,0 0-12-16,-12-7-30 15,-3 2 23-15,-5 1-25 16,-6 4 14-16,-4 0-16 0,-1 0-2 15,1 12 23-15,3 9-30 16,2 3 5-16,5 3-11 16,8 1 3-16,8-1-9 15,4-1 6-15,0-5-3 16,18-5-5-16,10-4 1 16,8-6 7-16,6-6 0 15,3 0 6-15,-2-18-8 16,-3-5 2-16,-7-8 0 15,-9-6 1-15,-12-9 10 16,-8-12-11-16,-4 1 0 0,-13 2 1 16,-16 10-1-1,-5 14 3-15,-6 11 16 0,3 10-11 16,-2 10-7-16,4 0-2 16,9 6-3-16,8 14-58 15,13 6-6-15,5 3-83 16,21-2-134-16,19-6-285 15</inkml:trace>
  <inkml:trace contextRef="#ctx0" brushRef="#br3" timeOffset="152378.62">20539 14800 813 0,'0'0'130'16,"0"0"-60"-16,0 0-15 15,0 0-36-15,0 0-9 16,0 0 15-16,54 63 30 0,-26-26-18 15,2-1-21-15,-3 3 8 16,1-6-24-16,-4-4 2 16,-5-7-11-16,-3-4-24 15,-9-7-54-15,-1-5-49 16,-3-6-121-16,-3-3-143 16</inkml:trace>
  <inkml:trace contextRef="#ctx0" brushRef="#br3" timeOffset="152558.59">20723 14822 794 0,'0'0'33'15,"0"0"-32"-15,0 0 90 0,0 0 19 16,-85 79-5-16,62-38-36 16,4 3-38-16,3-2-31 15,6-2-3-15,6-4-30 16,4-9-83-16,0-7-156 15,18-12-381-15</inkml:trace>
  <inkml:trace contextRef="#ctx0" brushRef="#br3" timeOffset="153817.77">21621 13683 609 0,'0'0'145'0,"0"0"-59"15,0 0-40-15,0 0-39 16,40 90 68-16,-13-11 44 16,4 17-54-16,4 17 13 15,-2 9-30-15,-7 2 0 16,-8-3-22-16,-10-8-22 16,-8-11 16-16,0-12-20 15,-12-9 0-15,-11-8-8 0,-5-8-17 16,-3-6-24-1,-4-9-43-15,-1-17-184 0,5-20-261 16</inkml:trace>
  <inkml:trace contextRef="#ctx0" brushRef="#br3" timeOffset="154113.62">22040 13744 599 0,'0'0'301'0,"20"108"-298"15,5-13-3-15,0 18 70 16,-1 10 39-16,-7 2-66 15,-11 3 5-15,-6-6-43 16,-9-6-5-16,-21-7-8 16,-6-6-90-16,-3-14-65 15,-4-10-50-15,-1-17-172 16</inkml:trace>
  <inkml:trace contextRef="#ctx0" brushRef="#br3" timeOffset="154877.91">19661 13753 618 0,'0'0'104'15,"0"0"-87"-15,0 0 48 0,-97 37 33 16,67 9 5-16,-2 16-13 16,4 20 0-16,7 18-44 15,9 13 5-15,12 9-31 16,3 7-8-16,26 0 12 15,9-5-19-15,5-6 0 16,8-8-5-16,3-11 4 16,3-10-15-16,-2-15-3 15,-5-9-66-15,-8-9-45 16,-9-19-161-16,-8-18-413 16</inkml:trace>
  <inkml:trace contextRef="#ctx0" brushRef="#br3" timeOffset="155384.01">19877 13700 498 0,'0'0'16'0,"0"0"35"15,0 0 37-15,-84-7 22 16,65 21-22-16,-2 16-12 16,1 16 18-16,0 19-26 15,4 14-9-15,6 15-7 0,10 11-37 16,0 8 33-1,12 6-7-15,14 2-30 0,11-7 22 16,6-6-24-16,5-9-7 16,0-8 2-16,1-6-1 15,-4-7-6-15,-1-9 2 16,-5-6-82-16,-8-8-91 16,-5-15-351-16</inkml:trace>
  <inkml:trace contextRef="#ctx0" brushRef="#br3" timeOffset="158215.16">23920 13684 205 0,'0'0'294'0,"0"0"-211"15,0 0 14-15,0 0 7 16,-5 77-23-16,5-65 1 15,3 0-31-15,8-4-15 16,-2-1-5-16,-1-4-27 16,-3-1 15-16,-3-2-17 15,-2 0-1-15,0 0 37 16,0-7-13-16,0-11-1 16,0-3-24-16,0-1 7 15,-2 1-9-15,-7 2 2 16,0 4 0-16,0 1-6 0,0 3 8 15,1 2-2 1,0 5 4-16,3 3 5 0,-1 1-10 16,-1 0 1-16,0 8 0 15,-2 16-3-15,0 11 10 16,0 12 1-16,4 9 6 16,5 3-10-16,0 5 14 15,0 2-10-15,20 2-7 16,3 2 19-16,5 5-15 15,1-1-2-15,4-4-3 16,0-6 4-16,-6-5-5 16,-3-4 1-16,-7-6 0 15,-7-4-6-15,-10-10 9 16,0-6-3-16,-4-9 17 0,-16-8-15 16,-7-6 42-16,-7-6-26 15,-5 0 2-15,-2-10 9 16,7-6-23-16,7-2-1 15,9 3-5-15,12 1-32 16,6-2-26-16,6 1-107 16,24-5-358-16</inkml:trace>
  <inkml:trace contextRef="#ctx0" brushRef="#br3" timeOffset="159098.24">24426 13819 502 0,'0'0'98'0,"0"0"1"16,0 0 30-16,0 0-19 15,0 0-56-15,0 0-48 16,-15 102 115-16,-9-28 3 16,-1 2-73-16,1 0 19 15,3-4-24-15,1-5-35 0,6-12 25 16,5-10-36-1,2-11 2-15,6-9-9 0,1-9-12 16,0-7-45-16,0-9-70 16,1 0-185-16,13-27-108 15</inkml:trace>
  <inkml:trace contextRef="#ctx0" brushRef="#br3" timeOffset="159330.97">24527 13782 776 0,'0'0'98'15,"0"0"-84"-15,0 0-6 0,0 112 154 16,0-48-86-16,0 3 7 16,0 2-26-16,0-1-42 15,4-5 6-15,-2-6-21 16,1-9 0-16,-2-10-5 15,1-10-28-15,-1-8-25 16,-1-10-112-16,0-10-251 16</inkml:trace>
  <inkml:trace contextRef="#ctx0" brushRef="#br3" timeOffset="159502.41">24385 14253 912 0,'0'0'170'0,"0"0"-155"0,0 0 81 16,0 0-26-16,0 0-23 16,0 0-47-16,17-5-29 15,23 5 8-15,14 0-37 16,4 0-120-16,-4-9-419 16</inkml:trace>
  <inkml:trace contextRef="#ctx0" brushRef="#br3" timeOffset="160058.23">25020 13650 667 0,'0'0'297'16,"0"0"-287"-16,0 0-6 15,-42 84 76-15,33-20 19 16,4 10-43-16,5 4-2 0,0-1 2 15,0-2-45-15,0-7 9 16,3-9-14-16,5-9-3 16,-2-11 10-16,1-13-4 15,0-9-9-15,-4-9 0 16,0-7-8-16,-3-1 7 16,0-9-8-16,0-16-5 15,0-10-27-15,-16-1 3 16,-3 1 29-16,-7 9 2 15,-5 8 7-15,-3 11-3 16,-6 7 3-16,2 0 0 16,4 10 20-16,7 8-14 15,12 1 20-15,8 3-6 0,7 5-19 16,5-2 25 0,22-3-26-16,11-2 0 0,7-9 0 15,7-5 0-15,4-6-20 16,4 0-47-16,-5-18-155 15,1-10-496-15</inkml:trace>
  <inkml:trace contextRef="#ctx0" brushRef="#br3" timeOffset="160749.15">25249 13984 454 0,'0'0'192'16,"0"0"-33"-16,0 0-3 16,0 0-13-16,0 0-66 15,0 0-62-15,3 14-1 16,15 24 41-16,5 9-6 15,3 2-13-15,3 1-32 16,-4-3 2-16,-4-6-6 0,-8-7-6 16,-5-6 4-1,-2-7-56-15,-3-5-55 0,-2-14-112 16,1-2-269 0</inkml:trace>
  <inkml:trace contextRef="#ctx0" brushRef="#br3" timeOffset="160950.32">25470 14019 135 0,'0'0'983'0,"0"0"-933"16,0 0-47-16,0 0 42 0,-121 108 18 15,79-59-49 1,8 3-9-16,7-3-5 0,11 2-8 15,7-4-79-15,6-11-154 16,3-9-540-16</inkml:trace>
  <inkml:trace contextRef="#ctx0" brushRef="#br3" timeOffset="164340.47">26036 13971 600 0,'0'0'114'16,"0"0"-12"-16,0 0-36 16,0 0 46-16,0 0-47 15,0 0-44-15,20-3-13 16,7 3-5-16,9-3 7 0,6 1-10 15,2 2-2-15,-5 0-14 16,-4 0-135-16,-10 0-126 16,-7 0-58-16</inkml:trace>
  <inkml:trace contextRef="#ctx0" brushRef="#br3" timeOffset="164512.56">26085 14089 273 0,'0'0'428'16,"0"0"-418"-16,0 0 19 16,0 0 95-16,0 0-30 15,0 0-10-15,104 9-47 0,-50-5-30 16,-1 3-14-16,-6 6-63 16,-7 1-277-16</inkml:trace>
  <inkml:trace contextRef="#ctx0" brushRef="#br3" timeOffset="166537.57">26971 13314 111 0,'0'0'247'0,"0"0"-138"0,0 0 7 16,0 0-11-16,0 0 29 16,0 0-63-16,-22-30 15 15,9 30-32-15,-7 13-44 16,-9 15 19-16,-2 19 28 15,3 19-3-15,4 14 15 16,10 12-32-16,10 9 3 16,4-2-16-16,0-4-20 15,16-8 11-15,10-11-14 16,5-8 2-16,6-6-6 16,8-5 3-16,-3-7-24 15,-2-8-86-15,0-13-90 16,-2-14-90-16</inkml:trace>
  <inkml:trace contextRef="#ctx0" brushRef="#br3" timeOffset="166972.85">27281 13356 443 0,'0'0'85'0,"0"0"9"16,0 0 29-16,0 0-25 15,0 0-41-15,0 0 10 16,-50 24-16-16,30 28 15 16,-1 18 30-16,3 17-34 15,6 11 26-15,8 4-50 16,4-3-21-16,0-7-2 0,18-11-14 15,9-6-1 1,6-9 0-16,7-9-45 0,9-11-32 16,5-14-116-16,4-22-207 15</inkml:trace>
  <inkml:trace contextRef="#ctx0" brushRef="#br3" timeOffset="169153.9">28151 13414 167 0,'0'0'90'0,"0"0"-43"16,0 0 39-16,0 0-20 15,0 0 0-15,0 0 44 16,0 1-27-16,0-1-15 15,0 0-11-15,0 0-31 0,0 0 21 16,0-4-19-16,-4-4-11 16,-7-1 20-16,-7-1-35 15,-3 0 19-15,-7 2 8 16,-2 2-25-16,-7 5 27 16,-5 1-26-16,-2 0 15 15,-1 9 29-15,6 8-24 16,6 7 1-16,7 6-26 15,10 6 10-15,9-3-21 16,7-2 11-16,1-4-2 16,21-8-9-16,7-4 2 15,4-8 9-15,9-7 0 0,5 0 6 16,4-18 2-16,-2-9-8 16,-7-7 2-16,-9-7 5 15,-11-6 1-15,-13-6-6 16,-9-6-2-16,-1-5 5 15,-27 2-8-15,-10 5 6 16,-8 5 1-16,-9 14 18 16,-11 15-19-16,-8 15 4 15,-3 8-7-15,5 10-1 16,14 15-14-16,20 8 3 16,23 4-99-16,15-1-11 15,31-4-151-15,30-10-144 0</inkml:trace>
  <inkml:trace contextRef="#ctx0" brushRef="#br3" timeOffset="174496.56">27890 13139 415 0,'0'0'94'16,"0"0"-21"-16,0 0-7 15,0 0-15-15,0 0 4 16,0 0-13-16,0 0 40 16,-4-73-21-16,4 65 4 15,0-3-12-15,4 1-52 0,3-1 11 16,2 1-12-1,-1 3 0-15,-2 2 4 0,-5 4 4 16,-1 1-4-16,0 0-4 16,-13 3 4-16,-17 17-4 15,-10 7 13-15,-8 2 6 16,5 1 26-16,4-3-34 16,7-5 7-16,9-4-15 15,8-6 10-15,10-8-16 16,5-4 3-16,12 0-28 15,25 0 19-15,20-7 2 16,10-10-8-16,1 1-8 16,-12 2-13-16,-18 5 36 15,-18 6 0-15,-15 3 3 0,-5 0-3 16,-9 18 19-16,-24 10-18 16,-10 8 55-16,-7 0-37 15,3 0 19-15,9-7-25 16,13-4-10-16,15-6-3 15,10-5-3-15,1-4-38 16,32-6-8-16,13-3 5 16,11-1 8-16,-2 0-29 15,-11 0 28-15,-16-1 31 16,-13 1 12-16,-14 0-3 16,-1 0 16-16,-4 10-15 15,-20 10 77-15,-12 4-41 16,-9 3-12-16,0-2 11 0,4-3-36 15,15-5 23 1,10-5 9-16,10-5-34 0,6-3 3 16,0 2-4-16,2 2-15 15,20 1-35-15,12-2-69 16,13-5-185-16</inkml:trace>
  <inkml:trace contextRef="#ctx0" brushRef="#br3" timeOffset="175567.51">28533 13241 474 0,'0'0'248'0,"0"0"-232"15,0 0 14-15,0 0 31 16,0 0-1-16,0 0-29 16,3 6 13-16,-2-6 5 15,2-4-22-15,-3-10 15 16,0-6-36-16,0-1-5 16,0 1 9-16,-1-3-4 15,-9 4 5-15,-2 5 3 16,2 2-11-16,0 4 17 15,4 4-8-15,0 2 1 16,0 2-4-16,-2 0-6 16,-3 14-3-16,-1 11 0 0,-3 12 1 15,3 10 22 1,0 5-10-16,2 5-12 0,2 2 6 16,2 2 2-1,2 2-9-15,1 0 18 0,3-3-17 16,0-1 19-16,0 1-20 15,0-1 0-15,0-3-2 16,0-3 7-16,0-11-5 16,-3-9 0-16,-6-10 9 15,-2-7-6-15,-5-8 8 16,-4-5 13-16,-3-3 26 16,-6 0-40-16,0-10 8 15,0-4-17-15,5 0 8 16,6 2-18-16,7 0-8 15,3 3-58-15,7-1-49 0,1-2-293 16</inkml:trace>
  <inkml:trace contextRef="#ctx0" brushRef="#br3" timeOffset="176348.3">28916 13476 222 0,'0'0'493'0,"0"0"-478"15,0 0 85 1,0 0-18-16,0 0-20 0,0 0-16 16,20 74-23-16,-19-73-19 15,-1-1 11-15,0 0-12 16,0 0 18-16,0-9 30 16,0-8-43-16,-7-6-8 15,-4 3 0-15,1-2 0 16,-2 7 21-16,0 3-17 15,-3 6 17-15,0 6-15 16,-4 0 5-16,-2 6-14 16,-5 17 3-16,1 10 0 15,0 7 31-15,3 7-29 16,3 4 31-16,5 1 3 0,5-1-25 16,6 1 21-16,3-8-27 15,0-9-2-15,9-10 5 16,10-10 2-16,6-13-10 15,8-2 0-15,8-15 1 16,3-18-13-16,0-7-5 16,-7-6-14-16,-4 4 5 15,-5 2-13-15,-7 8 35 16,-9 10-3-16,-3 9 14 16,-8 7 16-16,-1 6 7 15,0 0-17-15,0 4-11 16,0 18 11-16,-5 7 5 15,-3 11-5-15,3 4-4 0,4 5-18 16,1-3-3 0,0-2-93-16,10-10-87 0,11-10-525 15</inkml:trace>
  <inkml:trace contextRef="#ctx0" brushRef="#br3" timeOffset="177269.77">29382 13789 166 0,'0'0'75'0,"0"0"-31"16,0 0 27-16,0 0 0 15,0 0 8-15,0 0 0 16,0 0 20-16,0 0 2 16,0 0-64-16,0 0 9 15,0 0-12-15,0 0-33 16,0 0 9-16,0 0-6 15,0 0 1-15,0 0 26 0,0 0-13 16,0 0 23-16,-2 0 3 16,2 0-17-16,0 0 23 15,0 0-18-15,0 0-9 16,0 0 21-16,0 0-38 16,0 0 17-16,-1 0-2 15,1 0-19-15,-2 1 14 16,-2 9-16-16,-1 6 0 15,-3 5 34-15,2 5-28 16,1-1 18-16,2-1-3 16,3-4-17-16,0-5 10 15,0-2-14-15,9-5 0 0,4-4-8 16,1-4-24 0,7 0-47-16,0-4-39 0,4-17-214 15</inkml:trace>
  <inkml:trace contextRef="#ctx0" brushRef="#br3" timeOffset="177562.44">29627 13753 864 0,'0'0'54'16,"0"0"-27"-16,0 0 42 15,-23 105 11-15,23-69-28 16,0-4-13-16,0-4 24 16,0-2-39-16,-1-8-10 15,-2-2 18-15,-2-5-28 16,-1-3 20-16,-4-2-1 16,-1-4-20-16,-1-2 14 15,-1 0-17-15,0 0-21 16,1 0-9-16,3-2-76 15,4-8-82-15,5-3-132 16</inkml:trace>
  <inkml:trace contextRef="#ctx0" brushRef="#br3" timeOffset="178282.26">30130 13051 381 0,'0'0'405'0,"0"0"-370"15,0 0 3-15,0 0 30 0,0 0-3 16,-5 110 59-16,-7-42-45 16,-3 10-18-16,3-1 12 15,3 1-50-15,-1-10-1 16,5-7-20-16,1-9 8 15,1-12-11-15,1-9 1 16,2-11 0-16,-1-10-5 16,1-6 0-16,-2-4-11 15,-1 0-14-15,-2-18-9 16,-5-8 28-16,-5-6-39 16,-5-2-3-16,-9 1 31 15,-5 7-12-15,-5 8 31 0,-1 9 3 16,1 9 22-1,5 0 21-15,2 12-6 16,6 8 2-16,9 6 17 0,7 5-23 16,10 0-3-16,0 1 0 15,21-1-28-15,11-3 20 16,7-9-22-16,9-8-9 16,1-8 9-16,3-3-83 15,-1-10-12-15,-8-15-145 16</inkml:trace>
  <inkml:trace contextRef="#ctx0" brushRef="#br3" timeOffset="178671.63">30259 13418 641 0,'0'0'205'15,"0"0"-94"-15,0 0-47 16,0 0-38-16,0 0 45 16,34 73-6-16,-20-30 34 15,2 2-54-15,-1-1-7 16,4-4-16-16,3-6-16 16,0-5-6-16,-3-8 0 15,-4-7-47-15,-3-11-40 16,-3-3-115-16,0-12-227 15</inkml:trace>
  <inkml:trace contextRef="#ctx0" brushRef="#br3" timeOffset="178836">30493 13453 819 0,'0'0'186'15,"0"0"-150"-15,-103 93 41 16,57-50-17-16,6-2-21 15,6 1-35-15,2-3-8 16,7-2-37-16,7-10-207 16,11-12-413-16</inkml:trace>
  <inkml:trace contextRef="#ctx0" brushRef="#br3" timeOffset="179525.74">30594 12989 476 0,'0'0'243'0,"0"0"-133"15,0 0-3-15,0 0-37 16,104 27-16-16,-76 36 31 15,2 20-8-15,0 15 8 16,-6 4-34-16,0-2-20 16,-5-9 15-16,-4-9-43 15,-6-10 8-15,-8-10-11 16,-1-6-5-16,-8-13 2 16,-15-9-57-16,-13-13-31 0,-3-14-66 15,-1-7-273-15</inkml:trace>
  <inkml:trace contextRef="#ctx0" brushRef="#br3" timeOffset="179866.71">31110 12857 613 0,'0'0'462'0,"20"73"-447"16,-12 9 49-16,-4 22 47 15,-4 10-22-15,0 6-26 16,-1-10 1-16,-13-5-43 16,-2-7-13-16,-8-9-8 0,-5-4-73 15,-9-10-75-15,-7-15-196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12:14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10051 9367 156 0,'0'0'77'0,"0"0"26"16,0 0 8-16,0 0 1 16,0 0-26-16,0 0-4 15,0 0-6-15,0 0-20 16,0-60-3-16,0 56-4 16,0 1 6-16,0 0-6 15,0 2-19-15,0 1 12 16,0 0-15-16,0 0-6 15,0 0 5-15,0 0-22 16,0 0 1-16,0 0-5 16,0 10-1-16,0 14 1 15,-2 14 18-15,1 12-9 0,-1 3 9 16,2 7-13 0,0-1 1-16,-1 8 12 0,1 2-17 15,-3 0 20-15,1 1-17 16,-1-5 0-16,0-5 13 15,-1-2-13-15,-1-6 11 16,0-3-8-16,0-5-2 16,-1-6 0-16,3-4 3 15,-2-3-6-15,2-8 16 16,-2-3-13-16,2-3 3 16,0-5-8-16,1-2 7 15,1-7-9-15,1-3 2 16,0 0-41-16,0 0-57 15,13-10-160-15,2-15-583 16</inkml:trace>
  <inkml:trace contextRef="#ctx0" brushRef="#br0" timeOffset="496.05">10049 9911 553 0,'0'0'324'15,"0"0"-299"-15,0 0 51 16,0 0 28-16,0 0-48 0,0 0-34 16,29 0 8-16,4 0 8 15,10 0-3-15,5 0-11 16,2 0-23-16,-2 0 10 16,-2 0-11-16,-7 0-7 15,-8 0 1-15,-5 1-69 16,-7 2-14-16,-10-3-151 15,-6 0-335-15</inkml:trace>
  <inkml:trace contextRef="#ctx0" brushRef="#br0" timeOffset="946.24">10373 9418 702 0,'0'0'125'0,"0"0"-114"0,0 0 30 16,0 0 84-16,0 94-27 16,0-36-22-16,0 12-24 15,0 11 0-15,0 6 1 16,0-1-20-16,0-1 1 15,0-6-6-15,0-7-20 16,0-6 3-16,0-9-6 16,0-6-5-16,0-8 0 15,0-3-7-15,3-6-1 16,8-5-57-16,0-14-94 16,1-15-362-16</inkml:trace>
  <inkml:trace contextRef="#ctx0" brushRef="#br0" timeOffset="4747.68">20056 5338 193 0,'0'0'132'15,"0"0"-111"-15,0 0-8 16,0 0 23-16,0 0-1 15,0 0-20-15,0 0 5 0,16 0 4 16,-10 0-5 0,0 0 4-16,3 0-15 0,4 0 7 15,3 0-8-15,1 0-7 16,4 0 12-16,0 0-4 16,1 1 12-16,4 1 16 15,-3 0-22-15,2 0 21 16,0 0-11-16,-1-1-16 15,0 1 5-15,1 0-11 16,-2-1 3-16,2-1-3 16,0 2 0-16,2-1-2 15,0 1 0-15,-2 0 6 0,1 1-9 16,2 0 4 0,0-1-1-16,1 0 0 15,2 0 3-15,-4-1-3 0,-3 1 0 16,-3-1 0-16,-2-1-3 15,0 2 3-15,-1-2 0 16,5 1 0-16,-3-1 6 16,3 0-8-16,-1 0 2 15,1 0 0-15,-5 0-2 16,1 0 2-16,-1 0 0 16,0 0-3-16,1 0 7 15,-1 0-4-15,3 0 0 16,0 0 1-16,-2 0-2 15,1 0 1-15,0 0 0 16,-1 0-3-16,-2 0 1 0,0-1 2 16,1 1-6-16,-2-2-10 15,-1 2 12-15,0 0-7 16,-5 0 10-16,1 0-1 16,-1-1-3-16,-2 1 5 15,1-2 0-15,0 1 0 16,1-1-5-16,-1 2 4 15,-1 0-4-15,-2 0 4 16,-2 0-9-16,-3 0 8 16,1 0-1-16,-1 0 1 15,1 0-3-15,-1 0 5 16,1 0-1-16,-1 0-3 0,1 0 4 16,-1 0 0-1,1 0 0-15,-1 0 4 0,1 0-8 16,-2 0-52-16,0 0-100 15,0 0-270-15</inkml:trace>
  <inkml:trace contextRef="#ctx0" brushRef="#br0" timeOffset="8326.92">10907 9795 659 0,'0'0'47'16,"0"0"-4"-16,0 0 77 0,0 0-37 16,100-2-20-16,-70 1-11 15,0 1-49-15,0 0-3 16,-2 0-80-16,-1 0-179 16,-5 0-256-16</inkml:trace>
  <inkml:trace contextRef="#ctx0" brushRef="#br0" timeOffset="8557.42">10922 9987 791 0,'0'0'57'0,"0"0"-52"16,0 0 51-16,82 0 25 16,-39 0-46-16,1 0-33 15,-4 0-2-15,-6 0-108 16,-10 3-313-16</inkml:trace>
  <inkml:trace contextRef="#ctx0" brushRef="#br0" timeOffset="12551.62">11759 9158 463 0,'0'0'73'16,"0"0"-56"-16,0 0 5 15,0 0 35-15,0 0 4 0,0 0-13 16,0 0-18-16,0 0 11 16,0 0-5-16,0 0-13 15,0 0 6-15,0 2-18 16,0-2 8-16,0 2-3 15,0 1-12-15,-3 1 3 16,-3 4 6-16,-6 4-10 16,0 2 16-16,-1 0-14 15,2 3 10-15,1 0 5 16,-3 3-13-16,2 1 12 16,2 1-9-16,-1 1-4 15,2 1 1-15,-1-2-3 16,2 3-4-16,-1 3 6 15,2-1 0-15,2 4 4 16,-2 0-5-16,-1 1-1 0,1 4-1 16,1-1-3-16,-1 0 0 15,0-1 0-15,1 0 7 16,0-2-7-16,0 0 0 16,2-1 4-16,0 1-1 15,2-3-3-15,-1-1 1 16,2 1 8-16,0 1-6 15,0-3 1-15,0 3-1 16,0-1 0-16,0-2 2 16,3 1-5-16,3-1 0 0,3-2-3 15,0-2 5-15,2 0-2 16,0 0 5-16,0-1-4 16,-1 0 6-16,2 0-7 15,-4 1 0-15,-1-2 1 16,-1-1 6-16,0 2-7 15,4 0 0-15,-5-2 2 16,6 3-5-16,0-3 3 16,-2-1 0-16,2-4 0 15,4 2 3-15,-3-3-3 16,1-1 6-16,-4 1-6 16,5-4 13-16,-1-2-12 15,-1 1 8-15,0-4 19 16,-3 2-17-16,-2-1 15 15,1-2-12-15,0 1-6 0,-2 4 8 16,-1-5-16-16,-2 3 2 16,-1 0-2-16,-2-2-29 15,0-5-67-15,-8 0-188 16</inkml:trace>
  <inkml:trace contextRef="#ctx0" brushRef="#br0" timeOffset="14404.49">11926 9176 119 0,'0'0'132'0,"0"0"-100"16,0 0 9-16,0 0 17 15,0 0 5-15,0 0-1 0,5-5 14 16,-5 5-21-16,0 0 2 16,0 0-14-16,0 0-12 15,0 0 0-15,0 0-15 16,0 0 3-16,0 0 7 15,0 0-14-15,0 0 12 16,0 0-9-16,-3 1 2 16,0 6 31-16,1 0-30 15,-1 1 0-15,0 3-5 16,-1 1-9-16,-1 2 1 16,-2 3 0-16,-1 3-2 15,1 1 9-15,-2 1 0 16,-1 1-9-16,2-1 7 0,0-2-5 15,2 2-2 1,1-4 9-16,2 2-12 0,0-1 20 16,1-2-19-16,-1 3 4 15,2-1 3-15,-2 1-5 16,-2-1 8-16,1 1-2 16,-2 0-2-16,0 1 10 15,3-1-17-15,-2 0 1 16,2 1 2-16,2 0 1 15,-1 1-4-15,2-1 0 16,-1 0 6-16,1 0-7 16,-2-4 1-16,2 0 0 15,0-1 3-15,0-2 2 16,0 0 0-16,0 1-5 0,0 0 5 16,0 0-7-16,0 1 2 15,-1-1 0-15,1 3 5 16,0-3 5-16,0 2-9 15,0-2 1-15,0 2 0 16,0-2 5-16,3-1-7 16,1 0 0-16,2 0 0 15,2-3 5-15,1 3-5 16,-5-2 1-16,2 3 4 16,-3-1-6-16,3 0 1 15,1 2 0-15,-1-2 0 0,2-2 5 16,-3 1-5-1,-1-1 0-15,1-2 0 0,2-1-5 16,-3 0 5-16,2 0 0 16,2 0-3-16,-2 1 2 15,4 3 1-15,-2-2 0 16,-1 1 7-16,2 0-7 16,-3-3 0-16,-3 3 0 15,5-2-4-15,-4 0 8 16,2 0-4-16,0 1 0 15,-3-1 3-15,0 0-10 16,0 3 7-16,0-2 0 16,1 1 0-16,1 1 6 15,-2 0-6-15,4 0 0 0,-1-2 2 16,-1-1-4-16,-2-2 2 16,1 2 0-16,1-3-5 15,-2 3 8-15,2-3-3 16,-2 2 0-16,2-2 3 15,-2 0-8-15,0 0 5 16,2 0 0-16,-2-3-1 16,0 2 6-16,1-1-6 15,-1-2 1-15,1 0 0 16,-1 0-5-16,0-2 5 16,0 0 0-16,0 1 1 15,-1-1 6-15,-1 1-4 16,-1-1-1-16,0-1 2 15,0 0-1-15,0 0-3 16,0 0-3-16,0 0 2 0,0 0-97 16,0 0-318-16</inkml:trace>
  <inkml:trace contextRef="#ctx0" brushRef="#br0" timeOffset="17945.07">12374 9307 365 0,'0'0'319'16,"0"0"-300"-16,0 0 46 15,0 0 11-15,0 0-18 16,0 0 18-16,0 0-13 16,0 0-19-16,0 0 0 15,0 0-24-15,0 0 5 16,0-1-7-16,0-5-7 0,7-5 15 15,1-6-19-15,3-2-7 16,-3-4 3-16,3 1-3 16,-1 2 0-16,-3 1 0 15,-1 4 8-15,-3 3-8 16,-1 5 0-16,-2 3 1 16,0 2-3-16,0 2 7 15,0 0-5-15,0 0 0 16,0 0-4-16,0 0-1 15,0 0 5-15,0 6-4 16,0 8-3-16,0 5 10 16,0 3-3-16,0 1 1 0,0 2 3 15,0 1 3 1,0 0-7-16,0-2 5 0,0 1-2 16,0-4 1-16,0-6-4 15,0 0 0-15,0-5 3 16,0-2-8-16,0-4 4 15,1-3 1-15,1 1-7 16,-2-2 12-16,0 1-6 16,0-1 1-16,0 2-20 15,0-1 13-15,0-1-27 16,-2 1 34-16,-4 1 2 16,-1 1-1-16,-2-2 4 15,2 2-5-15,-1-2 4 16,2 2-4-16,-2-1 0 15,0-1 0-15,2 2-3 0,0-3 8 16,3 1-5-16,1-1 0 16,2 2 5-16,0-2-5 15,0 1 0-15,0-1 0 16,0 0 2-16,0 0 0 16,0 0 4-16,0 0-6 15,0 0-13-15,6 1 13 16,5 0 3-16,5-1 23 15,-1 4 2-15,3-4-23 16,-3 2 8-16,0 2-10 16,-2-3 3-16,0 3-8 15,0-1 2-15,-4-1-6 16,1 1-12-16,-3-3-82 16,1 0-271-16</inkml:trace>
  <inkml:trace contextRef="#ctx0" brushRef="#br0" timeOffset="18463.24">12403 9707 1007 0,'0'0'127'16,"0"0"-104"-16,0 0 41 15,0 0-34-15,0 0-7 16,0 0-23-16,2 0-33 16,1 0-56-16,0 0-175 15,-3 0-291-15</inkml:trace>
  <inkml:trace contextRef="#ctx0" brushRef="#br0" timeOffset="18739.75">12416 9914 1020 0,'0'0'49'0,"0"0"-47"16,0 0-2-16,0 0 0 15,0 0-7-15,0 0-94 16,4 9-116-16,-4-7-268 15</inkml:trace>
  <inkml:trace contextRef="#ctx0" brushRef="#br0" timeOffset="18975.41">12432 10093 843 0,'0'0'16'0,"0"0"-10"16,0 0 1-16,0 0-5 16,0 0-4-16,0 0-13 15,-3 19-97-15,-1-14-333 16</inkml:trace>
  <inkml:trace contextRef="#ctx0" brushRef="#br0" timeOffset="20419.66">12375 10430 267 0,'0'0'102'0,"0"0"-75"16,0 0 50-16,0 0-2 16,0 0-14-16,0 0 4 15,0 3-18-15,0-3-8 16,0 0 18-16,0 0-17 15,0 0-5-15,2-1 1 16,4-6-6-16,1-3 6 16,3-1-24-16,-2 0-9 15,3-4 0-15,-5 3-3 16,1-1-2-16,-3 3-7 0,-2 3 2 16,-2 1 5-16,0 4 4 15,0 0-1-15,0 2 29 16,0 0-3-16,0 0-3 15,0 0-4-15,0 0-19 16,0 0 3-16,0 0-4 16,0 0-6-16,0 4 6 15,0 8-6-15,0 1 6 16,0 2 0-16,0 2 2 16,3 3 1-16,0-2-3 15,1 3 0-15,1-4-3 16,1-1-9-16,-5-2 5 15,2-2 3-15,-1 0-12 0,-2-5 16 16,0 1-5-16,0-2 0 16,0 2 4-16,0-3-13 15,0 2 6-15,0-2 5 16,-2 0-9-16,-2 2 11 16,-4-2-6-16,2 2 7 15,-1 0 6-15,1 0-1 16,-3 0-3-16,3-1-2 15,0-1 3-15,1 1-5 16,-1-2 2-16,1 1-5 16,0-1 5-16,1-1-11 15,2-3 11-15,1 1-1 0,-1-1 3 16,2 0 10-16,0 0-6 16,0 0 2-16,0 0 5 15,0 0-12-15,0 0 6 16,0 0 9-16,0 0-9 15,0 0 14-15,0 0-10 16,0 0-1-16,0 0 12 16,0 0-13-16,0 0 13 15,0 0 0-15,2 0-14 16,2 0 15-16,4 0 9 16,3 0 8-16,2 0-2 15,3 0-17-15,0-1 3 16,2-2-7-16,-3 3-13 15,0 0-1-15,-3 0-3 16,0 0 0-16,-3 0-3 0,0 0-4 16,-3 0-22-16,3 3-74 15,-9-2-242-15</inkml:trace>
  <inkml:trace contextRef="#ctx0" brushRef="#br0" timeOffset="22826.53">13294 9155 250 0,'0'0'408'0,"0"0"-352"16,0 0 22-16,0 0 13 15,0 0 9-15,0 0-25 0,0 0-34 16,0 2 11-16,0-2-17 16,0 0-5-1,0 0 10-15,0 0-21 0,0-2 6 16,0-8-25-16,0-1-6 15,0 1 5-15,0 0-5 16,6 2 5-16,2 1-5 16,-1 0 4-16,0 3 2 15,-1 2 0-15,2 2-4 16,0 0 1-16,2 2 3 16,-1 13-2-16,0 7-3 15,-6 5 10-15,-3 7-2 16,0 4 18-16,0 1-13 0,-8-5 16 15,-1-5-3 1,-1-6-7-16,4-11-4 0,2-5-6 16,2-3-4-1,-1-4 0-15,3 0 4 0,0-1-9 16,0-20 5-16,0-13-69 16,9-8 20-16,10-4-12 15,7 0 9-15,-2 6-3 16,0 6-6-16,-2 9 48 15,-4 8 12-15,-5 7 2 16,-5 6 17-16,-2 4 2 16,-1 0-10-16,0 4-4 15,1 12-5-15,-1 4 19 0,2-1-5 16,3-1-6 0,1-2 0-16,-2-4-4 0,3-7-5 15,-6-3 0-15,-2-2-1 16,-1 0-1-16,-1 0 4 15,-2-12 10-15,0-1-3 16,0 1-9-16,-3 0 0 16,-8 2 5-16,-4 2 0 15,0 4 29-15,-5 4-34 16,-3 0 2-16,2 0 1 16,2 15 0-16,1 6 6 15,6 5 5-15,3 2-8 16,4 3 10-16,5 2-4 15,0-2-8-15,0-3 11 0,13-1-12 16,4-6 5-16,3-3-1 16,4-3-5-16,-1-7 4 15,0-4-6-15,-2-3 0 16,1-1-6-16,-1 0-107 16,-4-12-176-16</inkml:trace>
  <inkml:trace contextRef="#ctx0" brushRef="#br0" timeOffset="23307.03">13692 8835 384 0,'0'0'371'16,"0"0"-325"-16,0 0 24 15,0 0 12-15,0 0 27 16,0 0-17-16,-26 62-32 15,23-40-19-15,3-1-31 16,0-1-6-16,0 0-8 16,1-1 3-16,10-5-18 15,2-5-46-15,4-6-152 16,0-3-272-16</inkml:trace>
  <inkml:trace contextRef="#ctx0" brushRef="#br0" timeOffset="23530.24">13845 8810 940 0,'0'0'130'16,"0"0"-99"-16,0 0 40 15,0 0-33-15,0 0-26 0,0 0-10 16,-3 43 32-1,3-18-30-15,0 1-4 0,0 2 0 16,3-3-51-16,1-5-80 16,1-10-172-16</inkml:trace>
  <inkml:trace contextRef="#ctx0" brushRef="#br0" timeOffset="23796.68">13930 8687 293 0,'0'0'667'15,"0"0"-652"-15,0 0-6 16,0 0 104-16,27 83-60 15,-17-49 0-15,-4 5-26 16,0 2-24-16,-4 2-3 16,-2 4-61-16,-5-2-206 15,-17-4-546-15</inkml:trace>
  <inkml:trace contextRef="#ctx0" brushRef="#br0" timeOffset="24418.36">13484 9643 663 0,'0'0'443'16,"0"0"-406"-16,0 0 15 15,0 0-15-15,0 0-37 16,0 0-3-16,3 10-15 16,4-2-86-16,-1 5-43 15,3 0-224-15</inkml:trace>
  <inkml:trace contextRef="#ctx0" brushRef="#br0" timeOffset="24541.83">13502 9842 740 0,'0'0'56'16,"0"0"-56"-16,0 0-57 15,0 0-190-15</inkml:trace>
  <inkml:trace contextRef="#ctx0" brushRef="#br0" timeOffset="24683.78">13500 10011 376 0,'0'0'415'15,"0"0"-415"-15,0 0-257 16,0 0-158-16</inkml:trace>
  <inkml:trace contextRef="#ctx0" brushRef="#br0" timeOffset="25766.26">13358 10432 1069 0,'0'0'36'0,"0"0"6"15,0 0-31-15,-3-77-9 16,14 55-2-16,7 6 2 15,-3 1-2-15,1 9 6 16,-2 2-2-16,-4 4-8 16,3 2-8-16,-2 16 12 15,-5 10-2-15,1 10 4 16,-7 3 7-16,0 6 14 16,-7-3-2-16,-4-6 20 15,-1-5-14-15,2-7-2 16,3-8-8-16,0-8-11 15,6-6-1-15,1-4-5 0,0 0 1 16,0-10-1-16,3-16-22 16,15-16-75-16,9-12 19 15,4-6-5-15,2 1-4 16,-1 7 26-16,-6 10 51 16,-5 12 10-16,-7 12 15 15,-6 8 41-15,-3 5 20 16,-4 5-30-16,-1 0-29 15,2 0-17-15,-1 16 0 16,2 5 12-16,0 1-11 16,0-4 6-16,2-5-7 0,1-5 6 15,-2-4-8 1,-2-4 2-16,-1 0 0 0,-1 0 15 16,0-4-2-16,0-10 7 15,-4-3-19-15,-10 1 4 16,2 4 2-16,-2 4 9 15,2 6 0-15,-1 2-7 16,-3 0-7-16,0 21-2 16,-2 9 0-16,3 8 1 15,5 1 6-15,2 1 4 16,5-3-4-16,3-6 9 16,0-6-14-16,12-5 5 15,3-6-7-15,3-4 8 16,3-6 0-16,1-4-8 15,5 0-1-15,0-6-34 0,1-14-123 16,-2-5-418-16</inkml:trace>
  <inkml:trace contextRef="#ctx0" brushRef="#br0" timeOffset="26133.43">13796 10074 695 0,'0'0'144'0,"0"0"-95"16,0 0 42-16,0 0 4 16,0 0-8-16,-51 76-33 15,49-43-8-15,2 0-46 16,0-3-2-16,5-1 2 0,10-2-59 15,-2-8-55-15,0-10-148 16</inkml:trace>
  <inkml:trace contextRef="#ctx0" brushRef="#br0" timeOffset="26761.41">13890 10102 847 0,'0'0'121'15,"0"0"-120"-15,0 0 70 16,0 0 49-16,0 0-66 16,0 73-23-16,1-59 7 15,1-1-27-15,-1-3-1 16,1-4-9-16,-2-3 7 16,0-2-8-16,0-1 0 15,0 0-10-15,1 0 3 16,1 0-25-16,1-4 11 15,1-6-15-15,-1 3 33 0,0-2 3 16,0 2 0-16,0 1 0 16,-2 3 5-16,-1 2-5 15,2 1 16-15,1 0-16 16,1 0 8-16,3 8-8 16,0 5 18-16,-1-6-15 15,0-2 6-15,0 2-6 16,-2-4-3-16,5-3 0 15,-1 0-12-15,2 0 1 16,3-13 8-16,-1-2-15 0,-1 1 4 16,-2 3-1-1,-3 4 15-15,-3 5 4 0,-2 1-2 16,-1 1 20-16,2 0-10 16,1 0-11-16,0 3 12 15,1 10 7-15,5 1-15 16,-3 0-5-16,3 0-9 15,0-1-49-15,-2-4-134 16,-2-5-259-16</inkml:trace>
  <inkml:trace contextRef="#ctx0" brushRef="#br0" timeOffset="27206.12">14121 10074 857 0,'0'0'21'0,"0"0"26"16,0 0 104-16,10 87-63 15,-8-47-8-15,2 2-55 16,1 5-23-16,-2 5-4 16,-3-6-122-16,0-9-421 15</inkml:trace>
  <inkml:trace contextRef="#ctx0" brushRef="#br0" timeOffset="29148.03">14189 8811 222 0,'0'0'16'16,"0"0"15"-16,0 0-13 15,0 0-5-15,0 0-13 16,0 0-18-16,-1-7 7 16,1 5 11-16,0 2 24 15,0 0 21-15,-2 0 6 16,1 0 16-16,-1 0-7 16,2 0-24-16,0 0-1 15,0 0-17-15,0 0 10 16,0 0 10-16,0-1-34 0,0 1 18 15,0 0 17 1,0 0 6-16,0 0 7 0,0 0-25 16,0 0-9-16,0 0-4 15,0 0-8-15,2 0-1 16,2 9 12-16,1 0-2 16,1 3 5-16,-2 0-9 15,4 3 6-15,1 1 10 16,-2 3-7-16,4-1 7 15,0 0-8-15,0 3-10 16,1 1 9-16,-2 0-14 16,-1-1-2-16,-1 2-2 0,1-1 8 15,-3-2-8 1,0 1 0-16,0 2 4 0,1 1 2 16,0 0-4-16,-2 3 13 15,3-1-6-15,-2 6-2 16,0-2-3-16,-1 0-4 15,0 2 4-15,1-5 0 16,1 3-4-16,1-3 0 16,1 0 0-16,0 0 10 15,-3 2-10-15,-2 0 0 16,2 4 2-16,-2 1-4 16,-1 0 2-16,2 0 0 15,0-2-2-15,-2 1 8 16,-2-2-6-16,2 1 0 15,0-2 1-15,0 0-4 0,0 1 3 16,-2-2 0-16,2-2-1 16,0 1 6-16,0 0-5 15,-1 1 0-15,-2 2 3 16,0 0-6-16,0-1 3 16,0-1 0-16,0 0-3 15,0-1 6-15,0-3-3 16,-2 2 0-16,-2-3 3 15,2 0-6-15,-2 2 3 16,-3 1 0-16,1 0-2 16,0 0 4-16,-1 0-2 15,1-1 0-15,-2-4 4 0,0 2-10 16,1-2 6-16,-1 1 0 16,-1 0-1-16,0-4 1 15,2 1 0-15,-1-3 0 16,1-2 3-16,4 1-5 15,-1-2 2-15,-1 1 0 16,0 3-3-16,-1 0 6 16,1-1-3-16,-1-2 0 15,1-2 4-15,-1 0-4 16,2-1 0-16,1-3 0 16,0 1 14-16,-3-1-6 15,6-1 19-15,-2-1-9 16,2-3-7-16,0 0 7 0,0-2-18 15,0-1-2-15,0-1-1 16,0-8-69-16,2-26-68 16</inkml:trace>
  <inkml:trace contextRef="#ctx0" brushRef="#br0" timeOffset="30580.85">14309 8808 276 0,'0'0'166'0,"0"0"-125"16,0 0 14-16,0 0 34 15,0 0-5-15,0 0-1 16,0 0-9-16,0 0-33 0,0 0-5 15,0 0-10-15,0 0-17 16,1 9 9-16,5 7 32 16,3 5-28-16,0 5 5 15,3 2-22-15,3 2 13 16,0 2-1-16,3-1-8 16,0 1 17-16,1 1-18 15,-2 1 4-15,-1 1 9 16,-3 5-20-16,1 0 7 15,-2 5 6-15,-2-2-9 16,2-2 1-16,-1-2-6 16,1 0 0-16,1-3-3 0,-1 1 7 15,0 0-4 1,-3-1 0-16,-3 4 7 0,0-1-9 16,-3 3 2-16,2-2 0 15,-3 0-2-15,-1-2 7 16,1-1-5-16,1-5 0 15,-2-2 5-15,3-2-7 16,-1-1 2-16,-2-1 0 16,-1 3-4-16,0 1 5 15,0-1-1-15,0 2 0 16,0-1 4-16,0-2-7 16,0-3 3-16,0 1 0 15,0-4-1-15,0 2 5 16,0 0-4-16,0 2 0 15,0 0 3-15,0 4-4 0,0 1 1 16,-6 0 0-16,0 0-2 16,-3-2 9-16,3-5-3 15,0 2 5-15,0-3-8 16,0 1 10-16,1-2-11 16,-2 1 0-16,3-2-1 15,-1 1 6-15,-1 0-5 16,-2 0 0-16,0 1 3 15,-1 1-5-15,-3 2 2 16,-3-1 0-16,3 1 3 16,-1-4 2-16,4-3-3 15,1-3-2-15,1 0 4 0,1-1-8 16,2 1 4 0,-1 0 0-16,-1 1-2 0,-2 0 7 15,1-1-5-15,0 0 4 16,-1-1-3-16,-2 2 23 15,1-1-4-15,0 1-1 16,3-5 13-16,1-3-24 16,5-5 8-16,0-4-16 15,0 0 6-15,0 0-10 16,0-1 4-16,5-22-36 16,11-16-86-16,4-11-362 15</inkml:trace>
  <inkml:trace contextRef="#ctx0" brushRef="#br0" timeOffset="41834.72">14822 9894 68 0,'0'0'217'15,"0"0"-149"-15,0 0-2 16,0 0 17-16,0 0-6 16,0 0-20-16,0 0-40 15,0 0-4-15,0 0 20 16,0 0-14-16,0 0-13 15,0 0-4-15,0 0 5 16,0 0-7-16,0 0 0 16,0 0 0-16,0 0 11 15,0 0-9-15,0 0 5 16,0 0 19-16,0 0-19 16,0 0 4-16,0-1-5 15,0 1 8-15,0-1 16 0,0 1-14 16,0 0 5-16,0 0 19 15,0 0-21-15,0 0 12 16,0 0-13-16,0 0-5 16,0 0 12-16,0 0-18 15,0 0-1-15,0 0-6 16,0 0-11-16,0 0 7 16,0 0-12-16,2 0-6 15,2 0 18-15,2 0-11 16,-3 0-2-16,-2 0 15 15,1 0 4-15,-2 0-2 16,1 0 16-16,1-2 29 16,-2-5 8-16,0-1-23 0,0 2 20 15,0 3-2-15,0 2-46 16,0 1-2-16,0 0-40 16,0 0-125-16,0-3-327 15</inkml:trace>
  <inkml:trace contextRef="#ctx0" brushRef="#br0" timeOffset="43522.2">15228 8802 220 0,'0'0'72'0,"0"0"-24"15,0 0 42-15,0 0-2 16,0 0 4-16,0 0-29 16,0 0 5-16,0 0 0 15,0 0-29-15,0 0 11 16,0 0-24-16,0 0-2 15,0 5-16-15,0-1-1 16,-3 4 8-16,-2 2 12 16,-2 3-6-16,-1-1 6 15,0 3-18-15,0 0 9 16,2 2 6-16,-3 1-17 16,0 3 7-16,2 3-10 15,-2 2 1-15,1 1 1 0,-2 1-6 16,2 2 0-1,1 0 11-15,1 3-6 0,-1 0 0 16,4 2 1-16,0 2-2 16,3-1 5-16,0 2-9 15,0 1 0-15,0-2 1 16,0 0 3-16,0 0-4 16,-3-2 5-16,-2 2-4 15,0-1 16-15,-1 4-11 16,1-2-3-16,0-1 4 15,1 1 0-15,1-1-7 16,1 1 1-16,1-2 5 16,1 0-3-16,0 0-2 15,0 0 1-15,0-2 5 0,0-1-5 16,0 3 4-16,0-3-5 16,0 0 4-16,7 0-6 15,1-1 1-15,0 0 0 16,3 2 0-16,-2 0 4 15,4 2-4-15,-2 3 0 16,2-1 4-16,-1 1-5 16,0-2 1-16,1-2 0 15,0-4-2-15,-2-1 6 16,1-4-4-16,-1-3 1 16,1-3 7-16,-3-4-10 0,-2-2 5 15,1-5-3 1,-3-3 11-16,-2-3-6 0,-1-3-10 15,-1 0 1-15,1-3-44 16,1-23-34-16,-1-20-441 16</inkml:trace>
  <inkml:trace contextRef="#ctx0" brushRef="#br0" timeOffset="44473.52">15353 8887 526 0,'0'0'64'0,"0"0"3"16,0 0 36-16,0 0-36 15,0 0-39-15,0 0 7 16,0 30 28-16,-7-9 8 16,2 3-21-16,-4 6-27 15,0 3 25-15,-3 7-9 16,0 3-8-16,-1 9 4 15,3 5-18-15,0 5-6 16,2-2 5-16,2-3-16 16,3-4 16-16,1 0-9 15,2 1-3-15,0 1 10 16,0 0-12-16,0-2 1 16,0 0 0-16,0-1 7 15,0-2-10-15,0 0 0 16,0-2 7-16,0-1-8 0,0-3 1 15,2-2 0-15,4-3-3 16,2-1 7-16,2-1-4 16,0-1 5-16,0 1 0 15,-1 2-2-15,2 3-3 16,1-4 0-16,0-2-4 16,0-3 6-16,2-2-2 15,2-3 0-15,-2-1 5 16,1 0-7-16,0-3 2 15,-3 0 0-15,0 0-3 16,-1 2 7-16,-4-1-4 16,-1 0 0-16,0-3 3 0,0 0-3 15,-3-5 0-15,0-5 0 16,0-4-3-16,-3-4 1 16,0-4-18-16,0-3-33 15,1-29-67-15,1-18-697 16</inkml:trace>
  <inkml:trace contextRef="#ctx0" brushRef="#br0" timeOffset="45381.68">15678 8974 454 0,'0'0'113'0,"0"0"-37"15,0 0 45-15,0 0-26 16,0 0-33-16,0 0-30 16,-9-2 4-16,-1 13-13 15,0 7 15-15,0 7 23 16,0 5-32-16,6 7 6 15,-1 5 0-15,5 4-15 0,0 0 7 16,0-1-19 0,0-7-8-16,12-5 4 0,5-8-1 15,-1-8-3-15,0-6 0 16,1-8 7-16,-1-3-7 16,5-3 5-16,0-15-2 15,-2-9 1-15,1-5-2 16,-5-6-2-16,-2-6 0 15,-4-4-10-15,-6-1 7 16,-1 3 1-16,-2 4 2 16,-2 3-9-16,-13 2 3 15,-4 0 5-15,-2 2 1 16,0 8 0-16,0 7-12 16,2 9 10-16,1 9-3 15,-2 2 3-15,2 5-17 0,1 13-12 16,3 9-11-16,5 3-112 15,9 0-6-15,0 0-162 16</inkml:trace>
  <inkml:trace contextRef="#ctx0" brushRef="#br0" timeOffset="45794.5">15628 9210 670 0,'0'0'181'0,"0"0"-158"15,0 0 41-15,0 0-23 16,15-88 0-16,0 69-19 16,-2 4 2-16,-3 6 7 15,-3 6-27-15,1 3 12 16,0 0-16-16,2 9 0 16,2 9 12-16,2 3-2 0,-2-1 12 15,2-4 11 1,0-4-15-16,-1-3 15 0,-2-7-19 15,-4-2-1-15,3 0 16 16,-2-1-26-16,0-15-3 16,-4-1-45-16,-2 0-164 15,-2 3-342-15</inkml:trace>
  <inkml:trace contextRef="#ctx0" brushRef="#br0" timeOffset="46183.47">15978 9197 309 0,'0'0'574'0,"0"0"-560"16,0 0 1-16,0 0 55 16,0 0-17-16,0 0-42 15,-21 90-11-15,38-75 0 16,1-3 9-16,1-6-9 16,-1-6 0-16,1 0 5 15,-1-13-3-15,-3-11 15 0,-3-4-10 16,-8-5 1-16,-4 4 28 15,0 2-24-15,-10 8 13 16,-8 9-22-16,-4 10-3 16,-3 0 0-16,-4 21-31 15,5 13-37-15,3 2-86 16,7 4-189-16</inkml:trace>
  <inkml:trace contextRef="#ctx0" brushRef="#br0" timeOffset="46955.84">15680 9983 714 0,'0'0'63'0,"0"0"41"15,0 0-11-15,0 0-82 16,0 0 20-16,0 0 33 15,-47 106-17-15,42-59-2 16,5 0-26-16,0 1-10 16,0-4-3-16,13-4-2 15,4-6-4-15,3-12 0 16,4-7 7-16,1-14-3 16,2-1 2-16,2-23-2 15,-2-13 3-15,-3-12-6 0,-4-6-1 16,-8-5 0-16,-7-1-13 15,-5 4 11-15,0 6-3 16,-3 14 5-16,-14 11-8 16,-5 13 0-16,-6 12 3 15,-2 0-1-15,-1 12-30 16,2 17 11-16,6 5-61 16,7 3-99-16,13-2-163 15</inkml:trace>
  <inkml:trace contextRef="#ctx0" brushRef="#br0" timeOffset="47302.9">15704 10235 882 0,'0'0'110'0,"0"0"-9"15,0 0-23-15,0 0-28 16,0 0-27-16,0 0-13 16,25-64 1-16,-7 61-7 0,0 3-4 15,-1 0 0 1,-1 0-9-16,-4 5 3 0,-1 0 6 15,-3-1 0-15,0-4 2 16,-2 0 2-16,1 0 2 16,0-3 8-16,1-12-14 15,-2-3-77-15,0 0-237 16</inkml:trace>
  <inkml:trace contextRef="#ctx0" brushRef="#br0" timeOffset="47917.82">16003 10265 862 0,'0'0'116'15,"0"0"-98"-15,0 0 17 16,0 0 22-16,0 0-31 16,0 0 10-16,2-23-24 15,-2 23-12-15,0 0-4 0,1 5-16 16,1 10 20-16,-1 7-5 15,1 4 10-15,0-1-5 16,1 1 0-16,0-3 8 16,0-3-8-16,-2-5 0 15,-1-2 0-15,0-2-4 16,0-2 4-16,0-5 0 16,0 0 0-16,0-1-8 15,0-1 4-15,-6-1 4 16,0 2 0-16,-2 0 9 15,0-1-5-15,-1 0 5 16,3 0-9-16,1-1 5 0,2 0 1 16,2-1-5-1,1 0 2-15,0 0 18 0,0 0-14 16,0 0 9-16,0 0 1 16,0 0-12-16,0 0 15 15,0 0-3-15,0 0-3 16,6 1 13-16,6 2-4 15,5 2 17-15,0-1-28 16,2 0-4-16,-3 3-16 16,-2 1 8-16,-2 1-102 15,0-5-187-15</inkml:trace>
  <inkml:trace contextRef="#ctx0" brushRef="#br0" timeOffset="48887.39">16260 8960 321 0,'0'0'148'0,"0"0"-59"16,0 0 37-16,0 0 9 15,0 0-21-15,0 0-20 16,-6-22-21-16,6 22-33 16,0 0-6-16,0 0-23 15,0 4-11-15,0 17 0 16,11 15 8-16,8 14 15 16,-1 15 8-16,4 11-27 15,2 8 7-15,-2 6 0 0,0 4-5 16,-2 8 5-16,1 7-3 15,-3 2-4-15,-5 2-4 16,-5-3 1-16,-8-1-1 16,0 0 7-16,-12-5-1 15,-7-5-1-15,-5-10-4 16,0-9 0-16,1-11 18 16,1-8-15-16,1-8-1 15,5-10-3-15,3-11-2 16,4-12 1-16,2-10-51 15,7-10-46-15,0-7-18 16,7-30-151-16</inkml:trace>
  <inkml:trace contextRef="#ctx0" brushRef="#br0" timeOffset="49582.46">16368 9031 407 0,'0'0'117'0,"0"0"-46"16,0 0 33-16,0 0-15 15,0 0-40-15,0 0-8 16,10-5-39-16,2 12 14 16,6 12 19-16,0 8 14 15,6 8 27-15,0 15-21 16,4 11-3-16,0 14-11 16,-1 12-24-16,-1 10 19 15,-6 12-10-15,-3 6-9 16,-13 6 18-16,-4 2-24 0,0-4 6 15,-16-2-1-15,-7-4-11 16,-1-11 6-16,2-13-11 16,3-13 4-16,5-13-12 15,2-7 8-15,-1 0-19 16,-1-10-21-16,0-9-67 16,9-17-103-16,5-20-639 15</inkml:trace>
  <inkml:trace contextRef="#ctx0" brushRef="#br1" timeOffset="58347.58">12693 8564 168 0,'0'0'235'0,"0"0"-177"15,0 0 6-15,0 0 33 16,0 0-32-16,0 0-13 15,0-6 0-15,0 6-16 16,0 0 9-16,0 0-8 16,0 0-3-16,-1 0 4 15,1 0-16-15,0 0 5 16,0 0 3-16,0 0-9 0,0 0 16 16,0 0-18-16,0 0-4 15,0 0 0 1,0 5-15-16,0 9 0 0,0 8 21 15,0 3-6-15,0 0 12 16,0-3-5-16,0 0-13 16,0-3 7-16,-2-2-12 15,2-4 3-15,0-6 0 16,-1-3-2-16,1-4-2 16,0 0 0-16,0 0 0 15,0 0 20-15,0 0-7 16,0 0 5-16,0-4-16 15,0-7-5-15,0-5-5 16,0 0-4-16,0 2-12 16,0-3 14-16,0 2-11 0,4-1 13 15,2 2 0-15,3 0-8 16,-3 2 11-16,0 3 1 16,0 3 0-16,-3 2-6 15,0 2 7-15,1 2 0 16,-2 0-1-16,1 0-15 15,3 4 15-15,1 8-2 16,1 5 3-16,-3 1 21 16,0 1-13-16,-2-2 6 15,3 0 9-15,-3-5-19 16,0 0 13-16,-3-5-16 16,0-3 2-16,2-4-3 15,-2 0 5-15,0 0-4 0,0 0-1 16,3 0-17-16,2-7 7 15,1-6-33-15,0-1 10 16,0 2 15-16,0 1-8 16,-1 0 25-16,1 0-3 15,-3 2 7-15,1-1-3 16,2 0 0-16,-1 2 0 16,2-1 0-16,0 4 1 15,-4 2-1-15,-1 2 4 16,1 1 0-16,-1 0-3 15,2 0-1-15,4 5 0 16,0 12 21-16,1 0-8 0,-3 3 16 16,-1-2 2-16,1-1-12 15,-2-3 7-15,-2 0-14 16,1-5-11-16,-3-1 0 16,1-2-1-16,-1-1-26 15,3-5-64-15,2-3-207 16</inkml:trace>
  <inkml:trace contextRef="#ctx0" brushRef="#br1" timeOffset="59458.78">13088 8739 629 0,'0'0'159'0,"0"0"-105"0,0 0 17 16,0 0-26-16,0 0 12 16,0 0-3-16,9 28-19 15,-7-17-14-15,-2 3-18 16,0-4-6-16,0 3-11 16,0-3-123-16,-6-4-136 15</inkml:trace>
  <inkml:trace contextRef="#ctx0" brushRef="#br1" timeOffset="60859.83">13275 8537 417 0,'0'0'99'15,"0"0"-87"-15,0 0 32 16,0 0 19-16,0 0-16 15,0 0 5-15,-5 3-5 0,5-3-8 16,0 0-5 0,-1 0-8-16,-1 0 19 0,2 0 0 15,-1 0-8-15,-2 0 2 16,3 0-23-16,-2 0-4 16,1 0-4-16,-2 0-4 15,3 0 7-15,-1 0-2 16,1 0 0-16,0 0 15 15,0 0-18-15,0-2-1 16,0 0 8-16,0-1-10 16,0 1 2-16,0-1-2 15,0 1-2-15,0-2 4 16,0 1-4-16,0-2-1 0,0 2 0 16,0-1-3-1,0 1 0-15,0 0 3 0,1 2 0 16,3 0-3-16,-1 1 3 15,0 0 0-15,-1 0-3 16,1 0 0-16,1 0 3 16,1 0 0-16,1 0 0 15,1 0-4-15,-1 0 4 16,0 2-1-16,-1 1-7 16,-2 0 9-16,1 1-1 15,0-1 0-15,-1 2 1 16,0-3-4-16,-1 4 3 0,1 0 0 15,2-2-1 1,-2 2 2-16,0-1-1 0,-2 1 0 16,1 0-1-16,-2-1-5 15,0 2 5-15,0-2 1 16,0 5-5-16,0-2-2 16,0-1 7-16,-3 3-2 15,-3 0 7-15,-2-2-4 16,-1 4 1-16,-1-3-1 15,1 1-2-15,1 0 6 16,-2-2-5-16,5 1 0 16,1-2 5-16,1-1-11 15,0-1 6-15,1 0 0 16,2-1-3-16,0 0 2 16,0-1 1-16,0-3 0 15,0 4 1-15,0-1-6 0,0 0 5 16,0-2 0-16,0 2-2 15,0-1-2-15,0-1 4 16,0-1 7-16,3 1-5 16,3 1 22-16,2-1-13 15,1 1 4-15,-2-2 9 16,2 0-16-16,3 0 5 16,-3 2-11-16,3-2 5 15,0 2-14-15,-2-2 6 16,4 0-74-16,2 0-203 15</inkml:trace>
  <inkml:trace contextRef="#ctx0" brushRef="#br1" timeOffset="61550.08">13476 8442 906 0,'0'0'0'0,"0"0"-13"15,0 0 6-15,0 0 14 16,0 0-9-16,0 0 2 0,87-15 0 16,-68 12-7-16,-5 1 7 15,-4 1 0-15,-7 1 9 16,-3-1 1-16,0 1 34 16,0 0 6-16,0 0-2 15,0 2-6-15,0 13 0 16,0 2-4-16,-3 8-3 15,1 3-34-15,2 5 6 16,0 3-7-16,0 2 0 16,0 2-1-16,8-2 3 15,1-4-2-15,1-4 0 16,-1-5-5-16,-3-4 2 0,-3-6 3 16,-3-7 0-16,0-2-4 15,0-5 11-15,-3 0 3 16,-10-1 48-16,-6 0-6 15,-4 0-8-15,2 0-21 16,-1 0-18-16,3 0-5 16,2 0-22-16,2 2-61 15,8-2-113-15,7 0-548 16</inkml:trace>
  <inkml:trace contextRef="#ctx0" brushRef="#br1" timeOffset="62602.47">12741 8465 192 0,'0'0'353'16,"0"0"-281"-16,0 0 76 0,0 0-4 16,0 0-44-16,0 0-61 15,-39 0 3-15,21-4-21 16,2 0-3-16,-2 1 8 15,1 3-25-15,2 0 7 16,1 0-8-16,0 0 2 16,2 0-7-16,3 4 5 15,0 0 0-15,3 2-5 16,-1-2 1-16,4 0 3 16,3 1 1-16,-2 1-12 15,2 0 10-15,0 2 1 16,0 2 1-16,0 3 2 15,0 1 4-15,0 5-6 0,0 5 2 16,0 2 0 0,5 7 15-16,2 1-14 0,-4 0 0 15,-1 1 14-15,-2-3-15 16,0-3 8-16,0 0 3 16,0-5-12-16,0-6 15 15,0-3-6-15,-3-7 6 16,0-5 10-16,3-1-15 15,0-2 16-15,0 0 5 16,0 0-8-16,0 0 5 16,0 0-18-16,3 0-3 15,10 0 2-15,6 0-7 0,5-3 9 16,-3-2-11 0,-1 3-1-16,-4 1-6 0,2 1-59 15,0 0-72-15,-3 0-216 16</inkml:trace>
  <inkml:trace contextRef="#ctx0" brushRef="#br1" timeOffset="68294.27">15280 8575 429 0,'0'0'189'15,"0"0"-110"-15,0 0 45 16,0 0-37-16,0 0-24 15,0 0-21-15,0 0-12 16,-1 4 7-16,1-2-17 16,0-2 8-16,-2 0 9 15,2 0-11-15,0 0 11 16,0 0-9-16,0 0-3 16,0 0-9-16,0-2-15 0,0-3 8 15,0-2-9-15,0 0-6 16,3 1 3-16,3 0-1 15,3 0 4-15,0 1-5 16,-2 1 3-16,1 1 2 16,-1 3 0-16,-2 0-3 15,-1 0-1-15,4 0 3 16,-1 0-3-16,5 1 0 16,-1 5 1-16,0 1 3 15,-2 0 0-15,-1 0 3 16,-4 0-7-16,-1-1 4 15,-1-1-6-15,-2 4 5 16,0-1-16-16,-3 3 16 0,-9 1-4 16,-3-1 10-16,0 2 4 15,0 0-9-15,0-2 3 16,1 0-4-16,1 1 1 16,1-3 0-16,2-2 0 15,6 0 6-15,2-5-10 16,2-2 4-16,0 0 0 15,0 0-5-15,0 0 3 16,0 0 2-16,0 0 0 16,0 0 6-16,0 1-6 15,0 1 0-15,3-1 2 16,0 2 0-16,4-3 2 0,-1 2-4 16,2-1 12-16,1-1-8 15,4 3 14-15,-2-2-12 16,2 0-3-16,-3-1 7 15,1 0-8-15,-1 0-2 16,-2 0 0-16,-1 0-11 16,1 0-36-16,-2 0-124 15,3 0-206-15</inkml:trace>
  <inkml:trace contextRef="#ctx0" brushRef="#br1" timeOffset="68757.43">15541 8715 663 0,'0'0'118'0,"0"0"-3"16,0 0 15-16,0 0-34 15,0 0-44-15,0 0-18 16,1-2-10-16,-1 14-21 16,0 3 37-16,0 2-28 15,-4 1-10-15,-2-1-1 16,6-1-1-16,0-5-22 15,0-4-55-15,0-7-164 16,0 0-262-16</inkml:trace>
  <inkml:trace contextRef="#ctx0" brushRef="#br1" timeOffset="70537.93">15720 8624 435 0,'0'0'348'0,"0"0"-284"0,0 0 60 15,0 0-6-15,0 0-19 16,0 0-48-16,-1 2-6 15,1-6-24-15,0-4-12 16,0 0-9-16,1-1 0 16,3 1 0-16,-4 1-2 15,2 1 6-15,-2 1-4 16,0 1 0-16,0 1 4 16,0 0-3-16,0 2 1 15,0 1 1-15,0 0 8 16,0 0-10-16,0 0-1 15,0 0 0-15,0 0-20 16,0 8 13-16,3 7-1 0,3 4 1 16,0 1 7-16,2-2-29 15,-3-1 1-15,-3-3 19 16,-1-3-18-16,-1-1 19 16,0-1-4-16,0-2 0 15,-1 0 10-15,-9 0-4 16,-2-2 6-16,-2 1 7 15,1-1-5-15,2-1 8 16,1-1-1-16,2-1-5 16,5-2 14-16,2 2-10 15,1-2 14-15,0 0 3 16,0 0-21-16,0 0 15 0,0 0-11 16,0 0-5-16,0 0 6 15,0 0-9-15,3 0 0 16,4 1 0-16,7 2 5 15,-1 1-1-15,3 0-4 16,0-1-18-16,0-2-41 16,-3-1-108-16,4 0-286 15</inkml:trace>
  <inkml:trace contextRef="#ctx0" brushRef="#br1" timeOffset="71168.36">15775 8425 69 0,'0'0'941'16,"0"0"-901"-16,0 0 1 16,0 0 40-16,0 0-51 0,0 0-28 15,0-1-2-15,21-2-22 16,6 1-3-16,1 2 5 15,-1 0-13-15,-7 0 19 16,-4 0 4-16,-5 0 10 16,-7 0 1-16,-4 0 6 15,0 0-6-15,0 0 25 16,0 0 5-16,0 0 8 16,0 3-22-16,0 7-11 15,-1 7 5-15,-2 9-5 16,0 5 8-16,3 3-14 15,0 2 4-15,0 2-2 16,0-2-2-16,0-3 0 16,3-1 0-16,3-7 5 15,0-2-8-15,-1-7 3 0,0-6 0 16,-5-4-1-16,0-3 6 16,0-3-5-16,0 0 36 15,-3 0 12-15,-13 0 13 16,-7 0-27-16,-1 1-19 15,-1 4-3-15,-2-1-12 16,3 2-1-16,5 1-16 16,1-2-44-16,7-2-52 15,11-3-151-15</inkml:trace>
  <inkml:trace contextRef="#ctx0" brushRef="#br1" timeOffset="72133.53">15211 8420 308 0,'0'0'158'16,"0"0"-130"-16,0 0 94 15,0 0-44-15,0 0-34 16,0 0 3-16,32 7-27 16,-31-6 8-16,-1-1-5 15,0 0-9-15,0 0 26 16,0 0 14-16,0 0 10 15,0 0-4-15,-3 0-21 16,-7 0-8-16,-4 0-8 0,1 0-18 16,-3 0 17-16,0 0-16 15,0 0 2-15,3 0-1 16,-2 0-4-16,6 0 4 16,3 2-4-16,3 0-2 15,3 3-2-15,0 3-9 16,0 5 10-16,0 5-2 15,0 5 9-15,0 4-5 16,0 1-2-16,0 1 3 16,0 1-2-16,0-1 1 15,0-2 0-15,0-3 11 16,0-1-13-16,0-4 14 16,0-3 5-16,0-2-17 15,0-4 12-15,0-3-12 0,0-1 4 16,0 0 7-16,0-2-12 15,0 0 17-15,0-2-6 16,0 2-8-16,0-2 23 16,0-2-13-16,0 0-2 15,1 1 11-15,4 0-17 16,1 2 17-16,3-1-2 16,7-1-4-16,1 2 19 15,5-3-29-15,0 0-2 16,-2 0-5-16,-2 1-13 15,-2-1-54-15,-5 0-77 16,-7 0-412-16</inkml:trace>
  <inkml:trace contextRef="#ctx0" brushRef="#br0" timeOffset="86300.83">16870 9733 821 0,'0'0'89'0,"0"0"-72"16,0 0-4-16,0 0 41 15,0 0-16-15,0 0-26 16,106 12 0-16,-76-4-12 16,-4 2-22-16,-1 3-80 15,-3-2-94-15,-7-3-152 16</inkml:trace>
  <inkml:trace contextRef="#ctx0" brushRef="#br0" timeOffset="86516.6">16915 9905 620 0,'0'0'279'16,"0"0"-273"-16,0 0 21 15,0 0 20-15,0 0-36 16,0 0 54-16,97 20-35 15,-51-14-30-15,-2 0-13 16,-3-3-182-16,-6-3-286 0</inkml:trace>
  <inkml:trace contextRef="#ctx0" brushRef="#br0" timeOffset="88758.46">17060 9773 494 0,'0'0'152'0,"0"0"-40"0,0 0 30 15,0 0-9-15,0 0-54 16,0 0-11-16,-15-24-20 15,15 20-8-15,0 1 4 16,-1 0-29-16,1 3-3 16,0 0-12-16,-2 0 0 15,1 0-6-15,-2 8-18 16,0 14-12-16,-2 4 33 16,1-2 4-16,2-5-1 15,0-6 0-15,2-9 4 0,0-1-4 16,0-3 2-16,0 0 10 15,0-6 33-15,0-14-10 16,0-7-25-16,0-3-8 16,0 2 4-16,0 6 1 15,0 8-3-15,0 6 1 16,-1 5 8-16,-1 3-13 16,1 0-6-16,-1 0 3 15,-5 4-22-15,0 10 19 16,-1 7-4-16,1 2-45 15,4 0-31-15,3-1-98 16,6-8-209-16</inkml:trace>
  <inkml:trace contextRef="#ctx0" brushRef="#br0" timeOffset="89291.49">17103 10065 762 0,'0'0'2'0,"0"0"21"0,0 0 12 15,0 0 63-15,0 0-21 16,0 0-65-16,-3-32-12 16,3 39-13-16,0 7 13 15,0 5 31-15,0-5-27 16,0-2 15-16,0-3 5 16,0-4-13-16,0-5 15 15,0 0 10-15,0 0 20 16,0 0 13-16,-4-3-36 15,-7-7-16-15,-4 2-17 16,5-2-7-16,2 3 7 16,4 0 0-16,1 1-3 15,3 4 0-15,0 0 0 0,0 1 3 16,0 1 0-16,9 0-9 16,9 0 8-16,9 0 2 15,1 11 1-15,-1 0 15 16,-5 2 1-16,-7 1 11 15,-9 3-28-15,-6 6 0 16,-1 5-2-16,-23 4-24 16,-8 2-60-16,2-6-175 15,8-14-593-15</inkml:trace>
  <inkml:trace contextRef="#ctx0" brushRef="#br0" timeOffset="90590.2">17740 9320 462 0,'0'0'82'0,"0"0"24"15,0 0 38-15,0 0-36 16,0 0-27-16,0 0-29 0,0-9-30 16,0 35-20-16,0 16 28 15,5 17 44-15,4 9 4 16,1 9-19-16,-1 3-10 16,-3-1-19-16,1-9-15 15,-4-8 12-15,0-11-21 16,-3-9-1-16,2-12 14 15,-2-7-18-15,0-12 4 16,0-5-5-16,0-5 8 16,0-1-4-16,0 0 9 15,0-17-3-15,1-11-10 16,5-11-28-16,7-4 2 16,4 3 13-16,-2 3-17 15,3 9 14-15,-6 9-2 16,0 10 4-16,-5 6 13 0,4 3-11 15,4 3 5-15,0 14 6 16,3 11 1-16,-1 4 5 16,-5 0 12-16,-1 1-4 15,-5-3 15-15,0-4-21 16,-6-5-1-16,0-2-6 16,0-4-30-16,0-6-72 15,-12-5-288-15</inkml:trace>
  <inkml:trace contextRef="#ctx0" brushRef="#br0" timeOffset="93701.78">18052 9127 226 0,'0'0'126'16,"0"0"-96"-16,0 0 14 15,0 0 8-15,0 0-25 16,0 0-13-16,0 0 19 15,0 0-15-15,0-2 5 16,0 1 5-16,0-1-19 16,0 2-1-16,0 0-8 15,0 0 3-15,0 0-2 16,0 0 1-16,0 0 0 16,0 0 14-16,0 0-5 15,0-1 13-15,0-1 0 16,0 2-1-16,0 0 12 0,0 0-19 15,0-1-5-15,0 1 7 16,0-1-8-16,0-1 17 16,0 1-6-16,0 0 3 15,0 1 13-15,0-2-3 16,0 2 7-16,0 0-1 16,0 0-16-16,0 0 10 15,0 0-14-15,0 0-10 16,0 0-8-16,0 3-2 15,0 11 0-15,0 5 27 16,0 0-4-16,5 0 10 16,-1 1-7-16,0-3-20 0,-1 1 2 15,-1-1-8-15,-1-2-4 16,-1-2-58-16,0-9-195 16,0-4-402-16</inkml:trace>
  <inkml:trace contextRef="#ctx0" brushRef="#br0" timeOffset="94182.71">17989 9038 275 0,'0'0'223'0,"0"0"-103"15,0 0 35-15,0 0-55 16,0 0-13-16,0 0-29 16,-4-1-30-16,-1 14-1 15,-4 9 34-15,-1 7-13 16,1 2 5-16,0 3-38 15,2-1 14-15,5 2-27 16,2-2 1-16,0-3-6 16,9-1-13-16,11-5-35 15,6-7-52-15,3-10-151 16,-1-7-446-16</inkml:trace>
  <inkml:trace contextRef="#ctx0" brushRef="#br0" timeOffset="94436.06">18189 9003 222 0,'0'0'427'15,"0"0"-404"-15,0 0 145 0,24 86-12 16,-14-41-47 0,1 4-44-16,-3 6-36 0,-1 0-28 15,-7 1-2-15,0-7-105 16,-6-9-320-16</inkml:trace>
  <inkml:trace contextRef="#ctx0" brushRef="#br0" timeOffset="96011.9">18362 9631 327 0,'0'0'270'0,"0"0"-146"16,0 0 10-16,0 0-5 16,0 0-23-16,0 0-33 15,-1 0-2-15,1 0-22 16,0 0-22-16,0 0-1 16,0 0-26-16,10 0 0 15,11 0-6-15,9 0 5 16,3 0-13-16,1 0-62 15,-5 1-83-15,-4 4-61 16,-7 0-119-16</inkml:trace>
  <inkml:trace contextRef="#ctx0" brushRef="#br0" timeOffset="96162.49">18416 9752 768 0,'0'0'52'0,"0"0"-4"16,0 0 88-16,0 0-54 15,0 0-26-15,0 0-16 16,100 11-22-16,-48-8-18 16,-1-2-75-16,-8-1-250 15</inkml:trace>
  <inkml:trace contextRef="#ctx0" brushRef="#br0" timeOffset="98293.53">12371 9626 238 0,'0'0'49'0,"0"0"-17"16,0 0 1-16,0 0 5 16,0 0-11-16,0 0 4 15,-14 0 42-15,13 0 3 16,-1 0-25-16,1 0 18 0,-2 0-26 15,-2 0-9-15,-1 0-14 16,-1 0-18-16,0 0 9 16,-1 0-2-16,5 0-6 15,3 0 13-15,0 0 6 16,0 0 14-16,0 0 1 16,0 0-28-16,0 0 16 15,0 0-20-15,6 0 3 16,10 0-3-16,5 2-2 15,11 1 6-15,5-1 7 0,11 0-14 16,8-2 21 0,7 0-12-16,9 0-3 0,7-6 8 15,3-4-12-15,6 1 2 16,6-3-6-16,3-1 7 16,-3 0-12-16,-9-1 5 15,-8 3-16-15,-14 3 8 16,-20 2-29-16,-14 5 5 15,-15 1 0-15,-9 0-32 16,-5 0 35-16,0 8 11 16,0 5-19-16,0-2-153 15,0-7-436-15</inkml:trace>
  <inkml:trace contextRef="#ctx0" brushRef="#br0" timeOffset="101178.33">19010 9578 852 0,'0'0'117'16,"0"0"-105"-16,0 0 20 16,0 0-31-16,0 0 4 15,0 0-6-15,73-91 1 16,-63 69-20-16,-2 4-1 15,-5 4 6-15,-1 6 15 16,-2 3 9-16,0 4 16 16,0 1 17-16,0 0-30 15,0 0-10-15,-3 14 13 16,-5 11 14-16,3 6 5 16,4 6-7-16,1 1-26 15,0 2 4-15,0-2-5 16,9-2-18-16,2-4 2 0,-3-3-37 15,-2-5-5-15,-3-2 6 16,-1-8-5-16,-2-5 28 16,0 0 10-16,0-1 15 15,-15-1 4-15,-5 0 48 16,-3 0-6-16,0-2 45 16,5-1-49-16,4-3 9 15,4 1-12-15,6-2 1 16,4 0 16-16,0 0-28 15,0 0-6-15,0 0-18 0,0 0-4 16,12 0-3 0,6 4-1-16,7 0 4 0,6 1-9 15,4-5-83-15,-4 0-177 16</inkml:trace>
  <inkml:trace contextRef="#ctx0" brushRef="#br0" timeOffset="101801.7">19393 9237 677 0,'0'0'103'0,"0"0"-72"0,0 0-20 15,0 0 24-15,-24 84 38 16,15-31 28-16,2 9-38 16,4 7-28-16,2 4 11 15,1-4-10-15,0-4-9 16,0-11-13-16,10-10-10 15,3-12 4-15,1-9-8 16,2-10 1-16,3-9 11 16,4-4-6-16,7-16 14 15,3-19-13-15,0-16-7 16,-5-11 0-16,-7-9-19 16,-7-1-4-16,-6 2 12 15,-8 7-7-15,0 10 18 16,-6 8 3-16,-15 12 0 0,-6 12 12 15,-7 9-15-15,-5 12-12 16,-4 0 6-16,3 22-20 16,4 14-14-16,6 4-32 15,9 6-96-15,9 1-120 16</inkml:trace>
  <inkml:trace contextRef="#ctx0" brushRef="#br0" timeOffset="102258.45">19398 9717 889 0,'0'0'93'0,"0"0"-32"0,0 0 5 16,0 0-33-16,-19-75-20 15,32 55 5-15,0 5-15 16,3 5 3-16,-3 7-6 16,-1 3-8-16,2 0 5 15,0 13-1-15,1 5 4 16,-2 3 13-16,0-4-8 16,-2-2 8-16,-2-7 13 15,-2-4-24-15,-2-1 11 16,-4-3-13-16,2 0-23 15,3 0-44-15,1-10-211 16,-3 3-326-16</inkml:trace>
  <inkml:trace contextRef="#ctx0" brushRef="#br0" timeOffset="102634.02">19687 9795 752 0,'0'0'39'0,"0"0"-33"15,0 0 17 1,0 0 3-16,0 0-9 0,-1 73-15 15,4-58 5-15,8-3 1 16,-3-6-7-16,1-4 21 16,-1-2 23-16,2-2 17 15,-1-12 31-15,-3-4-56 16,-1-3 1-16,-5 1-2 16,0 3-23-16,0 3 12 15,-8 6-25-15,-4 5-7 16,-3 3-10-16,-1 4-39 15,-2 16-35-15,3 2-91 16,9-2-236-16</inkml:trace>
  <inkml:trace contextRef="#ctx0" brushRef="#br0" timeOffset="103415.74">19986 9613 19 0,'0'0'443'15,"0"0"-389"-15,0 0 29 16,0 0 44-16,0 0 0 16,0 0 3-16,-11 0-35 15,11 0-36-15,0 0 7 16,0 0-27-16,0 0-20 16,0 0 6-16,12 0-23 15,9 0 6-15,7 0 0 16,3 0-3-16,1-2-3 15,-2 1-2-15,-5 1-4 16,-2 0-5-16,-4 0-53 16,-5 0-53-16,-4 0-132 0,-7 0-293 15</inkml:trace>
  <inkml:trace contextRef="#ctx0" brushRef="#br0" timeOffset="103946.46">20087 9492 408 0,'0'0'360'0,"0"0"-273"15,0 0-7-15,0 0-3 16,0 0-39-16,0 0 52 16,0 86 0-16,-1-46-54 15,1-1-30-15,0-1-6 16,0 0-25-16,0-9-95 16,4-12-304-16</inkml:trace>
  <inkml:trace contextRef="#ctx0" brushRef="#br0" timeOffset="105573.8">20482 9457 370 0,'0'0'117'16,"0"0"3"-16,0 0 19 16,0 0-19-16,0 0-2 15,0 0-9-15,-43 44-24 16,41-44-2-16,1 0-39 15,1-12-32-15,0-3-2 16,0-3-10-16,0-3-4 16,3 1 2-16,6 1-7 15,2 5 2-15,-1 3 6 16,-3 5-1-16,1 2-4 16,-2 4 0-16,3 0 2 15,0 10 3-15,0 14-3 0,-2 10 4 16,-4 8 14-16,-3 6-5 15,0 3 23-15,0-2-17 16,-4-2 11-16,-5-7 1 16,0-8-25-16,0-8 13 15,2-10-15-15,0-7 0 16,6-5-3-16,1-2 3 16,0-3-1-16,0-23 0 15,0-13-65-15,12-11 22 16,7-2-12-16,2 2-14 15,-3 10 52-15,1 10 8 16,-3 11 10-16,-5 10 3 0,-3 5-2 16,-4 4 16-1,2 0-17-15,3 5 3 0,0 12 10 16,3 2-11-16,0-1-2 16,-2-3 0-16,0-3 6 15,0-5-6-15,-4-6 0 16,-2-1 0-16,-1 0 6 15,0-2-3-15,0-14 11 16,-3-4-14-16,0 0 1 16,-1 2-1-16,-11 2 6 15,0 7-5-15,-2 3 2 16,1 6-3-16,-2 0 0 16,-2 13 0-16,-2 12 4 15,0 9-1-15,4 2 7 16,6 3 2-16,5-5 14 0,4-4-20 15,0-2 12-15,7-7-8 16,8-5-8-16,6-4 14 16,1-4-12-16,1-4 1 15,2-2-5-15,2-2-5 16,4 0-35-16,-3-16-107 16,-2-5-367-16</inkml:trace>
  <inkml:trace contextRef="#ctx0" brushRef="#br0" timeOffset="106338.8">20863 9114 225 0,'0'0'337'0,"0"0"-249"15,0 0 31-15,0 0-16 16,0 0-21-16,0 0-4 15,-20 8-20-15,7 14 2 16,0 8 12-16,3 6-26 16,0 1-13-16,6 1-9 15,4-3-19-15,0-4-4 16,0-3-1-16,0-4-31 16,9-5-38-16,4-8-106 15,1-9-127-15</inkml:trace>
  <inkml:trace contextRef="#ctx0" brushRef="#br0" timeOffset="106661.97">20923 9274 722 0,'0'0'22'16,"0"0"6"-16,0 0 28 15,0 0-21-15,0 0 17 16,44-85-3-16,-41 73 14 16,-3 6-1-16,0 1-16 15,0 5 14-15,0 0-12 16,0 0-33-16,0 0-15 16,0 3-3-16,-3 17 3 15,0 6 5-15,-1 6 1 0,2-1 11 16,2 1-17-1,0-9 2-15,0 1-4 0,0-6 1 16,0-4-15-16,3-5-58 16,-1-8-188-16,-1-1-463 15</inkml:trace>
  <inkml:trace contextRef="#ctx0" brushRef="#br0" timeOffset="106954.68">21090 9026 906 0,'0'0'85'16,"0"0"-78"-16,0 0 53 16,0 0 48-16,9 82-54 15,-6-41-21-15,-3 4-22 16,0 5-11-16,0 2-39 16,-17 1-111-16,-10-6-310 0</inkml:trace>
  <inkml:trace contextRef="#ctx0" brushRef="#br0" timeOffset="108565.51">21293 9138 300 0,'0'0'116'0,"0"0"33"15,0 0-66-15,0 0-1 16,0 0-7-16,0 0 0 0,-5-33-13 16,4 33-13-16,-1 6-45 15,-1 22 13-15,-1 16 11 16,-1 11 27-16,-1 10-11 16,0 1-12-16,2 3-3 15,1-2 4-15,3-4-9 16,0-5-6-16,0-10 9 15,9-11-26-15,6-10 5 16,-2-9-3-16,3-7 4 16,3-9-4-16,4-2 11 15,4-12-8-15,1-17 8 16,2-12-14-16,-4-9 0 16,-8-9-1-16,-7-4-14 0,-8 1 11 15,-3-1-5 1,0 4 1-16,-16 3 3 0,-3 8 10 15,-2 11-3-15,0 12 2 16,4 11-4-16,-3 11-3 16,-1 3-16-16,3 10-43 15,2 21-1-15,5 13-47 16,5 4-161-16,3 1-297 16</inkml:trace>
  <inkml:trace contextRef="#ctx0" brushRef="#br0" timeOffset="108887.8">21261 9526 916 0,'0'0'48'0,"0"0"3"15,0 0 35-15,0 0-9 16,0 0-15-16,0 0-37 16,27-51-16-16,-9 44-9 15,0 4 0-15,0 3 0 16,-1 0-1-16,-1 7-10 0,1 6 11 16,2-2 0-1,1-1 0-15,2-6 6 0,0-4-6 16,-2 0 6-16,-4 0-6 15,-6-11-64-15,-6-3-178 16,-4 3-457-16</inkml:trace>
  <inkml:trace contextRef="#ctx0" brushRef="#br0" timeOffset="109608.47">21668 9739 843 0,'0'0'93'16,"0"0"-80"-16,0 0 28 16,0 0 7-16,0 0-17 0,14-86-27 15,-9 70 22-15,-5 7 15 16,0 3-16-16,0 3 18 15,0 3-7-15,0 0-14 16,0 0-18-16,0 0-4 16,0 9-8-16,0 9 6 15,0 6 2-15,0 3 0 16,0 1 0-16,4-1 0 16,3 0-3-16,1-3 6 15,-2-3-4-15,0-3 1 16,-3-4-13-16,0-4 12 15,-3-4-3-15,0-3-6 16,0 0 9-16,0 0-23 16,-8-1 24-16,-8 1 5 0,-4 0 3 15,0 0 12-15,2-1-13 16,1-1 3-16,4-1 11 16,3 2-17-16,4-2 11 15,4 0-2-15,2 0-11 16,0 0 7-16,0 0-8 15,0 0 6-15,0 0 6 16,5 0-12-16,5 2 11 16,2-1 9-16,1 2-9 15,5-1 19-15,3 0-14 16,-1 1-4-16,0 1-6 16,3-1-4-16,-4 1-6 15,4 3-12-15,3 3-74 0,4 0-82 16,4-1-367-16</inkml:trace>
  <inkml:trace contextRef="#ctx0" brushRef="#br0" timeOffset="110786.23">17944 10376 610 0,'0'0'291'16,"0"0"-228"-16,0 0 4 0,0 0-67 15,0 0-4-15,0 0-66 16,0 2-51-16,3 10-25 16,4 2-38-16,-3-1-309 15</inkml:trace>
  <inkml:trace contextRef="#ctx0" brushRef="#br0" timeOffset="110897.31">17963 10581 526 0,'0'0'13'0,"0"0"-13"16,0 0-77 0,0 0-249-16</inkml:trace>
  <inkml:trace contextRef="#ctx0" brushRef="#br0" timeOffset="111034.3">18042 10773 409 0,'0'0'333'0,"0"0"-333"16,0 0-216-16,0 0-63 15</inkml:trace>
  <inkml:trace contextRef="#ctx0" brushRef="#br0" timeOffset="111162.45">18115 10971 453 0,'0'0'0'0,"0"0"-396"15</inkml:trace>
  <inkml:trace contextRef="#ctx0" brushRef="#br0" timeOffset="151661.47">22750 9428 559 0,'0'0'97'0,"0"0"39"0,0 0-27 16,0 0-27-16,0 0-20 16,0 0-21-16,0 0 12 15,0 0-11-15,0-25-13 16,0 25 6-16,0 0-16 16,0 0-4-16,0 2-15 15,9 23-11-15,2 14 11 16,5 16 28-16,-1 4-19 15,1 1 17-15,-1 0-10 16,-1-8 4-16,-2-7 3 16,-2-11-17-16,-3-8 7 15,-1-12-10-15,-3-7 2 0,1-5-2 16,-3-2-2-16,2 0 26 16,6-25 16-16,1-16-43 15,8-14-11-15,-1-6-10 16,3 3-24-16,0 8 15 15,1 10 3-15,0 12 5 16,-3 9 14-16,-1 8-18 16,-1 6 26-16,-3 5-5 15,-3 0-8-15,-1 0 11 16,-1 0-14-16,-7 0 10 16,-1 2 5-16,0-2 2 15,-9 0 18-15,-13 0 20 0,-14-3-31 16,-7-7 2-1,-4 2-10-15,-2-2 0 16,6 6-1-16,3 4-38 0,10 0-57 16,13 15-197-16,16 8-347 15</inkml:trace>
  <inkml:trace contextRef="#ctx0" brushRef="#br0" timeOffset="152390.87">23335 9293 863 0,'0'0'157'0,"-13"-76"-145"15,13 44 101-15,0 5-6 16,0 8-96-16,10 9 19 16,3 8-30-16,7 2-3 15,6 0 1-15,3 0-5 16,5 8 7-16,-2 2 0 15,-7-3 0-15,-2-4 0 16,-7-3 0-16,-9 0 0 16,-4 0 20-16,-1-3 21 15,-2-7 17-15,0 0-40 0,0 3-14 16,0 6 13 0,0 1-17-16,0 7-16 0,0 23-16 15,0 15 15-15,0 12 17 16,0 8 0-16,7 2-16 15,5-1 13-15,0 1-19 16,-1-5-2-16,-3-5 8 16,-3-7 5-16,-5-14 11 15,0-9 0-15,-12-14 4 16,-9-6 17-16,-9-7 39 16,-6 0-10-16,-7-10-2 15,3-5-20-15,3-2-10 16,2 5-16-16,7 8-2 15,4 4-8-15,6 6-68 16,15 16-93-16,3-2-189 0</inkml:trace>
  <inkml:trace contextRef="#ctx0" brushRef="#br0" timeOffset="152906.78">23850 9363 788 0,'0'0'288'0,"0"0"-213"16,0 0 5-16,0 0-30 15,0 0-35-15,94 0-13 16,-50 0-4-16,0 0-4 16,-10 5-108-16,-7 3-253 15</inkml:trace>
  <inkml:trace contextRef="#ctx0" brushRef="#br0" timeOffset="153071.79">23918 9528 980 0,'0'0'142'0,"0"0"-133"16,0 0 85-16,0 0-65 15,0 0-21-15,124 25-8 16,-68-15-9-16,-4-1-74 16,-9 2-218-16</inkml:trace>
  <inkml:trace contextRef="#ctx0" brushRef="#br0" timeOffset="154602.23">24848 8990 666 0,'0'0'113'15,"0"0"-44"-15,0 0 32 16,0 0-54-16,0 0-28 16,0 0-2-16,-94-13 22 15,64 13-16-15,-1 0-8 16,-2 0 6-16,-3 0-20 16,3 5 4-16,9-1-3 15,4 2 2-15,7-3-6 16,5 3 2-16,3 3-11 15,1 3 10-15,2 5-27 16,2 7 28-16,0 5 0 16,0 7-1-16,6 10 1 15,4 10 0-15,-2 7 0 0,-4 4-3 16,0-2 5-16,-3-8-2 16,1 0 1-16,1-6 4 15,-3-1 10-15,1-4-6 16,-1-10 2-16,2-6 17 15,-1-7-19-15,2-8 17 16,0-8 5-16,1-1-8 16,2-4 15-16,6-2-4 15,6 0-1-15,7 0 6 16,4 0-25-16,4 0-7 16,-2-8-7-16,-1 3-10 15,-2-1-36-15,-8-1-82 16,-4-5-239-16</inkml:trace>
  <inkml:trace contextRef="#ctx0" brushRef="#br0" timeOffset="155043.87">24672 9079 680 0,'0'0'147'0,"0"0"-3"16,0 0 17-16,0 0-67 16,0 0-68-16,0 0-18 0,-2 81 16 15,2-10 49-15,0 12-27 16,0 2-5-16,0-3-1 15,3-7-17-15,9-6 1 16,-1-7-24-16,-1-9-1 16,5-7-1-16,3-17-104 15,4-19-145-15</inkml:trace>
  <inkml:trace contextRef="#ctx0" brushRef="#br0" timeOffset="156339.94">25621 8979 481 0,'0'0'134'16,"0"0"-132"-16,0 0 27 16,0 0 41-16,0 0-40 15,0 0 2-15,0 0-4 16,0 15-7-16,3-15 7 15,1 1-13-15,-1-1 5 16,0 0 9-16,-3 0 3 16,0 0 30-16,0 0 0 15,0-8-40-15,-9 0 14 16,-4-2-24-16,-8 3-3 0,-6 2 8 16,-4 4-10-16,-5 1 23 15,-3 0-14-15,-1 16-5 16,0 6 13-16,2 6-21 15,10 5-3-15,7 2 0 16,12 2 1-16,9-3-7 16,1-3 6-16,23-9-15 15,11-6 2-15,7-11-5 16,7-5 18-16,2-11 0 16,1-18 6-16,-5-6-2 15,-11-6 1-15,-12-6-5 0,-15 0 14 16,-9-6-3-1,-8 3-9-15,-17 6 10 16,-6 8-10-16,-5 8 16 0,-7 9-5 16,-7 11-13-16,-6 8-5 15,1 0-7-15,6 14-2 16,10 11-3-16,15 6-58 16,18 5-46-16,6-3-106 15,22-3-272-15</inkml:trace>
  <inkml:trace contextRef="#ctx0" brushRef="#br0" timeOffset="157211.96">25832 8894 596 0,'0'0'226'0,"0"0"-100"15,0 0-2-15,0 0-38 16,0 0-18-16,-41-82-36 16,41 72-1-16,0 3-20 15,10 4-10-15,4 3-2 16,5 0-6-16,2 0-5 16,1 7 8-16,2 5-14 15,1-2 18-15,-1-4-3 16,-4-2 6-16,-4-4-3 15,-5 0 3-15,-5 0-1 16,-2-7 33-16,-1-2-20 0,-3 1 11 16,0 2 11-16,0 4-31 15,0 2-2-15,0 5-4 16,0 18-39-16,-4 16 33 16,4 12 3-16,0 2 3 15,0 5 0-15,0-1-6 16,7-7 3-16,-3-9-18 15,-2-11 6-15,-2-16 10 16,0-10 10-16,-5-4-5 16,-18-10 67-16,-10-14-48 15,-8-6-5-15,1-1-12 16,6 8-2-16,7 6-5 0,11 13-56 16,5 4-56-16,11 15-258 15</inkml:trace>
  <inkml:trace contextRef="#ctx0" brushRef="#br0" timeOffset="158539.51">25070 9378 154 0,'0'0'233'0,"0"0"-146"16,0 0 16-16,0 0 29 15,0 0-15-15,0 0-33 16,-40 0-2-16,38 0-17 16,2 0-17-16,0 0-20 15,0 0-22-15,24 0 19 16,26 1-22-16,28 1 8 16,27-1-2-16,19 0-7 15,14-1 7-15,0 0 19 16,-5 0-18-16,-15 0 12 15,-26 0-22-15,-26 0-7 16,-26-1-6-16,-22 1-52 0,-18 0-21 16,-2 0-159-16,-32 3-305 15</inkml:trace>
  <inkml:trace contextRef="#ctx0" brushRef="#br0" timeOffset="159160.57">25510 9760 370 0,'0'0'297'15,"0"0"-272"-15,0 0 48 16,0 0 12-16,0 0 1 16,-95-45-39-16,56 45-2 15,-3 17 20-15,-1 8-31 16,7 8-21-16,6 5-6 15,14-1-4-15,10-3-6 16,6-5 1-16,16-6-37 16,19-9 12-16,10-10 9 15,7-4-2-15,0-14 1 16,-6-13 3-16,-4-12 16 16,-15-6 16-16,-15-5 16 0,-12-4 16 15,-8 0-12-15,-19 5-21 16,-10 10 5-16,-5 12 10 15,-1 16-25-15,-2 11-5 16,10 3-30-16,12 22-26 16,16 6-82-16,7 0-157 15</inkml:trace>
  <inkml:trace contextRef="#ctx0" brushRef="#br0" timeOffset="159738.28">25721 9581 582 0,'0'0'214'0,"0"0"-179"16,0 0 52-16,0 0 2 16,0 0-46-16,0 0-36 15,-74 76 29-15,68-25 0 16,2 3-13-16,4-2 25 16,0-6-34-16,13-7-4 15,10-10 3-15,2-10-10 16,5-11-2-16,3-8 10 0,4-3-8 15,-4-21 6-15,-5-10-9 16,-8-8 0-16,-7-7-3 16,-11-7-4-16,-2-1-1 15,0 4 5-15,-12 11 6 16,-5 11 5-16,0 12-8 16,-3 13-2-16,-2 6-3 15,-2 4-33-15,-1 21-51 16,3 7-119-16,5 1-153 15</inkml:trace>
  <inkml:trace contextRef="#ctx0" brushRef="#br0" timeOffset="159948.44">25677 9755 1041 0,'0'0'58'0,"0"0"-29"15,0 0 42-15,0 0-45 16,0 0-26-16,0 0-3 16,117-36 3-16,-83 36 0 15,-4 6-15-15,-4 4-12 16,-6-2-52-16,-4-2-80 16,-3-3-135-16</inkml:trace>
  <inkml:trace contextRef="#ctx0" brushRef="#br0" timeOffset="160232.29">26024 9794 673 0,'0'0'309'0,"0"0"-307"15,0 0-4-15,0 0 4 16,0 0-1-16,0 0-1 15,40 81-1-15,-22-77-1 16,-3-4-8-16,-1 0 10 16,-3-4 1-16,-6-11 11 15,-4-7 43-15,-1 2 18 16,0 1-8-16,-9 3-14 0,-6 6-29 16,-4 7-10-1,-4 3-12-15,2 3-57 0,2 14-51 16,8-1-199-16</inkml:trace>
  <inkml:trace contextRef="#ctx0" brushRef="#br0" timeOffset="161306.16">27187 8992 334 0,'0'0'328'16,"0"0"-323"-16,0 0 66 15,0 0-16-15,0 0-29 16,0 0 12-16,2 9 27 16,-2-9-2-16,0-4-15 15,0-7-29-15,-6 1-7 16,-9 3 7-16,-3 5 1 16,-8 2-7-16,-5 5-4 15,-3 16 16-15,-2 5-14 16,9 4 2-16,8 3-11 0,11-4 3 15,8-2-10-15,5-5-4 16,22-7-10-16,8-9 13 16,6-6-13-16,5-9 8 15,-1-21 2-15,-8-7 8 16,-5-6 1-16,-15-4 5 16,-15-1 10-16,-2-2 21 15,-22-1-27-15,-13 7 11 16,-4 7-5-16,-8 12-8 15,-4 14 8-15,-3 11-15 16,2 0-16-16,10 22 10 16,14 11-39-16,13 6-11 15,15 3-87-15,1-1-183 16,34-7-217-16</inkml:trace>
  <inkml:trace contextRef="#ctx0" brushRef="#br0" timeOffset="161791.84">27306 8884 995 0,'0'0'194'0,"0"0"-188"0,0 0-2 16,0 0 21-1,0 0-25-15,0 0-10 0,107-49 7 16,-58 49-12-16,-3 3-1 16,-3 2-10-16,-9-2-12 15,-8-3 27-15,-11 0 10 16,-6 0 1-16,-6-11 35 16,-3-2 11-16,0 1 6 15,0 3-3-15,0 6-6 16,-2 2 0-16,-1 1-43 15,2 4-6-15,-2 19-18 16,0 10 19-16,3 11 5 16,0 4 0-16,0 4-12 15,3-3 1-15,6 0-11 16,-2-9-13-16,-2-4 7 0,-5-12-2 16,0-10 30-1,0-10 0-15,-15-4 5 0,-12-3 61 16,-9-12-35-16,-4-2-6 15,1 0 8-15,5 6-25 16,4 5 4-16,7 6-12 16,9 0-37-16,12 9-86 15,2 8-226-15</inkml:trace>
  <inkml:trace contextRef="#ctx0" brushRef="#br0" timeOffset="162318.37">26892 9398 917 0,'0'0'148'0,"0"0"-123"15,0 0 43-15,110-11-51 0,-1 0-15 16,31 2 4-16,14-2-6 16,-2 4 0-16,-16 3-2 15,-29 4-2-15,-33 0-107 16,-36 9-161-16,-30 6-85 16</inkml:trace>
  <inkml:trace contextRef="#ctx0" brushRef="#br0" timeOffset="162762.49">27168 9711 881 0,'0'0'100'15,"0"0"-96"-15,-87-12 19 16,59 12 8-16,4 14 4 16,5 12-30-16,7 5-2 15,9 4-3-15,3-4-1 16,9-2-18-16,17-7-10 0,6-8-30 15,4-10 21-15,0-4-5 16,-4-12 15-16,0-19 28 16,-7-8 13-16,-11-8 52 15,-13-8-7-15,-1-6-24 16,-17 2 10-16,-12 3-4 16,-4 13-10-16,-3 15 8 15,-2 17-35-15,2 11-3 16,0 8-26-16,6 22-63 15,15 11-19-15,15 2-75 16,7 1-200-16</inkml:trace>
  <inkml:trace contextRef="#ctx0" brushRef="#br0" timeOffset="163451.87">27439 9521 357 0,'0'0'84'0,"0"0"-9"0,0 0 67 16,0 0-17-16,0 0-48 15,0 0-32-15,-31 24-33 16,28 14 21-16,3 7 14 16,0 3-31-16,5 1-3 15,11-2-13-15,5-5 2 16,4-8-4-16,2-8-14 16,0-11 3-16,-2-11 12 15,-1-4 1-15,2-8 22 16,-4-19 3-16,-7-12-13 0,-8-5 34 15,-7-10-16 1,0-7 2-16,-13 3-20 0,-7 11-11 16,-2 13 12-16,0 15-13 15,-2 16-1-15,4 3-37 16,3 13-127-16,4 15-66 16,12 3-166-16</inkml:trace>
  <inkml:trace contextRef="#ctx0" brushRef="#br0" timeOffset="163772.43">27405 9742 674 0,'0'0'373'0,"0"0"-358"15,0 0 48-15,0 0-21 16,0 0-12-16,39-78-12 16,-14 74-17-16,2 1 3 15,0 3-4-15,-3 0 0 0,0 0-7 16,-3 4 6-1,-2-1-1-15,-1-3 2 0,-2 0-71 16,-4 0-148-16,-3-9-539 16</inkml:trace>
  <inkml:trace contextRef="#ctx0" brushRef="#br0" timeOffset="164245.25">27784 9717 651 0,'0'0'466'16,"0"0"-448"-16,0 0 30 15,0 0-26-15,0 0 2 16,0 0-24-16,-3-23-20 16,14 42 2-16,2 8-10 15,-1 6-33-15,0 0 21 16,-5 0-25-16,1-3 11 16,-4-4-3-16,1-4 30 15,-4-8 16-15,-1-5-9 16,0-2 20-16,-4-4 15 0,-10-2 21 15,-4-1 33 1,3 0-8-16,1 0 3 0,2 0 3 16,4 0-29-16,2 0 0 15,5 0-6-15,1 0-5 16,0 0-1-16,0 0-26 16,0 0-8-16,7 0 1 15,5 0-10-15,9 0 11 16,6 0-45-16,7 0-121 15,3-11-349-15</inkml:trace>
  <inkml:trace contextRef="#ctx0" brushRef="#br0" timeOffset="165148.43">28233 8960 863 0,'0'0'197'16,"0"0"-159"-16,0 0-1 16,0 0 14-16,0 0-5 15,0 0-39-15,-25-13-7 16,62 13-22-16,14 0 17 0,0 6-7 15,-4 1-13-15,-9-1 22 16,-10-2 2-16,-10-2-2 16,-11 2-1-16,-7-1 8 15,0 1-4-15,0 7 23 16,-14 8-11-16,-6 7 28 16,-2 14-14-16,2 10-26 15,11 15 10-15,9 12-10 16,0 3 0-16,9 1-6 15,14-3-1-15,3-4-5 16,3-5-13-16,1-10-13 16,-4-11 19-16,-3-15-7 15,-13-12 24-15,-7-11-5 0,-3-8 14 16,-6-2 21 0,-24 0 51-16,-9-3-60 0,-10-6 23 15,-1 0-8-15,0 3-19 16,4 0-15-16,10 2-1 15,11 2-21-15,13 2-73 16,12-4-117-16,3-6-283 16</inkml:trace>
  <inkml:trace contextRef="#ctx0" brushRef="#br0" timeOffset="165560.1">28335 8992 891 0,'0'0'80'16,"0"0"-74"-16,0 80 22 15,0-7 79-15,0 12-37 16,0 7-20-16,0 5-28 16,0-5-6-16,4-3-16 15,12-6-3-15,6-9-84 16,3-14-243-16</inkml:trace>
  <inkml:trace contextRef="#ctx0" brushRef="#br0" timeOffset="171091.9">22902 10601 526 0,'0'0'151'0,"0"0"-102"15,0 0 42-15,0 0-24 16,0 0-30-16,0 0-9 0,0 2-24 16,0-1 3-1,0-1-7-15,0 1 0 0,0 1 2 16,0-1 0-16,0-1 7 15,0 0 3-15,0 0-12 16,0 0 21-16,0 0-9 16,0 0 20-16,0 0 19 15,-1 0-6-15,-11 0-10 16,-3 0-14-16,-7 0-13 16,-4 0-7-16,-2 2 1 15,-2 7 0-15,0 7 15 16,1 7-17-16,0 4 0 0,8 5 0 15,6 4 4 1,8-3-8-16,7 0 4 0,0-5-5 16,17-6-11-1,9-3-4-15,6-9 5 0,5-7 12 16,0-3-3-16,3-5 6 16,-1-18 0-16,-5-7 0 15,-8-7 14-15,-8-4-6 16,-14-6 3-16,-4-2 10 15,-4-2-18-15,-20 1 13 16,-4 3-12-16,-2 9 6 16,-3 10 20-16,0 9-30 15,0 11-4-15,0 8-1 0,3 1-32 16,7 20 2 0,8 7-21-16,8 4-40 0,7 0-87 15,7-5-123-15</inkml:trace>
  <inkml:trace contextRef="#ctx0" brushRef="#br0" timeOffset="171631.68">23080 10515 427 0,'0'0'474'0,"0"0"-363"16,0 0 6-16,0 0-42 16,0 0-33-16,0 0-42 15,31-53 0-15,-5 48 0 16,2 5-6-16,-4 0 4 15,-5 0-15-15,-4 3-11 16,-4 2 24-16,-4-4-2 16,-4-1 6-16,0 0 6 15,-2 0 2-15,1 0 42 16,-2-3-15-16,1-2-12 0,-1 4 30 16,0 1-31-1,0 0-22-15,2 5-3 0,4 16-46 16,3 9 42-16,1 13 1 15,2 5 6-15,3 6-4 16,2 1 2-16,-1-3 0 16,-5-5-16-16,-4-10-8 15,-7-12 25-15,0-10 2 16,0-8-1-16,-7-7 36 16,-19 0 12-16,-11-7-11 15,-8-11-19-15,-4-2-17 16,8 0-2-16,13 8-11 0,13 7-43 15,15 5-27 1,0 6-259-16</inkml:trace>
  <inkml:trace contextRef="#ctx0" brushRef="#br0" timeOffset="172077.79">22638 11057 851 0,'0'0'147'16,"0"0"-77"-16,0 0-2 15,0 0-22-15,0 0-42 0,159-15-2 16,-59 8 4-16,13 0-6 16,2 0 0-16,-8 0-1 15,-17 1-1-15,-25 6-92 16,-25 0-87-16,-20 0 49 16,-18 0-111-16</inkml:trace>
  <inkml:trace contextRef="#ctx0" brushRef="#br0" timeOffset="172735.8">22798 11276 553 0,'0'0'201'16,"0"0"-130"-16,0 0 24 15,0 0-55-15,-97-24-16 16,69 44 10-16,1 9-12 16,6 9 3-16,3 3-20 15,9 2 1-15,7-2-6 0,2-6 3 16,6-8-8-16,17-7 5 16,2-12-5-16,8-8 2 15,4-10 3-15,-1-20 0 16,0-12 3-16,-6-4-3 15,-12-2 30-15,-17-6 2 16,-1-2-3-16,-19 2-4 16,-13 6-4-16,-3 11-8 15,-3 15 1-15,1 11-11 16,3 11-6-16,1 0-8 16,8 19-22-16,7 12-6 15,13 4-38-15,5 3-94 16,17-5-120-16,19-9-257 15</inkml:trace>
  <inkml:trace contextRef="#ctx0" brushRef="#br0" timeOffset="173551.31">23050 11107 567 0,'0'0'89'0,"0"0"42"15,0 0-16-15,0 0-60 16,0 0-51-16,0 0 43 15,-16 104 16-15,16-50-1 16,0-1-35-16,0-2-25 16,6-6 10-16,7-8-12 15,2-10 2-15,1-9-3 16,1-13 7-16,4-5-3 16,0-12 24-16,3-17-10 15,-2-8 1-15,-7-6-17 16,-6-5 2-16,-9-4-6 15,0 0 3-15,0 7-1 0,-15 11-2 16,0 13-11 0,-1 12-1-16,-3 9-33 0,-1 0-86 15,0 18-76-15,5 5-107 16</inkml:trace>
  <inkml:trace contextRef="#ctx0" brushRef="#br0" timeOffset="173830.51">23014 11334 1075 0,'0'0'102'0,"0"0"-102"15,0 0 0-15,0 0 7 16,0 0-7-16,0 0 0 15,76-49-3-15,-37 44 4 16,-1 4-5-16,-9 1 4 16,-6 0-4-16,-10 0 1 15,-6 0-3-15,-5 0 5 16,-2 0-2-16,0 2-84 16,0 0-106-16,-7-2-275 15</inkml:trace>
  <inkml:trace contextRef="#ctx0" brushRef="#br0" timeOffset="174221.7">23383 11319 810 0,'0'0'112'0,"0"0"-112"15,0 0 0-15,0 0 11 16,0 0-6-16,0 0 2 16,-11 74-7-16,11-60 2 15,0-6-6-15,8-5 6 0,3-3-2 16,2 0 21-16,0-14 30 15,-1-5 1-15,-1-4 6 16,-5 0-2-16,-5 2 1 16,-1 1-29-16,0 7 1 15,-1 4-28-15,-12 8-1 16,-4 1-4-16,-1 4-40 16,-2 14-30-16,5 4-8 15,5 0-115-15,10-4-303 0</inkml:trace>
  <inkml:trace contextRef="#ctx0" brushRef="#br0" timeOffset="175163.44">23751 10915 818 0,'0'0'233'0,"0"0"-187"15,0 0 20-15,0 0-40 16,0 0-7-16,0 0-12 15,24 0-7-15,6 0 0 16,7 0-33-16,-2 1-82 16,-5 5-121-16,-8 0-332 15</inkml:trace>
  <inkml:trace contextRef="#ctx0" brushRef="#br0" timeOffset="175316.4">23790 11088 350 0,'0'0'488'16,"0"0"-476"-16,0 0 31 16,0 0 33-16,0 0-72 15,106 11-4-15,-58-11-60 16,-2 0-95-16,-12 0-364 16</inkml:trace>
  <inkml:trace contextRef="#ctx0" brushRef="#br0" timeOffset="181937.84">27701 7095 344 0,'0'0'342'15,"0"0"-321"-15,0 0-16 16,0 0-2-16,0 0-1 15,0 0-4-15,34-81 5 16,-24 66-3-16,-1-2 0 16,-1 0 3-16,2-1-5 15,-2-2 4-15,-1 0 1 16,3-2 12-16,-2-1-13 16,-2 0 2-16,1 1-4 15,1-1 3-15,-2 1 1 16,0-1-4-16,1 1 1 15,-1-1 1-15,1 0-2 0,1 1 0 16,1-1 0 0,4 1-2-16,-1 0-1 0,-1 2-9 15,1 1-17-15,-3 1 22 16,0 1-2-16,-1-1 9 16,-2 2 0-16,1 0 3 15,-4 4 2-15,1-1 13 16,-2 0 9-16,1 1 16 15,-2 1-11-15,-1 0 3 16,2 1 11-16,-1 2-32 16,2 2-14-16,-3 2-4 15,1 0-37-15,1 0-30 16,-2-3-79-16,3-2-70 16</inkml:trace>
  <inkml:trace contextRef="#ctx0" brushRef="#br0" timeOffset="184279.8">28063 5729 300 0,'0'0'115'0,"0"0"-84"16,0 0 37-16,-21 76 21 16,15-35-35-16,0 7 16 15,-1 5 0-15,-2 3-24 16,-2-4 12-16,2-3-22 16,2-5-6-16,2-6-2 15,4-6-22-15,1-5-3 16,0-10-2-16,0-6 4 15,12-9-3-15,7-2 1 16,5-11 14-16,8-19-6 16,1-7-8-16,0-7-5 15,-1-5 2-15,-6-2-1 16,-7-2 1-16,-9 2 0 0,-10 2 3 16,0 6 18-1,0 11 10-15,-15 7-6 0,-1 9 9 16,-2 7-34-16,-4 8-5 15,-2 1-22-15,-1 8-26 16,0 18-32-16,3 4-78 16,7 3-176-16</inkml:trace>
  <inkml:trace contextRef="#ctx0" brushRef="#br0" timeOffset="184562.66">28007 6063 893 0,'0'0'116'16,"0"0"-112"-16,0 0 27 16,0 0-17-16,0 0-2 15,0 0-12-15,61-49-1 16,-36 49-2-16,-3 0 1 15,0 7-2-15,-3 3-1 16,-2 0 8-16,-3-5-3 16,-4-2 9-16,-4-2-3 0,-4-1 12 15,-2 0-18 1,0 0-17-16,0-7-161 16</inkml:trace>
  <inkml:trace contextRef="#ctx0" brushRef="#br0" timeOffset="185030.37">28306 6080 685 0,'0'0'228'15,"0"0"-193"-15,0 0 26 16,0 0-36-16,0 0-20 15,0 0-2-15,-31 43-1 16,31-24-2-16,0 0 2 16,0-7-4-16,0-2-2 15,6-4 4-15,3-4 1 16,-2-2 1-16,1 0 19 0,1-10 17 16,-2-9-6-1,-4-4 12-15,-2 1-16 0,-1 2-10 16,0 5-12-16,0 5-6 15,0 8-15-15,-8 2-39 16,-1 0-110-16,1 3-176 16,5 10-275-16</inkml:trace>
  <inkml:trace contextRef="#ctx0" brushRef="#br0" timeOffset="185484.53">28427 5988 621 0,'0'0'137'16,"0"0"-132"-16,0 0-6 16,0 0 1-16,86 0 0 15,-45 0-1-15,2 0-78 16,-4 0-42-16,-11 0-87 15</inkml:trace>
  <inkml:trace contextRef="#ctx0" brushRef="#br0" timeOffset="185736.87">28570 5855 721 0,'0'0'133'0,"0"0"-130"16,0 0 112-16,-46 90-34 0,34-57-59 16,0 2-15-1,6-2-3-15,2 0-8 0,2-5-65 16,2-8-296-16</inkml:trace>
  <inkml:trace contextRef="#ctx0" brushRef="#br0" timeOffset="188221.86">28902 5806 481 0,'0'0'106'15,"0"0"-59"-15,-59 115 33 16,43-69-29-16,7 0-12 16,3-4-21-16,6-5-5 15,0-7-10-15,0-6-1 16,15-8-4-16,6-7-8 16,0-9-6-16,7 0 12 15,2-10-2-15,0-15 6 16,3-6 0-16,-4-8 2 15,0-6 10-15,-5-6 14 16,-9-2 25-16,-7 1-5 0,-8 3-11 16,0 14 7-16,-1 11-1 15,-14 10-26-15,-6 11-15 16,-6 3-20-16,-6 6-55 16,-4 20 36-16,4 8-35 15,9 5-100-15,5-2-193 16</inkml:trace>
  <inkml:trace contextRef="#ctx0" brushRef="#br0" timeOffset="188576.44">28818 6052 824 0,'0'0'106'16,"0"0"-77"-16,0 0 27 16,0 0-42-16,40-74 0 15,-19 63-9-15,-3 4-1 0,0 6-4 16,-5 1 0-1,-1 2-6-15,-1 15 4 0,-4 2 4 16,-1 1-2-16,1-6 7 16,0-4-6-16,-3-5 13 15,1-2-10-15,1-3-4 16,2 0 0-16,4-13-58 16,2-5-314-16</inkml:trace>
  <inkml:trace contextRef="#ctx0" brushRef="#br0" timeOffset="189347.79">29034 6161 276 0,'0'0'572'0,"0"0"-537"16,0 0-29-16,0 0-6 16,0 0 3-16,0 0-3 15,61-51 0-15,-47 44-4 0,-6 3 6 16,-4 1-2-16,-3 3 0 15,-1 0 2-15,0 0-2 16,0 0 5-16,0 13-3 16,-10 5 65-16,-2 4 2 15,-1 2-20-15,4 0-12 16,1-1-23-16,2-2-2 16,1-1-12-16,1-4-7 15,1-5-46-15,3-7-201 16</inkml:trace>
  <inkml:trace contextRef="#ctx0" brushRef="#br0" timeOffset="190068.06">29344 5854 407 0,'0'0'124'0,"0"0"-33"16,0 0 17-16,0 0-2 16,0 0-37-16,0 0-17 15,0-4-37-15,5 25-5 0,-2 8 52 16,2 9 8-1,-1-2-14-15,2 1 5 0,-2-2-36 16,-1-4-14-16,3-4-11 16,-4-6 5-16,1-4-10 15,-2-6-17-15,-1-3-71 16,2-8-110-16,-1 0-237 16</inkml:trace>
  <inkml:trace contextRef="#ctx0" brushRef="#br0" timeOffset="190322.39">29504 5870 480 0,'0'0'265'16,"0"0"-233"-16,0 0 47 15,-91 66 48-15,61-34-38 16,4 0-7-16,2 2-34 16,4-2-24-16,2-2-24 15,5-4-1-15,1-2-2 16,3-2-51-16,3-4-70 16,6-11-225-16</inkml:trace>
  <inkml:trace contextRef="#ctx0" brushRef="#br0" timeOffset="190862.43">29677 5650 375 0,'0'0'246'0,"0"0"-174"16,0 0 13-16,0 0 8 15,0 0-26-15,0 0-48 0,-16 27 55 16,5-7-14-16,0-1-3 16,0 3-8-16,3-5-27 15,4 2-4-15,1-5-15 16,0-3 2-16,3-2-10 16,0-5 5-16,0-2-35 15,9-2-26-15,8 0-38 16,0-16-125-16,-1-5-340 15</inkml:trace>
  <inkml:trace contextRef="#ctx0" brushRef="#br0" timeOffset="191066.66">29649 5523 594 0,'0'0'209'0,"0"0"-140"16,0 0-19-16,0 0-23 15,0 0-27-15,0 0-7 16,-36 41-64-16,32-28-194 16</inkml:trace>
  <inkml:trace contextRef="#ctx0" brushRef="#br0" timeOffset="191538.75">29543 5575 138 0,'0'0'478'0,"0"0"-435"16,0 0 27-16,0 0 45 15,-17 75-65-15,11-43-9 16,2 6 21-16,4-3-40 0,0 1-4 15,0-1-4-15,6-2-13 16,8-4-2-16,5-10-45 16,2-9-73-16,6-10-156 15</inkml:trace>
  <inkml:trace contextRef="#ctx0" brushRef="#br0" timeOffset="191822.61">29798 5562 360 0,'0'0'458'16,"0"0"-421"-16,0 0-17 15,0 0 102-15,0 0-14 16,-3 97-45-16,3-63-22 16,-3 2 1-16,-1 2-38 15,-4 0-4-15,-1 2 0 16,-6 0-29-16,-3 0-59 16,-2-9-161-16</inkml:trace>
  <inkml:trace contextRef="#ctx0" brushRef="#br0" timeOffset="201243.98">24478 10501 495 0,'0'0'84'15,"0"0"22"-15,0 0 34 16,0 0-30-16,0 0-10 15,0 0-41-15,0 0-21 16,0-9 2-16,0 9-25 16,0 11-7-16,-8 12 13 15,-3 12 31-15,-3 3 0 16,-1 2-11-16,5 2-18 16,-4 1-6-16,4-4-12 15,2 0-5-15,2-7 0 16,2-4-43-16,4-7-49 15,0-8-241-15</inkml:trace>
  <inkml:trace contextRef="#ctx0" brushRef="#br0" timeOffset="202313.68">24159 10982 384 0,'0'0'11'0,"0"0"-4"16,0 0 46-16,0 0-9 15,0 0 15-15,0 0 3 0,-17 5-5 16,17-5 20-16,0 0-27 16,0 0-25-16,0 0 12 15,0 0-13-15,0 0 7 16,0 0-2-16,0 0-17 16,0 0 11-16,0 0-7 15,0 0-2-15,0 0 6 16,0 0-12-16,0 0 13 15,0 1 4-15,0-1-14 16,0 0 11-16,0 0-6 0,0 0 3 16,0 0 13-1,0 0-19-15,0 0 15 0,0 0 2 16,0 0-13-16,0 0 11 16,0 0-21-16,15 0-5 15,11 3 11-15,6 0-11 16,10 2 12-16,6 0-9 15,9-1 2-15,5 0 0 16,7-1-7-16,1-3 1 16,-8 0-4-16,-9 0-1 15,-10 0-5-15,-7 0-36 16,-11 0-76-16,-10 0-191 16</inkml:trace>
  <inkml:trace contextRef="#ctx0" brushRef="#br0" timeOffset="204857.31">24291 11290 126 0,'0'0'663'0,"0"0"-609"16,0 0-40-1,0 0 82-15,0 0-9 0,0 0-38 16,-8 2 2-16,6-2-17 16,2 0-2-16,-3 0-11 15,3 0-20-15,-3 0 17 16,2 0-1-16,-1 0-3 15,1 0 6-15,-1-3-18 16,2-5 8-16,0 0-10 16,0-1 0-16,0 0-4 15,0 2-1-15,6 1 4 16,-1 0-5-16,0 3 2 16,-2 3 4-16,0 0-2 15,-1 0-16-15,-1 22 17 16,-1 6 1-16,0 10 3 0,-1 5 15 15,-17 3-12 1,-3 2 9-16,-3 1 0 0,-3-2-13 16,0-7 22-16,1-5-13 15,2-13-11-15,6-9 4 16,6-8 2-16,8-5-6 16,-1 0 12-16,4-5-11 15,1-17-1-15,0-10-27 16,0 1-10-16,7 3 21 15,6 7-14-15,-2 10 20 16,-1 3 9-16,2 8-11 16,0 0 11-16,3 9-7 15,0 12 8-15,3 3 23 0,-5 0-15 16,4-1 9-16,-4-3-16 16,0-5-1-1,-1-3-3-15,1-9-79 0,1-3-171 16,1-7-320-16</inkml:trace>
  <inkml:trace contextRef="#ctx0" brushRef="#br0" timeOffset="205493.62">24508 11286 884 0,'0'0'113'0,"0"0"-96"0,0 0 55 16,0 0-4-16,0 0-23 15,0 0-39-15,-2 7 0 16,2 11 26-16,0 5-4 16,-6 2 17-16,-3-1-11 15,0 0-17-15,2-1 13 16,-3-4-28-16,5-3 5 15,1-6-7-15,0-5 3 16,3-2-9-16,1-3 6 16,0 0-4-16,0 0 2 15,0-3-19-15,5-10 15 0,5-6-15 16,3-4-9-16,2 1 24 16,0-1-6-16,-3 7 11 15,0 1-5-15,-6 7 8 16,-2 5-2-16,-2 3 0 15,-2 0 6-15,2 0-7 16,-1 8 2-16,2 10 7 16,-1 3 19-16,2-3-21 15,-1-1 6-15,1-4-12 16,-1-6 7-16,-1-4-12 16,-1-3 5-16,1 0-13 15,2 0 12-15,7-15-11 16,5-4 8-16,5-4-22 15,-1 1 10-15,-3 4 12 16,-3 7 0-16,-1 5-3 0,-4 6 3 16,2 0-1-16,0 10 5 15,0 9 16-15,-2 2-9 16,1 3 22-16,-4 1-14 16,-3 1 4-16,-3-1-8 15,0-1-11-15,0-1-2 16,-16-1-43-16,-7-6-109 15,0-11-376-15</inkml:trace>
  <inkml:trace contextRef="#ctx0" brushRef="#br0" timeOffset="210282.45">24813 10576 424 0,'0'0'139'0,"0"0"-61"16,0 0 30-16,0 0 3 15,0 0-10-15,0 0-32 16,0 0-8-16,-29-4-12 16,29-2-8-16,0-4-8 15,0 0-23-15,0-4-6 16,1-1-4-16,11 1-7 15,3 0 1-15,-1 3 4 16,2 0 1-16,-1 4-2 16,-2 3-4-16,-1 3 7 0,-3 1-2 15,0 0-5-15,0 1 4 16,-1 13 0-16,-1 3 0 16,0 4-3-16,-4-1 5 15,-3 3 1-15,0-3 0 16,0 1 3-16,-7-1-3 15,-13 5 0-15,-5-1 1 16,-6 1 5-16,-2 0-3 16,3-2-1-16,5-3 5 15,8-3-3-15,4-6 6 16,7-2-10-16,3-4 2 16,3-1-2-16,0 0 9 15,0 2-5-15,11 0 22 16,8 0-14-16,5-4 12 15,3 3-16-15,0-3-5 0,1 1-6 16,-4 0-33-16,-2-3-146 16,-2 0-602-16</inkml:trace>
  <inkml:trace contextRef="#ctx0" brushRef="#br0" timeOffset="211292.45">25285 10663 555 0,'0'0'59'0,"0"0"-52"15,0 0 43-15,0 0 55 16,0 0-9-16,0 0-1 15,-22 0-24-15,22 0-27 16,0 0 10-16,0 0-15 0,0 0-3 16,0 0 13-1,0 0-22-15,1 0-9 0,18 0-4 16,14-2-10-16,15-7 8 16,7-1-6-16,4 3-1 15,-3 4 1-15,-1 3-4 16,-4 0-2-16,-5 0 0 15,0 2-7-15,-7 5 3 16,-4-1-29-16,-9-2-24 16,-6-3-33-16,-10-1-134 15,-10 0-226-15</inkml:trace>
  <inkml:trace contextRef="#ctx0" brushRef="#br0" timeOffset="211893.41">25381 10738 985 0,'0'0'138'15,"0"0"-130"-15,0 0 72 16,0 0 1-16,0 0-50 15,0 0-11-15,16 0-20 16,8 2 1-16,6 6-7 16,1 6 10-16,-3 3-4 0,-4 3 0 15,-3 3 6-15,-4 1-13 16,-4 3 7-16,-3-2 0 16,-5-1-2-16,-4 0 4 15,-1-2-2-15,0-1 0 16,-12 1 5-16,-4-2-5 15,-2 2 2-15,-3 1-2 16,0 4 16-16,0-1-15 16,-4 3 1-16,-2 5-2 15,-4 0 8-15,-2 4-8 16,0-5 0-16,2 2 0 16,-1 1 0-16,1 0 4 15,1 4-4-15,2 1 0 16,4-5 3-16,8-3-6 15,5-7 3-15,7-7 0 0,4-6-2 16,0-5 9-16,6-2-4 16,15-4 23-16,10-2-9 15,11 0 18-15,9-9-13 16,2-7-10-16,2 1 3 16,-4 0-15-16,-3 3 10 15,-6 2-10-15,-6 7 6 16,-10 3-12-16,-5 0-18 15,-4 6-50-15,-3 9-12 16,-3 2-122-16,1-3-347 16</inkml:trace>
  <inkml:trace contextRef="#ctx0" brushRef="#br0" timeOffset="212754.16">25175 11989 848 0,'0'0'80'0,"0"0"-27"0,0 0 23 16,0 0-11-1,0 0 8-15,0 0 24 0,-44 73-24 16,34-48-45-16,1-3-8 16,8-4-20-16,1-4-2 15,0-6 0-15,17-5-27 16,10-3-17-16,4-5-43 15,4-22-169-15,-2-10-361 16</inkml:trace>
  <inkml:trace contextRef="#ctx0" brushRef="#br0" timeOffset="212889.92">25299 11747 1085 0,'0'0'0'0,"0"0"-33"15,0 0-32 1,0 0-76-16,0 0-318 0</inkml:trace>
  <inkml:trace contextRef="#ctx0" brushRef="#br0" timeOffset="213131.5">25373 11930 962 0,'0'0'264'0,"0"0"-259"0,0 0 38 16,0 0 2-16,0 0-43 15,0 0-2-15,86-11 0 16,-54 11-16-16,-7 0-68 15,-8 0-154-15,-10 10-160 16</inkml:trace>
  <inkml:trace contextRef="#ctx0" brushRef="#br0" timeOffset="213264.37">25409 12061 804 0,'0'0'256'15,"0"0"-254"-15,0 0 5 0,0 0 9 16,0 0-16-1,0 0-2-15,89 8-54 0,-48-16-125 16,0-9-350-16</inkml:trace>
  <inkml:trace contextRef="#ctx0" brushRef="#br0" timeOffset="213422.05">25773 11887 560 0,'0'0'507'16,"0"0"-496"-16,0 0-6 15,0 0 98-15,-39 102-20 16,27-59-62-16,5-3-21 16,2-3-8-16,5-8-80 15,0-15-154-15,0-14-513 0</inkml:trace>
  <inkml:trace contextRef="#ctx0" brushRef="#br0" timeOffset="214256.41">25533 10216 744 0,'0'0'155'16,"0"0"10"-16,-52 97-35 16,35-55-38-16,1-7-28 15,7-1-42-15,3-12-21 16,1-8-1-16,5-7 1 15,0-5-2-15,0-2-2 0,0 0-8 16,17-22 4-16,6-8-3 16,6-7-34-16,-2 4 13 15,-6 8 19-15,-7 11 12 16,-6 7 2-16,-6 7 3 16,-2 0 4-16,0 10-8 15,0 9 5-15,0 9 21 16,0 0-12-16,0-4-2 15,0-6-13-15,0-9 6 16,0-4-16-16,14-5 10 16,6 0 0-16,4-16-6 15,4-7 4-15,0-2-2 16,-1 2 2-16,-9 8 1 0,-6 8 1 16,-6 5 0-16,-4 2 1 15,-1 4-4-15,1 17 4 16,-2 10-5-16,0 7 4 15,0 0-97-15,0-4-270 16</inkml:trace>
  <inkml:trace contextRef="#ctx0" brushRef="#br0" timeOffset="-214595.18">26319 10665 805 0,'0'0'88'0,"0"0"-48"16,0 0 2-16,0 0-15 16,0 0 2-16,-88 61 12 15,62-4 19-15,3 14 8 16,-1 11-23-16,6 7-6 16,0 3-21-16,7-4 12 15,7-4-1-15,4-8-27 16,0-10 5-16,7-8-7 15,14-8-8-15,2-14-8 16,5-13-70-16,4-16-54 16,-1-7-226-16</inkml:trace>
  <inkml:trace contextRef="#ctx0" brushRef="#br0" timeOffset="-214042.99">26595 10792 669 0,'0'0'309'16,"0"0"-293"-16,0 0-5 16,0 0 93-16,-26 107-8 15,9-52-13-15,2 2-14 16,-2 2-24-16,5-4 3 15,1-6-35-15,3-6-1 16,4-14-11-16,0-9 9 16,3-10-11-16,1-7 1 0,0-3-8 15,0 0 7-15,5-19-21 16,14-8-5-16,7-2-25 16,0 1 12-16,0 8 20 15,-6 6 4-15,-8 7 14 16,-1 5-4-16,-7 2 1 15,-1 0 5-15,2 10 4 16,-4 9 5-16,-1 3 33 16,0 2-17-16,0 0-4 15,0-1-15-15,0-5-6 16,0-1-10-16,-1-8-64 16,-4-7-168-16,2-2-630 15</inkml:trace>
  <inkml:trace contextRef="#ctx0" brushRef="#br0" timeOffset="-213433.85">26959 10669 5 0,'0'0'626'0,"0"0"-538"0,0 0 23 16,0 0-22-16,0 0-1 15,0 0-35-15,-7 2-30 16,-1 14 51-16,-3 5-23 16,1 4-14-16,3-1 4 15,1 1-34-15,3-1 6 16,0 0 8-16,3 0-20 15,0-2 11-15,0-2-12 16,0-2 2-16,0-7-7 16,0-3-5-16,0-4-29 15,9-4-36-15,7 0-37 0,8 0-64 16,1-9-379-16</inkml:trace>
  <inkml:trace contextRef="#ctx0" brushRef="#br0" timeOffset="-212976.43">27174 10710 734 0,'0'0'131'15,"0"0"-44"-15,0 0 63 0,-36 72-70 16,29-51-30-16,0-1-28 16,4-1 1-16,2-3-5 15,1-1-17-15,0-6 6 16,0-3-7-16,0-2-15 15,1-4-14-15,10 0-39 16,1 0-41-16,3-13-221 16</inkml:trace>
  <inkml:trace contextRef="#ctx0" brushRef="#br0" timeOffset="-212813.04">27160 10568 1027 0,'0'0'90'0,"0"0"-90"16,0 0-3-16,0 0-63 15,0 0-24-15,0 0-132 16,11 57-439-16</inkml:trace>
  <inkml:trace contextRef="#ctx0" brushRef="#br0" timeOffset="-212571.88">27299 10585 159 0,'0'0'960'0,"0"0"-960"16,0 0-19-16,0 0 19 15,2 73 46-15,-2-27-20 16,-6 5-9-16,-9 1 3 16,-6 2-20-16,-1 1-37 15,-1-6-145-15,-1-6-395 16</inkml:trace>
  <inkml:trace contextRef="#ctx0" brushRef="#br0" timeOffset="-212122.84">27336 11198 940 0,'0'0'224'0,"0"0"-160"16,0 0 26-16,0 0-33 15,0 0-36-15,0 0-18 0,108-9-6 16,-48-1-6-16,2 1-86 15,-7-4-154-15</inkml:trace>
  <inkml:trace contextRef="#ctx0" brushRef="#br0" timeOffset="-211485.13">27860 10842 763 0,'0'0'355'16,"0"0"-315"-16,0 0-2 15,0 0-36-15,0 0 0 16,-24 80 32-16,18-35-17 16,6 0-6-16,0-4-11 15,8-7 0-15,11-9 0 16,2-11-11-16,3-10 8 15,4-4-2-15,2-12 5 0,1-16-1 16,-4-7-1-16,-3-2 2 16,-7 1-1-16,-7 7 5 15,-3 7-2-15,-5 13 15 16,-2 6 13-16,0 3-30 16,0 10 0-16,-2 21-31 15,-9 17 26-15,-2 14 9 16,-1 10-4-16,0 5 0 15,1 3-5-15,-4 1 4 16,0-1-51-16,-2-10 22 16,-4-8 1-16,-6-14 11 15,-3-14 18-15,-6-9 4 16,1-8 22-16,0-8 17 0,4-6 6 16,5-3 4-16,8 0 16 15,4-7-33-15,8-8-7 16,8-6-29-16,0-5-34 15,30-15-55-15,15-15-124 16,15-15-545-16</inkml:trace>
  <inkml:trace contextRef="#ctx0" brushRef="#br0" timeOffset="-211018.27">28238 10469 804 0,'0'0'241'0,"0"0"-208"16,0 0 44-16,-76 74 2 15,62-37-46-15,6 2-32 16,4 4 3-16,4-1-4 16,0-2-3-16,7-5-23 15,13-7-89-15,2-11-135 16,5-15-315-16</inkml:trace>
  <inkml:trace contextRef="#ctx0" brushRef="#br0" timeOffset="-210756.4">28399 10551 639 0,'0'0'157'16,"0"0"-92"-16,0 0 125 15,-27 81-76-15,16-55-36 0,4-1-39 16,0-1-39-16,5-5 9 16,2-7-9-16,0-2-4 15,2-4-14-15,15-6-53 16,6 0-39-16,3-3-224 15</inkml:trace>
  <inkml:trace contextRef="#ctx0" brushRef="#br0" timeOffset="-210494.92">28423 10405 1106 0,'0'0'107'15,"0"0"-107"-15,0 0-21 16,0 0-22-16,0 0-66 15,0 0 6-15,31 41-273 16</inkml:trace>
  <inkml:trace contextRef="#ctx0" brushRef="#br0" timeOffset="-209886.93">28621 10428 538 0,'0'0'295'15,"0"0"-295"-15,0 0 144 16,-13 107-22-16,8-63-53 16,-1 1-32-16,-4 6-27 15,-4 2-10-15,-8 6-10 16,-5-2-129-16,0-8-318 0</inkml:trace>
  <inkml:trace contextRef="#ctx0" brushRef="#br0" timeOffset="-209159.03">28830 10290 546 0,'0'0'139'15,"0"0"-67"-15,0 0-7 0,0 0-26 16,0 0-32-16,-9 74 38 16,9-14 24-16,0 12-26 15,6 12 8-15,6 12-30 16,0 10 16-16,-9 5-5 15,-3 3-11-15,-13-3-1 16,-22-4-1-16,-7-1-9 16,-11-6 20-16,-10-2-19 15,-6-5 1-15,-6-7-10 16,-6-3-2-16,3-5-14 16,6-7-61-16,17-14-75 15,27-25-253-15</inkml:trace>
  <inkml:trace contextRef="#ctx0" brushRef="#br0" timeOffset="-200766.89">25040 10384 138 0,'0'0'97'16,"0"0"-85"-16,0 0 75 16,0 0 14-16,0 0-10 15,0 0-21-15,0 0 27 16,3-41-5-16,-3 41-11 0,0 0-5 15,0 0-20-15,0 0 13 16,0 0-24-16,-1 3-27 16,-16 19-8-16,-8 15-7 15,-9 13 25-15,-8 6 12 16,0 8-30-16,-1 0 1 16,-2 4-11-16,2 1-10 15,0-5-56-15,11-13-147 16,13-19-448-16</inkml:trace>
  <inkml:trace contextRef="#ctx0" brushRef="#br0" timeOffset="-200002.07">24394 11260 621 0,'0'0'328'0,"0"0"-328"16,0 0 4-16,0 0-4 15,0 0 44-15,-83 116-15 16,44-62 18-16,-3 8-16 16,1 6 3-16,0 0-14 15,1 0-15-15,4-3-10 16,0-4-39-16,8-3-108 15,7-10-154-15</inkml:trace>
  <inkml:trace contextRef="#ctx0" brushRef="#br0" timeOffset="-192270.82">29114 10808 238 0,'0'0'139'0,"0"0"-75"16,0 0 34-16,0 0 22 15,0 0-18-15,0 0-43 16,0 0-8-16,0 0-17 15,-2 2 0-15,2-2-9 16,0 0-17-16,0 0 9 0,0 0-1 16,0 0-3-1,0 0 19-15,0 0-16 0,0 0 5 16,0 0 3-16,0 0-15 16,0 0 16-16,0 0-10 15,0 0-7-15,0-3-8 16,0-4 1-16,0-2-2 15,2 0 1-15,2 0-12 16,3 1 12-16,-1 0-7 16,2 1 7-16,-2 1-4 15,1 0 4-15,-1 2 0 16,-3 1 0-16,0 2 1 16,2-1-5-16,-2 0 4 15,0 0 0-15,1 1-5 0,2-1-1 16,-3 2 6-16,1 0-1 15,1 0-6-15,-1 0 3 16,3 0 3-16,0 3 1 16,-1 6-4-16,1-1 7 15,-2 4-3-15,1 0 0 16,-2 3 3-16,-1 4-4 16,-3 1 1-16,0 1 0 15,0 1 0-15,-3 2 4 16,-9 0-4-16,0 1 3 15,-1-2 1-15,-1 0 0 16,0 0-4-16,0-1 1 16,-2-1 6-16,2-1-4 15,2-2-1-15,2-2-2 16,-1-2 5-16,4-1-3 0,-2-2-2 16,2-3 1-16,2-3-2 15,2-3 5-15,2 0-4 16,1-2 5-16,0 0-3 15,0 0 11-15,0 0 0 16,0 0 8-16,0-6 6 16,0-5-23-16,0-3-1 15,3-3-3-15,7-1-4 16,3-2 1-16,2-1-5 16,5 0-14-16,0-3 12 0,2-2-25 15,1 1 17 1,1 0-5-16,0 2-2 15,-3 0 10-15,0 3 7 0,0 2 8 16,-3 0-4-16,-1 6 8 16,-1-3-4-16,0 3 0 15,-4 3 3-15,0 0-6 16,-5 3 3-16,1 4 0 16,-4-1-3-16,-1 3 2 15,2 0 1-15,-4 0 0 16,5 0 4-16,-5 0 1 15,4 7-5-15,-2 3 1 16,0-2 5-16,3 1-2 16,-3-2-4-16,4-2 0 15,-2-1 7-15,-1 2-7 0,1-6 0 16,-1 0 0-16,-1 0 1 16,-1 0 4-16,0 0-5 15,-1 0 2-15,-1 0 4 16,0-7-2-16,0 0-4 15,0 0 0-15,0 0 4 16,0 3-4-16,-12 0-4 16,-3 1-8-16,-3 3 12 15,2 0-3-15,1 0 3 16,3 0 0-16,0 0-4 16,3 0 4-16,1 0 0 15,0 4 0-15,2 2 2 0,-2 1-5 16,2 0 3-16,-1 2 0 15,-1 5-2-15,2 0 5 16,-3 1 7-16,-1 2-6 16,-1 0 1-16,-1 1 0 15,1-1-3-15,2-2 0 16,1-1 6-16,-1-2-5 16,6-2 1-16,0 0 4 15,2-2-6-15,1 1 8 16,0 0-10-16,0-1 4 15,0 1 14-15,0-2-17 16,0 1 12-16,0-1 0 16,0 0-6-16,3-2 15 15,4 1-12-15,2-3-1 0,2 0 16 16,2-2-12-16,0 1 13 16,2-1-9-16,-1 0-16 15,-2 0 13-15,-1 1-14 16,2-2 2-16,0 0 3 15,3 0-1-15,2 0 5 16,0 0 3-16,2 0-11 16,-1 0 9-16,-1 0-8 15,-2 0-2-15,-4 0 0 16,-3 0 4-16,-4 0-4 16,-1 0 0-16,0 0-32 0,3 0-24 15,3 0-95-15,2-2-248 16</inkml:trace>
  <inkml:trace contextRef="#ctx0" brushRef="#br0" timeOffset="-186731.59">29610 10376 230 0,'0'0'102'0,"0"0"-13"16,0 0-17-16,0 0-12 15,0 0-7-15,0 0-21 16,0 0 7-16,0-3 8 16,0 3-10-16,0 0 12 15,0-2-6-15,0 2-8 16,0 0 3-16,0 0-10 16,0 0 0-16,0 0 11 0,0 0-19 15,0 0 8 1,0-1-9-16,0 1-7 0,0 0 14 15,0-2-13-15,0 2 6 16,0-1 11-16,0 1-20 16,0 0 20-16,0 0-11 15,0 0-10-15,0 0 10 16,0 0-16-16,0 0 0 16,0 0 3-16,0 0-3 15,-1 0-6-15,-2 7 0 16,0 7 0-16,-3 6-1 15,1 0 8-15,2-2-4 16,0-4 10-16,3 0-8 16,0-4 15-16,0-1-12 15,0-2-1-15,0-2-1 0,0 0-3 16,0-2 0-16,3-1 13 16,3 1-11-16,2 0 9 15,-2-1-11-15,1-1-14 16,-1-1-5-16,2 0-38 15,2 0-32-15,2-3-70 16,-3-11-254-16</inkml:trace>
  <inkml:trace contextRef="#ctx0" brushRef="#br0" timeOffset="-186480.66">29624 10193 816 0,'0'0'132'0,"0"0"-39"16,0 0-35-16,0 0-42 15,0 0-16-15,0 0-46 16,0 3-108-16,1 9-152 16</inkml:trace>
  <inkml:trace contextRef="#ctx0" brushRef="#br0" timeOffset="-186005.35">29780 10553 614 0,'0'0'144'16,"0"0"-49"-16,0 0 48 15,0 0-34-15,0 0-56 0,0 0-12 16,0-4-27-16,0 16-10 16,-1 5 1-16,-5 4-5 15,-4 1-1-15,0-1-55 16,1-6-166-16,3-9-587 15</inkml:trace>
  <inkml:trace contextRef="#ctx0" brushRef="#br0" timeOffset="-183875.73">29925 10367 369 0,'0'0'153'16,"0"0"-47"-16,0 0 27 15,0 0-3-15,0 0-36 16,0 0-32-16,0 0-4 16,0 0-7-16,0-4-22 15,1-2 3-15,4-1-21 16,-1-1-4-16,-1-3 12 16,0 2-14-16,-1-1 6 15,1 0-10-15,-3 2 7 16,2 1-2-16,-2 1-5 15,0 0 6-15,0 4 13 16,0 0-18-16,0 1 6 16,0 1-6-16,0 0 4 0,0 0-12 15,0 0 2 1,0 0-7-16,0 10-5 0,0 8-4 16,0 8 20-16,0 1 0 15,4 3 3-15,-1 0-7 16,0-1 4-16,-3 0-6 15,0-2 1-15,0-4-14 16,0-1 14-16,0-5 4 16,0-3-6-16,-3-6 4 15,-3-2 2-15,3-3-9 16,-2-3 10-16,1 2-10 16,-2-2 10-16,0 0 13 15,-1 0-11-15,1 0 18 16,0 0-8-16,0 0-5 0,2 0 10 15,1 0-15-15,2 0 10 16,1 0 2-16,0 0-10 16,0 0 4-16,0 0-8 15,0 0 0-15,0 0-7 16,0 0 7-16,0 0 0 16,8 0 4-16,2 0 1 15,6 3 2-15,1 0-7 16,5 0-37-16,2-3-66 15,1 0-310-15</inkml:trace>
  <inkml:trace contextRef="#ctx0" brushRef="#br0" timeOffset="-183450.28">30108 10167 609 0,'0'0'112'16,"0"0"26"-16,0 0-55 15,0 0-65-15,0 0 47 16,17 114 37-16,-11-49-34 15,-3 6 4-15,-3-2-49 16,0-4-10-16,0-4-13 16,-14-2-3-16,-9-7-18 0,-7-7-105 15,-2-13-224 1</inkml:trace>
  <inkml:trace contextRef="#ctx0" brushRef="#br0" timeOffset="-182902.17">29556 10178 462 0,'0'0'119'0,"0"0"1"15,0 0 1-15,0 0-6 16,0 0-10-16,0 0-54 16,-71 48 10-16,54 8 23 15,10 13-43-15,7 5-9 16,0-2-32-16,23-6 3 16,9-4-8-16,5-2-38 15,4-8-49-15,-4-10-183 0</inkml:trace>
  <inkml:trace contextRef="#ctx0" brushRef="#br0" timeOffset="-176136.77">22849 12773 216 0,'0'0'430'0,"0"0"-392"16,0 0-6-16,0 0 4 15,0 0-35-15,0 0 23 16,0 0 18-16,3 6-15 0,0-3-2 15,0-2-17-15,-2 0 6 16,1-1 6-16,-2 0-1 16,0 0 38-16,0 0 6 15,0 0-10-15,0-5-8 16,0-3-44-16,-6-1 20 16,-5 5-16-16,-5-1-2 15,-5 5-3-15,-5 0 1 16,0 0-1-16,-4 12 0 15,-2 12 3-15,3 4-3 0,0 6 0 16,4-2 0 0,10-1-2-16,6-5 2 0,9-5-12 15,0-5 7-15,13-7-22 16,11-6 17 0,7-3 7-16,8-5 3 0,5-17 0 15,0-8 0-15,-2-7 0 16,-6-6-3-16,-7-9 6 15,-9-9-3-15,-8-8 5 16,-9-1-1-16,-3 5 7 16,-3 10 9-16,-22 14-5 15,-12 11 3-15,-7 10-18 16,-8 8 0-16,-1 7-5 16,2 5 1-16,3 0 2 15,11 16-35-15,10 4-54 0,16 0-77 16,11-2-178-16</inkml:trace>
  <inkml:trace contextRef="#ctx0" brushRef="#br0" timeOffset="-175523">23104 12514 831 0,'0'0'71'0,"0"0"49"16,0 0-16-16,0 0-38 15,0 0-25-15,0 0-18 16,-21-55-22-16,21 55-2 16,16 0-8-16,11 0 7 0,4 5-4 15,5 2 3-15,-4 0 0 16,-7-3 2-16,-6-4-7 15,-8 0 8-15,-4 0 3 16,-2 0 0-16,-4-8 21 16,-1 2-3-16,0 2 31 15,0 2-9-15,0 2-31 16,0 0-12-16,0 20-14 16,0 13-1-16,-1 14 8 15,1 12 7-15,0 2-5 16,0-1-10-16,7-6-21 15,-4-11 27-15,-3-5-10 16,0-14 17-16,0-7-4 16,-10-5 12-16,-4-9 2 15,-8-3 26-15,-6 0-5 0,-4 0-4 16,-2-10-25-16,1 1-6 16,6 5-21-16,8 4-62 15,6 0-130-15,8 1-431 16</inkml:trace>
  <inkml:trace contextRef="#ctx0" brushRef="#br0" timeOffset="-175056.77">22465 13184 312 0,'0'0'642'16,"0"0"-594"-16,0 0 20 15,0 0-19-15,91-36-39 16,3 25-10-16,20 2 1 15,11 3 13-15,2 6-12 16,-3 0 5-16,-11 0-7 16,-19 3 2-16,-24 9-7 15,-25 1-11-15,-23-1-89 16,-19 0-82-16,-3-6-102 16</inkml:trace>
  <inkml:trace contextRef="#ctx0" brushRef="#br0" timeOffset="-174576.69">22790 13440 857 0,'0'0'104'0,"0"0"-88"15,0 0 47-15,-104-12-7 16,71 16-14-16,2 14 1 16,1 8-33-16,3 6 7 15,3 6-14-15,7 1-2 16,11 0-2-16,6-5-3 15,0-6-4-15,20-5-5 16,10-9-15-16,7-10 20 16,5-4-13-16,6-13 10 15,2-15 8-15,-1-10 1 16,-5-9 2-16,-10-8 4 16,-9-6-4-16,-14-1 12 15,-11 5-11-15,-6 9 19 0,-22 13 33 16,-11 13-27-16,-6 14-22 15,-4 8-4-15,1 8-16 16,1 19-1-16,10 7-28 16,8 3-49-16,17 0-127 15,12-5-166-15</inkml:trace>
  <inkml:trace contextRef="#ctx0" brushRef="#br0" timeOffset="-173847.78">23165 13300 680 0,'0'0'88'0,"0"0"1"16,0 0 1-16,0 0-12 16,0 0-4-16,-72 97-19 15,59-48-15-15,7 1-22 16,6-4-13-16,0-6-5 15,9-11 0-15,12-5-3 16,9-11 2-16,7-10-6 16,3-3 7-16,4-11 0 15,-6-16-1-15,-3-9 0 16,-8-6 1-16,-10-8 0 16,-11 0 0-16,-6 4 7 15,0 4 1-15,-20 13 25 0,-6 12-26 16,-10 11-7-16,-2 6-11 15,-4 12-48-15,4 15 0 16,10 9-114-16,9-3-153 16</inkml:trace>
  <inkml:trace contextRef="#ctx0" brushRef="#br0" timeOffset="-173549.77">23043 13532 519 0,'0'0'462'16,"0"0"-429"-16,0 0 43 15,0 0 1-15,0 0-7 16,0 0-66-16,61-60-3 15,-18 54 7-15,0 2-8 16,2 4 0-16,-3-2 0 16,-11 1 6-16,-11 0-7 15,-9-1 1-15,-8 1-8 16,-3-2-29-16,0-1-107 16,-6-1-494-16</inkml:trace>
  <inkml:trace contextRef="#ctx0" brushRef="#br0" timeOffset="-172103">23416 13664 768 0,'0'0'147'15,"0"0"-126"-15,0 0 20 16,0 0-1-16,0 0-35 15,0 0-5-15,47-46 0 16,-33 33-2-16,-4 4 0 16,-4 2 2-16,-1 0-4 15,-4 1 9-15,-1 3 2 16,0 2 14-16,0 1 22 16,0 0 4-16,0 0-35 15,0 0-6-15,0 0-6 0,0 17-8 16,-3 5 7-16,0 5 1 15,2 1-2-15,1-1 0 16,0-1-14-16,0-2-10 16,0-4-8-16,0-4-7 15,0-5-6-15,0-3-10 16,0-3 20-16,0-2 24 16,-6-1 13-16,-8-2 2 15,1 0 28-15,-3 0-3 16,-3 0 5-16,2 0-8 15,1 1-6-15,5 0 12 16,3-1-5-16,5 2 0 16,3-2 6-16,0 0-19 15,0 0 7-15,0 0 2 16,0 0 2-16,0 0-5 0,6 0-17 16,5 0 9-16,4 3 12 15,3 0-4-15,3 1 12 16,2-1-24-16,3 2-6 15,2-1 0-15,3-1-40 16,2-3-111-16,-2 0-345 16</inkml:trace>
  <inkml:trace contextRef="#ctx0" brushRef="#br0" timeOffset="-169942.26">23963 13037 792 0,'0'0'127'15,"0"0"-74"-15,0 0 47 16,0 0-51-16,0 0-24 15,0 0-6-15,94 3 8 16,-45-3 19-16,-1 0-30 0,-6 0-16 16,-11 0-15-16,-7 0-94 15,-3 4-82-15,-6 2-180 16</inkml:trace>
  <inkml:trace contextRef="#ctx0" brushRef="#br0" timeOffset="-169784.34">24105 13225 243 0,'0'0'502'15,"0"0"-463"-15,0 0 23 16,0 0 20-16,104 12-54 16,-39-10-28-16,5-2-28 0,1 0-169 15</inkml:trace>
  <inkml:trace contextRef="#ctx0" brushRef="#br0" timeOffset="-168938.28">24927 12752 402 0,'0'0'101'0,"0"0"-82"15,0 0 81-15,0 0 17 16,0 0-68-16,0 0-27 15,0-29 16-15,0 25 4 16,0 0 3-16,0 0-5 16,0-2-19-16,0 4 12 15,-4-3-15-15,1 4 1 16,1 1 13-16,1 0-16 16,-1 0 9-16,-3 4-25 0,-1 18 12 15,-4 11-5 1,1 4 27-16,0 2-4 0,0-6 1 15,5-2-14-15,1-3 12 16,0-2-24-16,3-4-5 16,0-4 0-16,0-1-51 15,0-5-86-15,0-7-128 16,0-5-504-16</inkml:trace>
  <inkml:trace contextRef="#ctx0" brushRef="#br0" timeOffset="-168668.66">24526 13159 85 0,'0'0'805'15,"0"0"-750"-15,0 0-26 16,0 0 53-16,122-2-5 16,-48-8-39-16,10 2 2 15,3 1-4-15,-7 3-36 16,-14 4 0-16,-14 0-69 16,-12 0-120-16,-10 0-182 15</inkml:trace>
  <inkml:trace contextRef="#ctx0" brushRef="#br0" timeOffset="-167840.84">24693 13343 454 0,'0'0'196'15,"0"0"-165"-15,0 0 35 16,0 0 27-16,0 0-39 16,0 0-38-16,6 2-6 0,-6 22 85 15,0 7-41-15,0 4 5 16,-2 2 5-16,-7-1-22 15,0-3 5-15,2-5-9 16,2-7-22-16,1-7 8 16,1-5-22-16,1-4 4 15,1-5-6-15,1 0 2 16,0 0-7-16,0-4 2 16,3-14-5-16,10-10-14 15,5-6-18-15,3-2 9 16,2 6-3-16,0 4-2 15,-2 6 35-15,-1 6-2 0,-3 6 3 16,-3 5-4 0,-1 3 8-16,-4 0 1 15,0 5 13-15,-3 14 8 0,-1 5 11 16,-4 1-8-16,-1 1-4 16,0-3 5-16,0-4-30 15,0-6 4-15,0-6-4 16,0-6-4-16,0-1 4 15,2 0-17-15,2-1-1 16,5-15 18-16,6-7-43 16,3 0 2-16,1 2 7 15,-1 5-11-15,-1 7 41 16,-2 5-1-16,-2 4 5 16,-2 0 1-16,0 4 2 15,-2 5 28-15,0 2 6 16,-3 2-12-16,2 1 10 15,-5 1-14-15,-3 2-17 0,0 4-4 16,0-3-56-16,-3-2-61 16,-3-5-233-16</inkml:trace>
  <inkml:trace contextRef="#ctx0" brushRef="#br0" timeOffset="-166820.29">25476 12851 534 0,'0'0'176'0,"0"0"-119"16,0 0 69-16,0 0-25 15,0 0-27-15,0 0-25 16,-8-12-13-16,13 12-5 16,16 0-22-16,10 0-6 15,13 0 14-15,12 0-14 16,7 0 12-16,1 0-4 15,-1 0-7-15,-11 0 0 16,-6 0-4-16,-9 0-13 16,-5-5-25-16,-7-2-105 15,-7-3-137-15,-10-2-207 16</inkml:trace>
  <inkml:trace contextRef="#ctx0" brushRef="#br0" timeOffset="-166177.15">25513 12906 710 0,'0'0'90'16,"0"0"4"-16,0 0 53 15,0 0-77-15,0 0-27 16,0 0-15-16,30 0-25 15,-1 0 11-15,0 0-5 0,3 1-8 16,-4 4 19 0,-6 3-18-16,-8 0 6 0,-5 2-8 15,-8 2 4-15,-1 0 3 16,0 5-5-16,-10 0-2 16,-8 1 20-16,-3 1-13 15,0-2 8-15,2 1-4 16,-2 2-4-16,3 0-2 15,-2 1-5-15,8 1 0 16,1 1-6-16,3 1 2 16,7 1 4-16,-1-1-4 15,2 0-13-15,0 0 15 16,3-3-17-16,8 0 9 16,5 1 6-16,-1-5-5 15,1 0 7-15,-2-2 1 0,-4-2-10 16,-5-1 10-16,-5 0-15 15,0-2 0-15,0-3 15 16,-6 1-5-16,-8 1 6 16,-2-1 21-16,-4 1-13 15,4-3 14-15,4-1-6 16,6-3-8-16,6 0 13 16,0-2-16-16,0 0 1 15,0 0-6-15,0 0 3 16,0 0-3-16,12 1 0 15,10 1 7-15,10-2 19 16,8 0-24-16,3 0 5 0,-2 0-7 16,-8 0-8-1,-7 0-2-15,-5 0-18 0,-4 4-44 16,-3-1-48-16,-1-2-309 16</inkml:trace>
  <inkml:trace contextRef="#ctx0" brushRef="#br0" timeOffset="-165299.66">25475 13746 254 0,'0'0'517'0,"0"0"-445"16,0 0 22-16,0 0 23 16,0 0-64-16,0 0-35 15,-3 19-1-15,-7 11 40 16,-1 7 6-16,0-3-9 15,2 1-29-15,3-7 3 16,2-4-22-16,4-7-5 16,0-5-1-16,6-4-1 15,13-8-5-15,10 0-12 16,3-13-52-16,1-14-165 16,-4-8-761-16</inkml:trace>
  <inkml:trace contextRef="#ctx0" brushRef="#br0" timeOffset="-165090.45">25486 13595 845 0,'0'0'127'16,"0"0"-78"-16,0 0 16 15,0 0-54-15,0 0-11 0,0 0-72 16,14 5 0 0,-2 9-148-16,0 0-450 0</inkml:trace>
  <inkml:trace contextRef="#ctx0" brushRef="#br0" timeOffset="-164834.89">25633 13769 712 0,'0'0'283'0,"0"0"-273"15,0 0 36-15,0 0-12 16,0 0-34-16,0 0-2 16,95 7-95-16,-72-7-278 15</inkml:trace>
  <inkml:trace contextRef="#ctx0" brushRef="#br0" timeOffset="-164690.89">25646 13886 1044 0,'0'0'0'0,"0"0"-27"16,0 0 20-16,0 0-13 15,114 3-106-15,-61-10-171 16</inkml:trace>
  <inkml:trace contextRef="#ctx0" brushRef="#br0" timeOffset="-164542.22">26003 13730 587 0,'0'0'420'16,"0"0"-409"-16,0 0 5 15,-64 96 44-15,50-57-38 16,9-1-22-16,5-5 0 16,0-6-86-16,14-12-168 0</inkml:trace>
  <inkml:trace contextRef="#ctx0" brushRef="#br0" timeOffset="-163709.25">25592 12470 719 0,'0'0'158'15,"0"0"-157"-15,0 0 138 16,-34 76-25-16,21-39-43 16,2 1 2-16,4 0-25 15,-1-7-22-15,2-5-10 16,5-9-15-16,-1-8-1 15,2-5 0-15,0-4-10 16,0 0 5-16,3-17 2 0,17-12-7 16,5-11-27-16,2-1-3 15,0 6 21-15,-6 8 14 16,-5 11 3-16,-8 11 2 16,-4 5 7-16,-4 0-6 15,0 4 10-15,0 17-10 16,0 6 38-16,0 1-14 15,0 0-19-15,0-6 0 16,0-6-6-16,0-8 0 16,9-5-3-16,7-3-4 15,7-3 7-15,5-20 0 16,0-7-7-16,-4 4 6 16,-4 0-3-16,-7 12 4 15,-4 9 5-15,-6 1-3 16,-3 4 7-16,0 0-9 0,0 11-5 15,1 13 1-15,-1 6 3 16,0 3-22-16,0 4-24 16,0-5-134-16,0-8-378 15</inkml:trace>
  <inkml:trace contextRef="#ctx0" brushRef="#br0" timeOffset="-163026.5">26488 12426 589 0,'0'0'106'16,"0"0"17"-16,0 0 20 16,0 0-20-16,0 0-58 15,0 0-50-15,-30-1-7 16,4 44 8-16,0 26 22 15,1 15 23-15,6 10-25 16,7 5 6-16,5-3-5 16,7-4-32-16,0-9 11 15,12-9-15-15,16-11 2 16,8-10-6-16,7-9 1 16,6-7-6-16,-2-13-45 15,-1-10-104-15,-9-14-362 16</inkml:trace>
  <inkml:trace contextRef="#ctx0" brushRef="#br0" timeOffset="-161992.78">26774 12583 522 0,'0'0'87'0,"0"0"50"15,0 0-1-15,0 0-22 16,0 0-53-16,0 0-58 15,-4 67 56-15,-12-16 7 16,2 6-8-16,0-3 17 16,3-1-20-16,4-6-11 15,3-5-9-15,1-6-24 16,1-10 8-16,2-9-19 16,0-7-3-16,0-6 3 15,0-4-32-15,0 0 10 16,20-18 8-16,5-11-39 15,8-6-8-15,-3 4-4 0,-3 5-20 16,-10 11 65 0,-6 6 11-16,-5 7 9 0,-3 2 8 15,-2 0-7-15,-1 11 33 16,0 10 21-16,0 5-16 16,0 0 13-16,-1 1-29 15,-5-3-11-15,5-2-12 16,-1-6-13-16,2-3-55 15,0-10-148-15,0-3-450 16</inkml:trace>
  <inkml:trace contextRef="#ctx0" brushRef="#br0" timeOffset="-161533.86">27108 12368 630 0,'0'0'155'0,"0"0"-84"16,0 0 11-16,0 0 23 15,0 0 9-15,-36 78-30 16,29-47-7-16,1-1-30 16,3-2-39-16,3-2 2 15,0-4-10-15,0-4-5 16,0-4-4-16,10-6-60 16,5-6-40-16,3-2-114 15,3-10-360-15</inkml:trace>
  <inkml:trace contextRef="#ctx0" brushRef="#br0" timeOffset="-161230.22">27234 12412 505 0,'0'0'298'0,"0"0"-246"15,0 0 67-15,0 0 18 16,0 0-48-16,0 0-27 16,-17 62-40-16,15-45-4 15,2 0-18-15,0-2 2 16,0-1-6-16,0 0-34 15,2-3-61-15,6-3-104 16,1-5-182-16</inkml:trace>
  <inkml:trace contextRef="#ctx0" brushRef="#br0" timeOffset="-161002.96">27265 12273 446 0,'0'0'426'16,"0"0"-380"-16,0 0-29 15,0 0-16-15,0 0-2 16,0 0-41-16,9 64-98 15,1-40-212-15</inkml:trace>
  <inkml:trace contextRef="#ctx0" brushRef="#br0" timeOffset="-160598">27402 12279 792 0,'0'0'214'16,"0"0"-185"-16,0 0 47 15,0 0 43-15,0 85-47 16,0-46-21-16,0 5-45 15,0 3-6-15,-2 2-22 0,-15 6-70 16,-5-6-129-16,-1-3-485 16</inkml:trace>
  <inkml:trace contextRef="#ctx0" brushRef="#br0" timeOffset="-160230.39">27345 12900 852 0,'0'0'347'15,"0"0"-304"-15,0 0-22 16,0 0-12-16,0 0-9 15,123-3-30-15,-65-4-41 16,-2-3-158-16,-9-1-398 0</inkml:trace>
  <inkml:trace contextRef="#ctx0" brushRef="#br0" timeOffset="-159698.62">27756 12637 994 0,'0'0'213'16,"0"0"-211"-16,0 0-2 15,0 0 0-15,0 0 0 16,-17 101 4-16,17-64 2 16,0-4-8-16,15-9 2 0,4-8-28 15,4-9 25 1,-1-7-8-16,4-4 11 0,-1-22 1 15,-4-6 4-15,-5-8-5 16,-5-1 9-16,-5 6 1 16,-5 8 31-16,-1 12 6 15,0 9 5-15,0 6-37 16,0 4-15-16,-1 25-32 16,-11 16 15-16,-2 17 15 15,0 10-2-15,3 10 4 16,-1 4-21-16,2 1 0 15,-1-5-17-15,4-10 7 0,-2-10 9 16,1-12 13 0,1-12 8-16,-2-10 1 0,-4-10 0 15,-1-8 8-15,-4-6-1 16,-4-4 16-16,-1 0 4 16,-4-5-15-16,4-11 8 15,5-1 8-15,1-4 16 16,8-1-1-16,5-5-15 15,4-2 0-15,0-1-21 16,10-3-7-16,14 0-9 16,6-2-32-16,4 2-51 15,2-3-40-15,-1-4-250 16</inkml:trace>
  <inkml:trace contextRef="#ctx0" brushRef="#br0" timeOffset="-159248.09">28069 12277 437 0,'0'0'316'15,"0"0"-247"-15,0 0 77 16,0 0-39-16,0 0-43 16,0 0-20-16,-6-4-42 15,-5 27 30-15,-2 8 21 16,1 3-21-16,2 1-8 16,1-1-24-16,3 0 0 0,3-4-3 15,3-2-3-15,0-6-33 16,0-9-42-16,13-10-109 15,8-3-171-15</inkml:trace>
  <inkml:trace contextRef="#ctx0" brushRef="#br0" timeOffset="-158992.08">28193 12333 602 0,'0'0'345'0,"0"0"-330"0,0 0 13 16,0 0 20-16,0 0-6 16,0 0 17-16,-8 59-10 15,4-36-18-15,1-3 6 16,0-4-25-16,1 0-10 16,2-3 2-16,0-3-4 15,0-2 0-15,0-2-16 16,2-2-58-16,10-3-20 15,6-1-39-15,0 0-174 16</inkml:trace>
  <inkml:trace contextRef="#ctx0" brushRef="#br0" timeOffset="-158782.99">28263 12207 710 0,'0'0'282'0,"0"0"-282"15,0 0 76-15,0 0-35 16,0 0-41-16,0 0-4 16,-36 27-47-16,36-10-86 15,0-3-221-15</inkml:trace>
  <inkml:trace contextRef="#ctx0" brushRef="#br0" timeOffset="-158482">28325 12211 685 0,'0'0'324'16,"0"0"-271"-16,0 0-19 16,0 0 20-16,0 0-9 15,0 0 16-15,2 111-12 16,-2-68-31-16,0 3-14 0,0 3-8 15,-16 3-23-15,-4 2-83 16,-5-6-198-16</inkml:trace>
  <inkml:trace contextRef="#ctx0" brushRef="#br0" timeOffset="-157749.02">28609 12246 658 0,'0'0'35'0,"0"0"3"16,0 0 76-16,0 0-8 15,0 0-16-15,0 0-4 16,-5-12-28-16,5 12-13 16,0 0-30-16,0 0-6 15,0 15-9-15,10 21 4 16,0 16 19-16,2 20 19 15,-6 19-31-15,-5 14 13 16,-1 9-18-16,0 5-4 16,-1-4-1-16,-10-6 1 15,0-10-2-15,-3-13 2 16,1-12 3-16,-1-12-3 16,-2-9-2-16,-2-6 1 15,-4-8-5-15,-1-6-5 16,2-11-28-16,2-6-53 0,7-11-190 15,10-5-504-15</inkml:trace>
  <inkml:trace contextRef="#ctx0" brushRef="#br0" timeOffset="-156224.37">28928 12650 546 0,'0'0'85'0,"0"0"39"15,0 0 11-15,0 0-28 16,0 0-29-16,0 0-2 16,-12 10-28-16,12-10-31 15,0-7 10-15,0-7-27 16,0 0-5-16,11-2-5 15,5 5-16-15,-1 1 16 0,1 2 9 16,0 2-14 0,-3 2 15-16,-4 4 0 0,2 0-5 15,-3 1 0-15,-2 19 3 16,0 6 2-16,-6 11 12 16,0 5-2-16,0-2 14 15,-9 3-7-15,-7-3-6 16,1-2 14-16,-3-6-21 15,3-5 20-15,0-8-2 16,8-6-22-16,1-7 12 16,3-3-11-16,1-3 0 15,2 0 18-15,0-17-8 16,0-11-11-16,0-5-9 16,8-7-26-16,11-3 13 15,5-1-1-15,1 0 3 16,1 3 19-16,-1 6-5 15,-2 8 6-15,0 5 0 0,0 6-4 16,-3 5 1-16,-1 5 3 16,-5 3-17-16,0 3 13 15,-2 0-15-15,-2 0 17 16,-1 0 1-16,-1 7-17 16,-1-2 16-16,-4-3-3 15,0-1-7-15,-3-1 4 16,0 0-3-16,0 0 11 15,0 0 13-15,0 0-3 16,0 0 17-16,0 0-21 0,0 0-5 16,0 0-2-1,-6 0-1-15,-3 0 0 0,-3 0-2 16,0 0 7-16,-4 0-7 16,-2 0 4-16,3 6 0 15,-3 4-2-15,2 6 2 16,-2 2 0-16,4 5 5 15,0 1-1-15,3 1 4 16,5 0-1-16,1-1-4 16,5 1 14-16,0-3-13 15,0-2 15-15,14-3-2 16,4-2-16-16,3-2 17 16,4-3-9-16,2-4 5 0,1-3 14 15,1-3-23-15,-3 0 5 16,-2 0-9-16,-7 0-1 15,-4 0 0-15,-5 0-51 16,-2 0-63-16,0 0-185 16</inkml:trace>
  <inkml:trace contextRef="#ctx0" brushRef="#br0" timeOffset="-148808.78">29439 12336 191 0,'0'0'159'0,"0"0"-158"16,0 0-1-16,0 0 43 15,0 0 66-15,0 0-17 16,0 0-2-16,-11 0 2 16,11 0-31-16,0 0 7 15,0 0-25-15,0 0-11 16,0 0-22-16,0 0 0 16,0-4-14-16,0-1 4 15,0 1 0-15,0 1-1 16,0 0 9-16,0 1-3 15,0-1 39-15,0 1-25 16,0 1 23-16,0 1-8 0,0 0-12 16,0 0 13-16,0 0-34 15,0 0 5-15,0 0-6 16,0 11-16-16,-3 5 16 16,0 5 1-16,-3-1 1 15,2-1 11-15,1-3-10 16,1-3 8-16,2-5-10 15,0-2 10-15,0-4-11 16,0 0 0-16,0-1 0 16,3-1-8-16,12 0 3 15,6 0-10-15,6-3-37 16,0-12-137-16,-5-6-221 16</inkml:trace>
  <inkml:trace contextRef="#ctx0" brushRef="#br0" timeOffset="-148582.24">29516 12097 915 0,'0'0'93'0,"0"0"-61"15,0 0 56-15,0 0-66 0,0 0-18 16,0 0-8-16,-12-14-65 16,12 24-137-16,0 2-54 15</inkml:trace>
  <inkml:trace contextRef="#ctx0" brushRef="#br0" timeOffset="-148162.72">29700 12411 748 0,'0'0'300'0,"0"0"-281"0,0 0-16 16,0 0 7-16,0 0-10 15,0 0 1-15,-36 67 4 16,28-41-10-16,4-3-26 16,1-7-112-16,3-5-190 15</inkml:trace>
  <inkml:trace contextRef="#ctx0" brushRef="#br0" timeOffset="-147390.5">29852 12248 708 0,'0'0'135'16,"0"0"-131"-16,0 0 46 15,0 0 2-15,0 0 5 16,0 0-1-16,-15-7-29 15,15 6 13-15,0 1-26 16,0 0-5-16,0 0-15 16,0 0 6-16,3 0 0 15,3 0-9-15,2 0 12 16,-3 0-3-16,1 0 0 16,-3 0 4-16,3 0-4 15,-1 0 0-15,-1 6 0 0,1 3 1 16,0 2 3-16,-3 2-4 15,1 1 0-15,-3-1 6 16,0 1-11-16,0-1 5 16,0 0 0-16,-3 0-4 15,-10 0 5-15,-1 1-1 16,-2 1 0-16,1-4 4 16,-1 3-4-16,2-3 0 15,5-4 0-15,2 0-5 16,5-3 5-16,2 1 0 0,0-4 0 15,0 2 2 1,0 0-2-16,0-2 0 0,2 1 3 16,5-1 20-16,0-1-15 15,4 0 22-15,-2 0 4 16,3 0-24-16,-2 0 14 16,4 0-24-16,-1 0-9 15,6 0 3-15,1 0-103 16,2-1-200-16</inkml:trace>
  <inkml:trace contextRef="#ctx0" brushRef="#br0" timeOffset="-146735.93">30058 12135 274 0,'0'0'97'0,"0"0"-10"16,0 0 38-16,0 0-12 15,0 0-9-15,0 0-25 16,0-3-28-16,0 3 6 16,0 0-41-16,3 0-7 15,6 17-9-15,2 7 7 16,-3 9 20-16,-2 4 16 16,-4 5-17-16,-2 0 9 15,0 2-1-15,-8-3-30 16,-11-2 8-16,-5-2-12 15,-9-6-37-15,-6-7-95 16,-1-8-357-16</inkml:trace>
  <inkml:trace contextRef="#ctx0" brushRef="#br0" timeOffset="-146264.28">29299 11970 634 0,'0'0'123'0,"0"0"-117"16,0 0 71-16,-38 105 43 0,23-48-45 15,5 2 6-15,7 3-41 16,3 0-18-16,3-6-22 16,19-5-7-16,8-5-6 15,10-10-73-15,12-12-126 16,7-15-518-16</inkml:trace>
  <inkml:trace contextRef="#ctx0" brushRef="#br2" timeOffset="-120342.22">31993 9845 93 0,'0'0'49'0,"0"0"8"15,0 0 24-15,0 0 29 16,0 0-32-16,0 0-28 15,0 0-20-15,-5 0-16 16,5 0 14-16,0 0 2 16,0 0-14-16,0 0 25 15,0 0-7-15,0 0-7 0,0 0-1 16,0 0-26-16,0 0 1 16,0 0-2-16,0 0-29 15,0 0-20-15,0 0 21 16,0 0 29-16,0 0 4 15,0 0 0-15,0 0-1 16,0 0 11-16,0 0-1 16,0 0 4-16,0 0-17 15,0 0-4-15,0 0 4 16,0 0-16-16,0 0 12 16,0 0 3-16,0 1 1 15,0-1 0-15,0 0 3 16,0 0 1-16,0 0 10 0,0 0-11 15,0 0 13-15,0 0 9 16,0 0-14-16,0 0 12 16,0 0-9-16,0 0 8 15,0 0 21-15,0 0-12 16,0 0 5-16,0 0 3 16,0 0-15-16,0 0 13 15,0 0-9-15,0 0-2 16,5 0 2-16,2 0-24 15,5-6 0-15,5 0-4 16,-4-3 5-16,3 1-5 16,0-1 0-16,0 0-3 0,-1 2-1 15,0 0 2-15,-3-2 2 16,-1 3 0-16,0-1 6 16,0 0-8-16,2-2 2 15,-3 1 0-15,2 0 1 16,-3-1 3-16,3 0-4 15,3 0 0-15,-2-1 2 16,5 0-2-16,-1-2 0 16,-1 4 1-16,1-3-8 15,-3 2 9-15,-3 0-2 16,2 0 0-16,-2 2 4 16,-1-1-5-16,2 1 1 15,-1 0 0-15,-1 0-4 16,3 0 7-16,1-1-3 15,1 0 0-15,-2-1 2 0,3 1-4 16,-2 0 2-16,2-1-3 16,-2 1 0-16,-3-1 2 15,2 3 1-15,-4-2 0 16,-2 1 3-16,0 0-4 16,1 1 1-16,0-1 0 15,1 0-4-15,1-1 7 16,0-1-6-16,1 2 3 15,2 1-19-15,-2-3 18 16,0 2-2-16,-1 0 1 16,-1 0-4-16,0 2 7 15,-1 1-1-15,1 0 0 16,-1-1 3-16,1 3-6 16,0-3 3-16,-2 0 0 0,1-1-2 15,0 2-4-15,-1 0-3 16,-4 1 6-16,1 0 2 15,1 1-2-15,-1-3 3 16,3 3 0-16,-1-2-5 16,0-1-1-16,-1 4-5 15,1-2 1-15,1 0-7 16,-1 0 9-16,5 1-15 16,-2-4 1-16,1 3 20 15,-1-3-10-15,-1 0 12 16,2 4 0-16,-1-4 5 0,0 0-6 15,0 2 1 1,0 2 0-16,-2-2-3 0,-2 3 5 16,-2 0-2-16,1-2 0 15,2-1 3-15,2 1-5 16,2-1 2-16,2 1 0 16,-2 0-2-16,0 0 5 15,-3 0-3-15,-1 1 0 16,-3 0 2-16,0 1-4 15,-2-1 2-15,2 1 0 16,-1-1-2-16,-1 2 6 16,1-1-4-16,-2 1 1 0,0 0 5 15,0 0 2-15,0 0-8 16,0 0 1-16,0 0 7 16,-2 0-8-16,-7 0-11 15,-4 0 4-15,-5 0 11 16,-7 0-6-16,-1 0 2 15,-2 0 0-15,-2 6 13 16,0-1-13-16,1 0 17 16,3-1 5-16,8-3-17 15,3 1 23-15,9-2-20 16,3 0-6-16,3 0 12 16,0 0-8-16,0 0 6 15,0 0-2-15,2 0-8 0,8 0 14 16,8-3-16-1,4-4 2-15,5 0-8 0,0 2 1 16,-3-2 5-16,0 3 0 16,-2 0 6-16,-2-1-6 15,-2 1 0-15,-2 1 1 16,-7 0-4-16,-3 2 5 16,-5 1-2-16,-1 0 6 15,0 0-5-15,0 0 13 16,0 0-4-16,0 0-3 15,0 0-7-15,0 6-2 16,-4 9 2-16,-5 5 14 16,-4 3-12-16,1 4 6 15,0-2-8-15,1-1 1 0,2-2-2 16,3-2 2-16,-1-4-1 16,4-6 0-16,2-2 4 15,-1-6-7-15,0-1 3 16,2-1 0-16,0 0 6 15,0 0-3-15,0 0 3 16,0 0 7-16,0 0-12 16,0 0 34-16,-3-11-14 15,-4-5-21-15,-5-2 0 16,-1 2-6-16,-1 2 6 16,-1 0 3-16,2 3-2 15,1 0 23-15,3 2-13 16,0 2 0-16,2 1 19 15,4 3-29-15,3 3-2 16,0 0 0-16,0 0-68 0,0 0-58 16,0-1-433-16</inkml:trace>
  <inkml:trace contextRef="#ctx0" brushRef="#br2" timeOffset="-116052.79">32074 9076 106 0,'0'0'162'0,"0"0"-143"15,0 0 37-15,0 0 48 0,0 0-2 16,0 0-15-16,-3 0-14 16,3 0 4-16,0 0-8 15,0 0-16-15,0 0 9 16,0 0 2-16,0 0-19 15,0 0 3-15,0 0-21 16,0 0-8-16,0 0-1 16,0 0-16-16,0 0-3 15,3 7 1-15,4 5-9 16,2 6 6-16,0 0 3 16,2 0 0-16,0 2-3 15,0 0 7-15,-1-2-4 16,0 2 0-16,1 0 4 0,2 1-6 15,-1-1 2 1,0-2 0-16,-3-3-1 0,-1-3 3 16,-2-2-2-16,-2-3 0 15,0-3 5-15,-2-1-5 16,-2-2 0-16,0-1 1 16,0 0-1-16,0 0 4 15,0 2 4-15,0-2 7 16,0 0-12-16,1 0 5 15,-1 0-8-15,0 0 1 16,2 0 5-16,-2 0-4 16,0 0 5-16,0 0 10 0,1 0-9 15,2-4 22 1,0-9-19-16,3-8-7 0,2 1-8 16,2-6-6-16,-2 1 3 15,1-1-1-15,-3 2-9 16,3 2 16-16,-5 1-10 15,1 2 6-15,-4 4 2 16,-1 1-3-16,0 3 6 16,0 1-1-16,0 1-1 15,0 1-1-15,0 2-5 16,0 0-5-16,0 2 11 16,0 1-8-16,0 2 10 15,0 1-6-15,0-2 7 16,0 2-5-16,0 0 4 15,0-1 0-15,0 1 0 0,0 0 3 16,0 0-6-16,0 0 2 16,0 0-26-16,-1 0 18 15,-5-1 0-15,-4 1 9 16,-4 0 0-16,-3 0-1 16,-5 0 1-16,-3 0-1 15,-5 0 4-15,3 0-5 16,2 0 3-16,2 1-1 15,4 0 12-15,5 1-11 16,2-1 4-16,8 1-3 16,1-2 4-16,3 1-12 15,0-1 5-15,0 2-35 0,1 0-99 16,17-2-179-16,3 0-273 16</inkml:trace>
  <inkml:trace contextRef="#ctx0" brushRef="#br2" timeOffset="-114896.34">32406 8914 462 0,'0'0'269'0,"0"0"-205"15,0 0 50-15,0 0-4 16,0 0-42-16,0 0-22 15,-20-13-27-15,20 7 0 16,0 3-10-16,3-2-5 16,5 1-3-16,0 2-1 15,5 1 0-15,0 1-2 0,7 0 3 16,2 0-2-16,2 0 1 16,1 4 0-16,-2 2-3 15,-7-3 0-15,-1-1 1 16,-7 0-5-16,-4-2 4 15,-4 0 3-15,0 0 1 16,0 0 2-16,0 0 22 16,0 0 3-16,0 0 10 15,0 0-16-15,-1 0-20 16,-1 0 11-16,-1 0-13 16,-1 0 1-16,-1 4-4 15,-1 5 0-15,0 5 3 16,3 4-1-16,0 7 3 15,0 3-2-15,3 5 0 16,0 1 1-16,0-1-1 0,0 0 1 16,0-1-1-16,0-4 0 15,0-3-5-15,0-3 3 16,0-2 0-16,0-6 2 16,-1-1-6-16,-2-6 7 15,0-2-1-15,-3-2 0 16,-1 0 3-16,-4-3 8 15,-3 0 11-15,0 0-1 16,-2 0 9-16,2 0-15 16,2 0 8-16,0 0 1 15,4 0-24-15,-1 0 6 16,3-1-6-16,1-1 0 0,-1 1-4 16,1-2-12-16,-1-1-15 15,6-4-56-15,0-8-150 16</inkml:trace>
  <inkml:trace contextRef="#ctx0" brushRef="#br2" timeOffset="-106677.58">31988 9755 28 0,'0'0'394'0,"0"0"-317"16,0 0-31-16,0 0 13 16,0 0 2-16,0 0-14 15,0 0-6-15,5-2-9 16,-5 2 2-16,0 0 9 0,0 0-7 15,0 0 12-15,0 0 3 16,0 0-10-16,0 0 3 16,0 0-17-16,0 0-7 15,0 0 4-15,0 0-20 16,0 0 4-16,1 0-8 16,4 9-13-16,-1 7 13 15,2 7 3-15,1 1 2 16,0 0 6-16,0-1-8 15,1-2 0-15,0-2-2 16,0-1 6-16,-2-4-7 16,-2-4 0-16,1-2 0 0,-3-2-3 15,-1-3-10 1,1-2-40-16,-2-1-86 0,0 0-216 16</inkml:trace>
  <inkml:trace contextRef="#ctx0" brushRef="#br2" timeOffset="-106093.3">31889 9849 293 0,'0'0'95'16,"0"0"-67"-16,0 0 8 16,0 0 24-16,0 0 13 15,0 0-20-15,-5-11 5 16,5 8 10-16,-1 3-10 15,1-1 14-15,0 1-20 16,0 0-20-16,0 0 0 16,0 0-20-16,0 0 13 15,0 0-6-15,10 0-17 16,8 0 12-16,9 0-14 16,5 0 0-16,4 0 2 15,-1 0 0-15,2 0-2 0,-3 0 0 16,-3 0 5-1,-4 5-8-15,-7 0 3 16,-7-1-5-16,-7 3-48 0,-6 0-143 16,0-1-170-16</inkml:trace>
  <inkml:trace contextRef="#ctx0" brushRef="#br2" timeOffset="-103311.61">32011 9855 134 0,'0'0'58'0,"0"0"-31"15,0 0-8-15,0 0-2 16,0 0-3-16,0 0 2 15,0 0-12-15,0 0-1 16,0 0 1-16,0-1 2 16,0 1 28-16,0 0 4 0,0 0-22 15,0 0-9-15,0 0-7 16,0 0 0-16,-2 0 9 16,-1 0-8-16,-1 2 12 15,-1 4 1-15,-1 0-11 16,-1 0 5-16,-4 1-7 15,2-1-1-15,-4 2 3 16,1 2-3-16,-3-4 0 16,0 3-1-16,2-1 5 15,-2-1-4-15,4 0 0 16,0-1-3-16,0 0 1 16,-3 1-9-16,-2-1 4 15,3-1 4-15,-5 1-7 0,3 1 10 16,-1-2 0-1,0 2 0-15,3-1 3 0,1 1-1 16,-1 0-2-16,4 0 0 16,0-1 1-16,-1 0-2 15,2-2 2-15,1 4 0 16,-3-2 8-16,0 1-7 16,-2 0 1-16,2 0 12 15,-4 1-9-15,4-2 21 16,-2 1-20-16,3-3-3 15,0 1 1-15,1 0-5 16,-2 0 0-16,1 2 6 16,-1-1-5-16,-5 1 6 15,3 0-3-15,-3 0-3 16,3 0 4-16,1-1-4 0,-2 1-1 16,4-1 0-16,-1 0 2 15,1-1-1-15,1 1-1 16,1-2 0-16,1 1 9 15,-4-1-9-15,-2 3 3 16,-2 0 8-16,1 0-10 16,1-2 9-16,0 1 2 15,3 0-2-15,1-3 2 16,1 1-6-16,3-3-2 16,-1 3 4-16,1-3-6 15,1 1 11-15,-2 1-1 0,2 0-5 16,0-2 11-16,0 1-10 15,2-2 2-15,1 0-5 16,0 1-2-16,0-1 15 16,0 0 16-16,0 0 7 15,0 0 0-15,0 0-26 16,0 0-6-16,0 0-8 16,0 0 3-16,0 0 0 15,0 0 2-15,0 0 6 16,0 0 16-16,0 0-13 15,1 0 7-15,6-6-20 16,3-3 3-16,-1-4-5 16,1 1 0-16,0-3 0 0,-1 1-3 15,3 0 6-15,-1-2-3 16,-1 3 0-16,0-1-2 16,0 0 1-16,-3 3 1 15,-1 1 0-15,-3 5 0 16,1 2 4-16,-4 1-3 15,0 2 4-15,0 0-3 16,0 0 0-16,0 0-2 16,0 0-11-16,0 0 6 15,0 0-19-15,0 2 18 16,-1 7 3-16,-6 5 6 16,-2 1 3-16,-1 4 2 15,-3 0-7-15,1 2 20 16,-2-2-18-16,0 1 13 0,0-2 10 15,1-1-12 1,2-3 7-16,0-4-8 0,3-3-3 16,4-3 6-16,-1-1-11 15,5-1 7-15,0-2 8 16,0 0 0-16,0 0 20 16,0 0-1-16,11 0-23 15,5-6-5-15,5-2-7 16,3-1-4-16,0 3 0 15,-4 3 4-15,-3-1-2 16,-4 3-1-16,-4 1 1 16,-3 0-4-16,-1 0 1 15,-2 0-4-15,0 0-27 16,3 9-91-16,-5-1-259 0</inkml:trace>
  <inkml:trace contextRef="#ctx0" brushRef="#br2" timeOffset="-101572.71">31574 10638 279 0,'0'0'145'0,"0"0"-111"16,0 0 47-16,0 0 9 16,0 0-20-16,0 0-22 15,0 0-8-15,4 0-8 16,-2 0-7-16,-1 0 2 16,-1 0-14-16,3 0 2 0,-3 0 10 15,0 0-8-15,0 0 12 16,1-3 7-16,-1-1-15 15,0-3-15-15,0 0-4 16,0 0 1-16,0 0-3 16,-7-2-5-16,-3 4-2 15,-3 1 5-15,-3 0-3 16,1 4 5-16,-3 0 0 16,-1 0-3-16,0 0 2 15,1 0-4-15,1 5 5 16,4 5 0-16,-1 2 2 15,1 4-2-15,3 2 0 0,-1 2 6 16,2-1 1 0,5 1-7-16,2-1 6 0,2-2-5 15,0-1 4-15,0-2-5 16,6-3 0-16,4-3-4 16,3-2 2-16,3-5 4 15,0-1-2-15,5 0 0 16,1 0 0-16,0-10-5 15,-3-2-19-15,-1 1 6 16,0-3 9-16,-5 1-9 16,-1 0 18-16,-3-1 0 15,-3 1 0-15,-3 1 3 16,-3 3 2-16,0 0 17 16,0 3-1-16,0 0-9 15,0 1 1-15,-1 0-1 0,-2 2-5 16,0 2 8-1,-2-1-15-15,2 2 10 0,0 0-10 16,2 0 6-16,-1 0-5 16,0 0-1-16,-1 2 1 15,-4 10 0-15,3 7 5 16,-2 4-2-16,1 0 12 16,1 4-16-16,1 1 9 15,1 2-1-15,2 2-4 16,0 2-1-16,0 0-3 15,0 2 1-15,3-4-2 16,2 0 5-16,1-1-4 0,-3-4 0 16,-2-3-4-1,-1-4 1-15,0-4 2 0,0-5 1 16,-7-4-3-16,-4-5 8 16,-5-2 4-16,-5 0 16 15,-2 0-2-15,-5-4 12 16,0-8-6-16,0-1-3 15,1 1 0-15,3 0-24 16,4 3 0-16,6 2-2 16,6 4-25-16,7 2-28 15,1-2-94-15,12-4-531 16</inkml:trace>
  <inkml:trace contextRef="#ctx0" brushRef="#br2" timeOffset="-100612.03">31308 10499 519 0,'0'0'163'0,"0"0"-66"16,0 0-14-16,0 0 21 16,0 0-24-16,0 0-33 15,-12-5-7-15,27 3-25 16,9-3-2-16,11 2-13 16,7 0 1-16,6 2-6 15,-5 0 5-15,-1 1-14 16,-6 0-87-16,-6 0-66 15,-8 0-9-15,-6 0-56 0,-8-5-129 16</inkml:trace>
  <inkml:trace contextRef="#ctx0" brushRef="#br2" timeOffset="-100356.28">31500 10400 555 0,'0'0'118'0,"0"0"-102"15,0 0 27-15,0 0 1 16,0 0-40-16,0 0 10 16,58-3 4-16,-31 7 7 15,-4 5-15-15,-4-1 8 0,-4 3 1 16,0 0 32 0,-7 1 15-16,-1-1-41 0,-5 2 15 15,-2 1 0-15,0 4-18 16,-6 3 0-16,-9 2-22 15,-5 4-11-15,5-2-86 16,7-4-242-16</inkml:trace>
  <inkml:trace contextRef="#ctx0" brushRef="#br2" timeOffset="-97830.6">31802 10736 50 0,'0'0'61'0,"0"0"-50"16,0 0 35-16,0 0 5 16,0 0-12-16,0 0-3 15,-6 0 13-15,6 0 9 16,0 0-4-16,0 0 5 15,0 0-1-15,0 0-19 16,0 0 10-16,0 0-2 0,0 0 1 16,0 0 10-16,0 0-17 15,0 0 8-15,0 0 4 16,0 0-20-16,0 0 2 16,0 0-14-16,0 0-16 15,10 0 6-15,7 0-11 16,5 0 12-16,3 0-12 15,1 0 1-15,-4 0-2 16,2 0-25-16,-3 2-75 16,-3 1-52-16,-2 2-74 15,-2-4-185-15</inkml:trace>
  <inkml:trace contextRef="#ctx0" brushRef="#br2" timeOffset="-97606.77">31765 10865 733 0,'0'0'60'16,"0"0"-42"-16,0 0 42 15,0 0 1-15,0 0-23 16,116 0-24-16,-83 0-11 15,0 0 0-15,1 0-3 0,-3 0-96 16,-1 0-292-16</inkml:trace>
  <inkml:trace contextRef="#ctx0" brushRef="#br2" timeOffset="-96810.71">32309 10565 136 0,'0'0'342'0,"0"0"-342"15,0 0-17-15,0 0 17 16,0 0 5-16,0 0-4 16,0-17 1-16,3 12 3 15,-1 1-3-15,1-2 2 16,-2 5-3-16,-1-2 4 0,0 2 36 16,0 1 17-16,0 0-19 15,0 0 15-15,0 0-6 16,0 0-18-16,0 0 11 15,0 0-22-15,0 0-2 16,0 0 6-16,0 0-2 16,0 0 10-16,0 0-4 15,0 0-4-15,0 0 5 16,0 0-13-16,0 0 1 16,0 0-11-16,0 0 0 15,0 0-6-15,0 0 1 16,0 0-1-16,0 0-3 15,0 0-2-15,0 0 6 0,0 0-2 16,0 0 1 0,0 0-3-16,0 0-2 0,0 0-69 15,0 0-43-15,0 0-88 16,-3 1-135-16</inkml:trace>
  <inkml:trace contextRef="#ctx0" brushRef="#br2" timeOffset="-96412.75">32194 10748 649 0,'0'0'181'15,"0"0"-160"-15,0 0 30 16,0 0 52-16,0 0-40 0,0 0-35 16,54-11-1-16,-29 10-24 15,-3-1 0-15,-2 2-3 16,-2 0-11-16,-4 0-41 16,2 0-141-16,-3-1-371 15</inkml:trace>
  <inkml:trace contextRef="#ctx0" brushRef="#br2" timeOffset="-95513.2">32518 10478 376 0,'0'0'136'16,"0"0"-87"-16,0 0 56 0,0 0 18 15,0 0-46-15,0 0-32 16,6-23-8-16,-6 23-29 15,0 7-5-15,0 18-3 16,0 13 39-16,0 9 9 16,0 4 8-16,-6 1-25 15,-2-1 1-15,0 1-3 16,-3-1-15-16,0-4 12 16,0-4-23-16,2-8 7 15,0-8-9-15,0-9 5 16,5-9 0-16,-1-3-5 15,0-5 0-15,1-1 9 16,-4 0-9-16,-3 0 12 0,0-7-9 16,-2-7-3-1,2-5-2-15,4-3-7 0,-2 0-7 16,2-1 12-16,0-2-14 16,6 2 6-16,1 0-5 15,0 3 6-15,9 3 8 16,10 3-3-16,0 3-7 15,1 3 9-15,2 4-3 16,1 4 6-16,-4 0-4 16,4 11 3-16,-4 7 1 15,-2 4 6-15,-1 1 0 16,-3 0 10-16,0-1-13 0,-2-2 9 16,0-6-12-16,0-1-3 15,1-5-2-15,5-3-94 16,-2-5-257-16</inkml:trace>
  <inkml:trace contextRef="#ctx0" brushRef="#br2" timeOffset="-94546.71">32781 10615 342 0,'0'0'132'16,"0"0"-92"-16,0 0 59 15,0 0-2-15,0 0 7 16,0 0-19-16,1-60-9 15,2 60-37-15,0 0-24 16,1 8-15-16,4 16 0 16,3 10 14-16,-1 6 0 15,0 2 8-15,-2 1-6 16,0-4-16-16,-1-2 10 0,-1-8-6 16,0-5 5-1,-2-7 9-15,-1-10-17 0,-1-4 10 16,0-3 4-16,1 0 7 15,2-17 53-15,1-11-72 16,2-7-2-16,-2-4-2 16,2 2-25-16,0 1 20 15,-1 6 6-15,5 4-23 16,-3 3 6-16,0 9-16 16,-1 0 3-16,-1 5 16 15,-4 6-25-15,-2-2 10 16,-1 5 0-16,0 0-6 15,0-1-11-15,-13 1-8 0,-5 0 54 16,-3 0 14-16,-4 0-4 16,-3 0 13-16,-2 0 11 15,-3 2-20-15,5 4-2 16,3 4-12-16,9-2-52 16,12-1-155-16</inkml:trace>
  <inkml:trace contextRef="#ctx0" brushRef="#br2" timeOffset="-93638.99">33079 10407 869 0,'0'0'117'0,"0"0"-73"16,0 0 35-16,0 0-3 15,0 0-46-15,0 0-7 16,-22-58-15-16,27 58-8 16,9 0-8-16,13 0 5 15,1 0-17-15,6 0 18 0,4 0-7 16,-4 0 7-16,-1 2-2 15,-6-2-10-15,-5 0 10 16,-7 0 1-16,-5 0 6 16,-5 0 0-16,-4 0 0 15,1 0 7-15,-1-1 14 16,1-2-17-16,-1 2 14 16,-1-2 6-16,0 3-13 15,0-1 14-15,0 1-15 16,0 0-12-16,0 0-1 15,0 0-1-15,0 0 1 0,0 0 0 16,-3 0-12 0,-6 9 11-16,-4 14-4 0,-2 10 5 15,-1 9 1-15,4 10 4 16,1 5-5-16,1 3 0 16,5-2 5-16,2-4-8 15,2-4 3-15,1-4 0 16,0-3-5-16,0-4-1 15,3-7 4-15,-2-11-2 16,1-7 6-16,-2-8-3 16,0-6 2-16,0 0 3 15,-2 0 46-15,-17-7-12 16,-4-6-9-16,-8-2-26 16,-2 0 1-16,3 4-8 0,2 5-12 15,3 4-43-15,6 2-35 16,13 0-202-16</inkml:trace>
  <inkml:trace contextRef="#ctx0" brushRef="#br2" timeOffset="-71137">9948 11723 634 0,'0'0'67'16,"0"0"-57"-16,0 0 79 15,0 0-5-15,0 0-27 0,0 0 12 16,0 0-7-16,0 0-18 16,0 0-4-16,0 0-20 15,0-1 0-15,0-2 6 16,0-1-22-16,0-2 8 15,4-2-12-15,4-7 0 16,5-6-1-16,4-4 1 16,2-6-2-16,-1-2-3 15,-6 1-6-15,-2-1 8 16,-5 5 2-16,-1 3-2 16,-4 4-2-16,0 4 5 15,0 4 0-15,0 4 8 16,0 5-7-16,0 3 11 15,0 1 3-15,0 0-8 0,-4 0 4 16,1 0-11-16,1 22-2 16,-1 11-4-16,2 13 12 15,1 11-3-15,0 2-2 16,0 0 4-16,0 0-3 16,3-7-2-16,0-6 0 15,6-3-2-15,-5-8 2 16,-1-7-1-16,-3-7 1 15,0-5-4-15,0-5-3 16,-1-2 7-16,-16-1 0 0,-1-1-8 16,-4 0 13-1,1-2-5-15,2 0 0 16,-2 0 6-16,2-2-8 16,2 0 2-16,4 0 0 0,5-2 5 15,4 1 0-15,2-2-1 16,2 0 10-16,0 0-11 15,0 0 22-15,0 0-13 16,0 0 6-16,2 0-2 16,7 0-10-16,5 0 2 15,6 0 19-15,7 1-18 16,4 1 27-16,2-1-23 16,0 1-12-16,1 0-2 15,-4 1-27-15,-3-1-69 16,0-2-114-16,-5 0-439 0</inkml:trace>
  <inkml:trace contextRef="#ctx0" brushRef="#br2" timeOffset="-70999.63">10357 12036 343 0,'0'0'882'15,"0"0"-882"-15,0 0-15 16,0 0-10-16,0 0-126 15,0 0-532-15</inkml:trace>
  <inkml:trace contextRef="#ctx0" brushRef="#br2" timeOffset="-68068.99">10609 11389 403 0,'0'0'212'0,"0"0"-171"15,0 0 49-15,0 0 15 16,0 0-55-16,0 0-33 16,0 0 22-16,0 0-7 15,-3 3 7-15,3-3-6 16,0 0-13-16,-3 0 22 15,3 0-13-15,0 0-5 16,-2 0 11-16,1 0-26 0,-1 0 7 16,1 0-16-16,1-6 5 15,0-2-13-15,0-2-1 16,4-2-8-16,8 2 8 16,-1 1 1-16,-1 1 4 15,0 4 1-15,-2 3 5 16,1 1-7-16,0 0 5 15,1 2 0-15,1 16 9 16,-5 6-2-16,3 4 17 16,-6 2 7-16,-3 5-19 0,0-3 23 15,0 1-10 1,-3-6-11-16,-6-5 8 0,3-8-20 16,1-5-2-1,2-5 0-15,3-4-19 0,0 0 7 16,0 0-23-16,3-9-8 15,11-5-26-15,2 4-47 16,5 6 61-16,-3 4 48 16,1 0 6-16,-2 15 1 15,4 8 22-15,-5 4 11 16,-1 3 19-16,-4-2-20 16,-3-1 18-16,-5-3-1 15,-3-4-18-15,0-4 25 16,0 0-21-16,-11-3-3 15,-9 0 11-15,-5-4-32 16,-4 0-3-16,0-5-8 16,0-2-24-16,4 0-10 0,5-1-45 15,4-1-88-15,7 0-353 16</inkml:trace>
  <inkml:trace contextRef="#ctx0" brushRef="#br2" timeOffset="-65300.45">4669 7144 362 0,'0'0'79'0,"0"0"-5"15,0 0 20-15,0 0-10 16,0 0 4-16,0 0-1 16,-5-5-26-16,5 5 12 15,0 0-9-15,0 0-32 16,0 0 3-16,0 0-26 15,4 0-9-15,14 0-5 16,12 0 5-16,14 0 5 16,6 0-5-16,3 0-2 15,-1 0-3-15,-7 0-10 16,-4 0-46-16,-4 0-63 0,-6 0-127 16</inkml:trace>
  <inkml:trace contextRef="#ctx0" brushRef="#br2" timeOffset="-64708.98">5851 7149 402 0,'0'0'297'0,"0"0"-243"15,0 0-36-15,0 0 56 16,0 0 29-16,102 0-33 15,-49 0-17-15,4 0-22 16,-1 0-29-16,-6 0-4 0,-4 2-9 16,-6 6-134-16,-7 3-229 15</inkml:trace>
  <inkml:trace contextRef="#ctx0" brushRef="#br2" timeOffset="-62779.28">11108 11691 569 0,'0'0'23'0,"0"0"-23"16,0 0 2-16,0 0 8 15,0 0 4-15,0 0-9 16,0 0 15-16,39 21-20 16,-34-32 17-16,-1-4-17 15,-2 1 0-15,-2-1 0 16,0 2 3-16,0 2 3 16,-5 4 71-16,-7 1-46 15,-5 4-16-15,0 2 9 16,-2 0-6-16,1 1 19 15,1 15 8-15,1 4 11 16,4 7 12-16,4 5-32 0,5 0-15 16,3 0-15-1,0 0 2-15,11-5-16 0,7-5 7 16,1-10-11-16,4-7 9 16,0-5-22-16,3 0 25 15,-2-12 4-15,-2-11-1 16,-6-1-3-16,-5 1 0 15,-5 2 1-15,-3 5 1 16,-3 6 14-16,0 7 36 16,0 3-3-16,0 0-48 15,0 11-1-15,3 9-6 16,6 3 6-16,4 1-6 16,7-3-9-16,4-3-48 0,6-8-68 15,1-8-156 1</inkml:trace>
  <inkml:trace contextRef="#ctx0" brushRef="#br2" timeOffset="-62260.43">11507 11623 582 0,'0'0'221'0,"0"0"-135"16,0 0 21-16,0 0-71 15,0 0-28-15,0 0 6 0,-7 65 10 16,7-36 4-16,5 1-15 16,6-4 0-16,1-7-13 15,-2-6-5-15,-1-8 4 16,-1-5-29-16,-1 0 30 16,5-18 21-16,-3-9-20 15,-1-6-1-15,-3-5-19 16,-5-1 19-16,0 2 3 15,0 7 2-15,0 9-5 16,-5 11 24-16,2 7-13 16,-2 3 4-16,2 14-15 15,-3 17-1-15,6 14-5 16,0 10 12-16,0 7 13 16,3 5 5-16,12 2-19 15,1 0 13-15,-2-7-18 0,-1-7 3 16,-2-10-4-1,-5-9 4-15,-3-11-3 0,-3-10 1 16,0-8 6-16,0-7 2 16,-9 0 22-16,-15-2 12 15,-2-16-10-15,-4-1-29 16,2-2 16-16,3 0-20 16,7 3 5-16,6 4-11 15,10 3-19-15,2 0-68 16,13-3-65-16,16-4-292 15</inkml:trace>
  <inkml:trace contextRef="#ctx0" brushRef="#br2" timeOffset="-62132.37">11864 11912 925 0,'0'0'139'16,"0"0"-108"-16,0 0 6 15,0 0-34-15,0 0-3 16,0 0-122-16,-35 34-181 15</inkml:trace>
  <inkml:trace contextRef="#ctx0" brushRef="#br2" timeOffset="-61351.83">12326 11471 485 0,'0'0'114'15,"0"0"32"-15,0 0 3 16,0 0-14-16,0 0-76 16,0 0-41-16,-9 66 69 15,9-7 21-15,0 4-52 16,0-3 8-16,0-4-36 16,9-8-19-16,3-10 0 15,-3-10-6-15,-3-14-4 0,-5-8 1 16,2-6-40-16,2-8 22 15,5-20-11-15,2-15-36 16,6-5 4-16,0 2-23 16,3 6 52-16,0 11 26 15,-5 11 6-15,-1 11 28 16,-1 4-14-16,-1 3-7 16,0 0-13-16,1 1 6 15,2 3-2-15,-4 0 0 16,-2-4-10-16,-2 0 9 15,-5 0-19-15,0-5 22 16,-3-10 6-16,0-3-5 0,0 1-1 16,-6 4 29-1,1 5 7-15,1 7 11 0,0 1-13 16,1 0-19-16,-2 21-1 16,-1 12-7-16,2 9 18 15,2 0-16-15,2 0-8 16,2-2-2-16,18-6-44 15,2-6-24-15,4-7-11 16,1-9-96-16,0-12-141 16</inkml:trace>
  <inkml:trace contextRef="#ctx0" brushRef="#br2" timeOffset="-60833.95">12793 11579 249 0,'0'0'66'0,"0"0"-63"16,0 0 55-16,0 0 31 15,0 0-14-15,0 0-5 16,7 20 14-16,-7-4 1 16,0 6 18-16,0 6 4 15,0 8-31-15,-7 0 9 16,3 5-18-16,-1 0-15 15,5-3-22-15,0-2-30 0,0-8 12 16,3-9-12 0,9-4 5-16,1-11-5 0,7-4 4 15,2-7-3-15,5-20 14 16,-2-9-15-16,-2-7-6 16,-10-2-3-16,-3 1 8 15,-8 6-1-15,-2 7 2 16,0 8 0-16,-9 7 9 15,-6 11-9-15,-7 5 0 16,-3 0-4-16,3 3-16 16,6 10 19-16,9 1-21 15,7 1-38-15,3 1 6 16,19-2 8-16,5 0 7 16,3-1-7-16,-3-2 31 15,-3 2 15-15,-4 1 0 0,-3-1 42 16,-5 4 16-1,-5-2-34-15,-4 0-3 0,-3 2-21 16,0 1-36-16,0-1-51 16,-1-8-108-16,1-7-299 15</inkml:trace>
  <inkml:trace contextRef="#ctx0" brushRef="#br2" timeOffset="-60491.24">13205 11603 936 0,'0'0'1'16,"0"0"0"-16,0 0 66 15,0 0-15-15,0 0-40 16,0 0 4-16,65-46-14 16,-45 49 13-16,-2 6-15 15,-2 1 0-15,-7 3-3 16,-4 0 13-16,-5 2-10 15,0 4 33-15,-2 2-14 16,-16 4 26-16,-1 1-7 16,-4 0-24-16,4 1 13 15,6-3-24-15,6-1 9 16,4-2 3-16,3-4-13 16,0 0 17-16,8-4-17 0,4-3-1 15,6-5-2 1,3-3-27-16,4-2-14 0,7 0-55 15,2-13-118-15,-2 0-271 16</inkml:trace>
  <inkml:trace contextRef="#ctx0" brushRef="#br2" timeOffset="-60354.22">13569 11851 721 0,'0'0'435'16,"0"0"-421"-16,0 0 12 15,0 0-26-15,0 0-39 0,0 0-193 16,12 23-159-16</inkml:trace>
  <inkml:trace contextRef="#ctx0" brushRef="#br2" timeOffset="-59573.9">14106 11365 567 0,'0'0'81'16,"0"0"63"-16,0 0-29 15,0 0-44-15,0 0-55 16,0 0 48-16,0 107 16 16,0-43-32-16,0 5-4 15,3 1-8-15,9-6-19 0,3-6 13 16,2-8-13-16,3-7-16 15,-1-10 4-15,0-9 2 16,-2-12-3-16,4-12 1 16,0 0-2-16,3-30 19 15,1-13-19-15,-7-14-3 16,-6-12-8-16,-7-6-25 16,-5-5 8-16,0 1 22 15,-11 13-24-15,-10 11 20 16,-3 18-2-16,-1 10 6 15,1 11-6-15,2 10 10 0,1 6-2 16,3 0-1 0,2 18-46-16,5 9-43 0,5 6-125 15,6 3-174-15</inkml:trace>
  <inkml:trace contextRef="#ctx0" brushRef="#br2" timeOffset="-59289.76">14167 11708 971 0,'0'0'15'0,"0"0"4"0,0 0-4 16,14-90 31-16,11 71-45 15,3 6 12-15,2 9 20 16,-2 4-30-16,-1 1 15 16,-3 15-18-16,-6 4 0 15,-2-2 13-15,-5 0-11 16,-2-2-1-16,0-5-1 16,-3-2-85-16,-2-9-137 15</inkml:trace>
  <inkml:trace contextRef="#ctx0" brushRef="#br2" timeOffset="-58832.44">14589 11679 396 0,'0'0'496'0,"0"0"-495"0,0 0 31 16,0 0 22-16,-58 92-14 16,58-64-5-16,0-2-31 15,11-7 8-15,6-3 3 16,3-7-13-16,4-9 11 16,0 0 2-16,-2-16-5 15,-6-9 21-15,-5-4-16 16,-8 0 17-16,-3 2-2 15,-2 3-20-15,-16 9-5 16,-4 7-5-16,-1 8-38 16,0 5-35-16,3 16-94 0,10 1-157 15</inkml:trace>
  <inkml:trace contextRef="#ctx0" brushRef="#br2" timeOffset="-58322.86">15007 11849 899 0,'0'0'155'15,"0"0"-144"-15,0 0 13 16,10 84-10-16,-5-55 0 16,-1-2-14-16,1-5-52 15,-1-5-116-15,3-10-273 16</inkml:trace>
  <inkml:trace contextRef="#ctx0" brushRef="#br2" timeOffset="-57892.48">15249 11352 535 0,'0'0'315'0,"0"0"-315"0,-30 74 112 16,18-20 20 0,0 7-75-16,8 1-2 0,4 0-29 15,0-6-19-15,4-7-4 16,14-8 5-16,3-9-10 16,3-9 2-16,4-13-1 15,2-10-2-15,4-5 5 16,2-23-2-16,-9-10 7 15,-5-10-7-15,-9-8 0 16,-13-9 0-16,0 0 5 16,-14 3-8-16,-13 10 5 15,-6 13-2-15,-4 15 10 16,-1 11-10-16,2 12-2 16,4 1-7-16,5 18-57 15,6 18-41-15,10 8-90 0,11 2-143 16</inkml:trace>
  <inkml:trace contextRef="#ctx0" brushRef="#br2" timeOffset="-57610.36">15228 11669 831 0,'0'0'258'16,"0"0"-252"-16,0 0 28 15,0 0 4-15,0 0-27 16,0 0 4-16,85-30-4 16,-57 35 12-16,-2 4-23 15,-3-3 1-15,-6-3-2 16,-4-3 1-16,-2 0-8 15,-5 0-53-15,-5 0-189 16,-1 0-402-16</inkml:trace>
  <inkml:trace contextRef="#ctx0" brushRef="#br2" timeOffset="-56959.09">15602 11860 1021 0,'0'0'75'16,"0"0"-67"-16,0 0 18 16,20-84 5-16,-16 69-1 15,-1 5-7-15,-3 7 11 16,0 2-16-16,0 1-13 15,0 0-10-15,3 0-2 16,-2 12 5-16,1 4-9 16,1 3 15-16,0 4-4 15,2 1 0-15,-2-1-12 16,0-1 9-16,1-3-21 16,-1-3 3-16,-3-2 18 15,0-2-23-15,0 1 4 0,0-3-1 16,0 0-20-16,-3-3 42 15,-3-1-2-15,0-2 3 16,-3-2 16-16,-1 2-10 16,1-2 12-16,-2 2 2 15,3-2-15-15,1-1 17 16,4 1-15-16,3-2 8 16,0 0 28-16,0 0-22 15,0 0 16-15,6 0-10 16,12 0-26-16,4 0 52 15,0 0-24-15,0 2-25 16,-1 1-4-16,-2 2-4 0,5-3-48 16,4-2-117-16,4 0-364 15</inkml:trace>
  <inkml:trace contextRef="#ctx0" brushRef="#br2" timeOffset="-51489.03">10025 12657 927 0,'0'0'119'0,"0"0"-19"16,0 0 14-16,0 0-62 16,0 0-27-16,0 0-12 15,-4-80-11-15,25 56-2 16,1 4 0-16,-1 4 5 15,-1 6-8-15,-7 5 3 16,-6 4-1-16,-1 1-6 0,-1 0-2 16,1 7 6-16,1 13 0 15,-1 8 3-15,-4 6 0 16,-2 4 0-16,0 4 1 16,-3 3 11-16,-9 2-10 15,0-2 0-15,-4-1-2 16,-1-2 8-16,-1-2-8 15,2-7 0-15,1-3-1 16,4-7-7-16,5-5 8 16,5-5 0-16,1-6-5 15,0-2-1-15,0-1 5 16,4-1-4-16,11-3 5 16,8 0 24-16,5 0-21 0,0 0 11 15,-2 0-14 1,-7-1-6-16,-4 1-38 0,-1 0-81 15,2 0-154-15,-3 1-382 16</inkml:trace>
  <inkml:trace contextRef="#ctx0" brushRef="#br2" timeOffset="-51242.84">10430 13034 223 0,'0'0'1023'15,"0"0"-1003"-15,0 0-18 16,0 0-2-16,0 0-73 15,0 0-21-15,61 0-439 16</inkml:trace>
  <inkml:trace contextRef="#ctx0" brushRef="#br2" timeOffset="-48796.08">11014 12470 353 0,'0'0'134'15,"0"0"-15"-15,0 0 14 16,0 0-30-16,0 0-7 16,0 0-33-16,0 0-21 15,-32 7 15-15,14 32 1 16,3 16-10-16,2 11-9 15,5 5-31-15,5 0 10 16,3-9-18-16,0-12 2 16,20-9-9-16,5-12 5 15,8-12-2-15,1-13 4 16,8-4-28-16,3-21 28 16,1-17 0-16,-3-16 3 15,-6-10-10-15,-10-5 6 0,-12-3 1 16,-15 2-2-1,0 6-21-15,-19 12 23 0,-5 13-10 16,-4 12 10-16,-4 17 7 16,-2 10-7-16,-2 6-9 15,2 21-26-15,4 10-63 16,8 10-20-16,11 0-155 16,11-1-155-16</inkml:trace>
  <inkml:trace contextRef="#ctx0" brushRef="#br2" timeOffset="-48382.49">11328 12703 1021 0,'0'0'21'0,"0"0"-5"16,0 0 48-16,0 0-35 16,0 0-18-16,0 0 34 15,7 77-8-15,1-48-4 16,4-4-23-16,-2-4-9 16,-1-10 2-16,-2-5-2 0,-2-6-1 15,1 0 0 1,5-15 4-16,2-14 16 0,2-2-20 15,1-1-11-15,-5 8 5 16,-2 11 9-16,-5 6-3 16,2 7 5-16,0 1 1 15,0 16-6-15,3 10 18 16,1 4-9-16,-2 1 2 16,-2 0-11-16,0-6-11 15,4-5-32-15,1-6-61 16,-2-8-98-16,-1-7-209 15</inkml:trace>
  <inkml:trace contextRef="#ctx0" brushRef="#br2" timeOffset="-48108.75">11666 12605 731 0,'0'0'217'0,"0"0"-216"16,0 0 8-16,0 0 57 16,0 114 38-16,0-48-22 15,2 7-23-15,1-3-11 16,2-2-9-16,2-5-29 16,5-6 0-16,-3-9-10 15,0-10-4-15,0-10-9 0,-3-11-41 16,-2-9-21-16,-1-8-48 15,0-5-100-15,0-20-51 16</inkml:trace>
  <inkml:trace contextRef="#ctx0" brushRef="#br2" timeOffset="-47882.82">11666 12718 824 0,'0'0'161'16,"0"0"-156"-16,0 0 21 15,0 0-18-15,0 0 14 16,0 0 14-16,96-13-2 0,-62 43 17 16,-5 0-36-16,-6-2 5 15,-7-3 14-15,-6-2-14 16,-10-3 16-16,0-1-26 16,-21 2-6-16,-12 2-8 15,-6 1-20-15,1-5-85 16,8-3-109-16,13-9-313 15</inkml:trace>
  <inkml:trace contextRef="#ctx0" brushRef="#br2" timeOffset="-46283.34">12350 12551 582 0,'0'0'135'15,"0"0"-56"-15,0 0 40 16,0 0-24-16,0 0-30 15,0 0 21-15,-12-3-26 16,6-8-30-16,5-4 8 16,-1-2-30-16,2-1 11 15,0-2-18-15,0 0 0 16,0 1 7-16,2 2-2 16,6 4-6-16,0 3 0 15,1 4-5-15,3 1 4 0,-2 5 1 16,5 0-4-16,5 5-3 15,3 9 7-15,4 5 0 16,0-2 0-16,-3-3 4 16,0-5-9-16,-2-4 5 15,-5-5 0-15,-1 0-3 16,-2-6 8-16,-3-9-1 16,-3-3-4-16,-7-2 11 15,-1 1-4-15,0 1 2 16,0 2-8-16,0 5 28 15,-6 4-25-15,5 3 13 16,-2 4-17-16,1 0 5 0,1 1-10 16,-3 23 1-16,2 11 1 15,2 14-5-15,0 8 12 16,4 10-4-16,7 4 0 16,2 3 9-16,1-3-6 15,-4-11-3-15,-2-11 0 16,-4-7 1-16,-4-11 6 15,0-10-3-15,0-7 14 16,-12-6-17-16,-10-8 27 16,-6 0-3-16,-7 0-18 15,-1-5-7-15,5-4 0 16,7 1-10-16,11 3-29 16,8 5-44-16,5 0-59 15,3 0-399-15</inkml:trace>
  <inkml:trace contextRef="#ctx0" brushRef="#br2" timeOffset="-42723.09">13378 12937 907 0,'0'0'121'15,"0"0"-105"-15,0 0 61 16,0 0 44-16,0 0-69 15,13 98-27-15,-4-65-25 16,4-3-35-16,-2-6-72 0,-3-12-349 16</inkml:trace>
  <inkml:trace contextRef="#ctx0" brushRef="#br2" timeOffset="-41793.21">14161 12551 402 0,'0'0'87'16,"0"0"-64"-16,0 0 61 15,0 0 24-15,0 0-6 16,0 0-19-16,8 3 1 16,-8-3-11-16,0 0 9 15,0 0-22-15,0-4-11 16,0-6-19-16,0-1-29 16,0 1 20-16,0 3 0 15,0 0-15-15,0 6 18 0,0 1-9 16,0 0-13-16,0 3-2 15,0 20-9-15,6 13 9 16,7 13 28-16,3 3-26 16,2 2 19-16,0-2-14 15,2-7-2-15,-4-8 11 16,-4-9-14-16,-3-11 7 16,-6-9-7-16,-3-5 8 15,0-3-3-15,0-1-1 16,0-18 1-16,0-8-7 15,0-10-9-15,9-6 2 16,4 1 1-16,8 0-24 0,0 4 26 16,6 11-16-16,0 1-3 15,0 5 14-15,1 4-25 16,-3 2 10-16,-5 3 15 16,-2 4-18-16,-8 1 26 15,-3 1-6-15,-7 2 7 16,0-1 10-16,-7-1 6 15,-21 0-4-15,-14 4-8 16,-13 2 1-16,-9 0 11 16,-1 4-2-16,6 7-8 15,7 3-6-15,7 3 0 16,6-1-30-16,10 5-43 16,19-7-172-16,10-8-212 0</inkml:trace>
  <inkml:trace contextRef="#ctx0" brushRef="#br2" timeOffset="-40952.96">14858 12337 1060 0,'0'0'47'0,"0"0"-45"15,0 0 45-15,0 0-15 16,0 0 1-16,-21-76-2 16,28 70-24-16,10 5-7 15,4 1 0-15,3 0-1 16,4 0 0-16,-1 3 1 16,-2 0 0-16,-4-3-3 15,-2 0 10-15,-2 0-7 16,-2-3 9-16,-5-6-8 15,-4-1 21-15,-2 2-5 16,-2-2-9-16,-2 4 28 0,0 2-16 16,0 3 11-16,0 1-9 15,0 0-18-15,0 1-8 16,0 16 3-16,0 5 1 16,0 9-7-16,0 5 12 15,4 3-5-15,3 2 0 16,-1 2 5-16,4 0-7 15,-3-3 2-15,4 2 0 16,0-2-5-16,0-1 7 16,0 1-2-16,-4-2 0 15,-1-1-1-15,-6-6-2 16,0-1 3-16,0-4 0 0,-12-4-1 16,-7-3 7-16,-8-8 0 15,-5-4 21 1,-3-4-15-16,-5-3 29 0,1 0-15 15,1-1-11-15,4-8-5 16,9 1-10-16,7 2-9 16,15 2-36-16,3 0-64 15,15 1-100-15</inkml:trace>
  <inkml:trace contextRef="#ctx0" brushRef="#br2" timeOffset="-39349.5">10085 13653 722 0,'0'0'178'0,"0"0"-176"16,0 0 69-16,0 0 8 15,0 0-64-15,0 0 18 16,-25-5-11-16,25-2-11 16,0-1-6-16,0-1-5 15,0-1 0-15,4 3 0 16,2 1 5-16,2 3 3 15,-4 1 8-15,5 2-13 16,0 0 18-16,2 0-9 16,3 14 19-16,0 4 5 15,-4 5-8-15,-5 2 13 16,-5 2-24-16,0 0-1 16,0 0 13-16,-15-4-29 15,-2 0 6-15,-2-3-6 0,-2-4-1 16,6-5-6-16,6-6-22 15,5-1-9-15,4 2 3 16,4 3-52-16,16 1 50 16,2 2 34-16,6 1-24 15,-4-1 27-15,-4 0-5 16,-6 1 5-16,-6-1 18 16,-2 2-2-16,-6 1 34 15,0 1 0-15,-6 2-27 16,-12 1 15-16,-4 0-36 15,-2-2-2-15,2 0-18 16,8-2-82-16,11-5-119 0,3-6-209 16</inkml:trace>
  <inkml:trace contextRef="#ctx0" brushRef="#br2" timeOffset="-39198.07">10373 14108 1098 0,'0'0'131'16,"0"0"-127"-16,0 0-6 16,0 0 2-16,-46 82-50 15,40-61-93-15,3-4-176 16</inkml:trace>
  <inkml:trace contextRef="#ctx0" brushRef="#br2" timeOffset="-38509.04">11001 13526 179 0,'0'0'487'0,"0"0"-397"0,0 0-9 16,0 0-20 0,0 0 59-16,-4 118 22 0,4-58-59 15,0 5 10-15,0 0-25 16,0-4-46-16,0-8-4 16,1-11-18-16,5-11-14 15,1-12-9-15,-2-8-64 16,-2-11-77-16,3 0-304 15</inkml:trace>
  <inkml:trace contextRef="#ctx0" brushRef="#br2" timeOffset="-37922.85">11011 13555 191 0,'0'0'235'16,"0"0"-145"-16,0 0 10 15,0 0-14-15,0 0-38 16,0 0 3-16,0-70 4 16,3 62 2-16,-1 1 12 15,1-1-19-15,0 4-3 16,0-1-3-16,5 2-23 0,-4-1 10 15,5 1-3 1,0 3-10-16,3 0 14 0,6 0-26 16,4 15 12-16,-1 9 23 15,0 5-19-15,-9 4 8 16,-5-1-8-16,-5-4-20 16,-2-4 15-16,0-5-17 15,0-7 2-15,-3-5 0 16,-3-4 3-16,3-3-8 15,3 0 3-15,0 0-14 16,0 0 14-16,0 0-28 16,0 0 12-16,0 0-5 15,9 3-37-15,7 9 35 16,5 8 23-16,7 3 0 0,-5 3 0 16,4 4 4-1,-5 0 0-15,-4-3 19 16,-6-2-13-16,-8-4 22 0,-4-6-6 15,0-2-10-15,-15-2 25 16,-13-2-20-16,-5-2 0 16,-4 0-20-16,3-1-1 15,4-3-11-15,12 3-33 16,10-1-53-16,8-1-146 16,14-2-441-16</inkml:trace>
  <inkml:trace contextRef="#ctx0" brushRef="#br2" timeOffset="-36820">11643 13713 235 0,'0'0'155'16,"0"0"-141"-16,0 0 42 15,0 0 37-15,0 0 13 16,0 0 0-16,-44-38-17 15,33 38-8-15,0 0-2 16,2 0-4-16,-4 15-32 0,1 9 13 16,-3 8-17-16,9 1-25 15,3 1 0-15,3-2-12 16,0-8-2-16,1-4 0 16,10-7-7-16,1-7 5 15,1-5-3-15,3-1-8 16,3-4 3-16,-2-13 9 15,0-3 1-15,-4-2 2 16,-4 2 9-16,-3 4-9 16,-3 8 3-16,-3 4 0 15,0 4 25-15,3 0-30 16,-2 0-5-16,5 10 2 0,2 7 6 16,3 1 14-1,2-2-16-15,-1-3 5 0,1-3-6 16,-2-4 0-16,-2-2-9 15,-1-4 3-15,0 0-31 16,0 0 15-16,-1-12-3 16,3-4-24-16,1-2 5 15,-2-2-29-15,1 0-2 16,-4 0 48-16,-1 3 7 16,-2 5 20-16,-2 1 4 15,1 4-3-15,-1 1 35 16,2 2-3-16,-1 2 3 15,-1 1 2-15,1-1-36 16,-2 2 13-16,2 0-15 0,0 0 7 16,1 0 2-16,3 0 3 15,-1 6 5-15,2 1 5 16,-2 2-21-16,2-3 17 16,-4 0-10-16,-2-1-6 15,1-2 27-15,-2 2-6 16,0-1-4-16,0 1 12 15,0 3-26-15,0-1 16 16,0 1-9-16,0 1-6 16,0-1-4-16,0 2-2 15,0 0 0-15,0 1-1 0,0 1 12 16,0-1-11 0,1 1 0-16,1 0 4 15,4-2 3-15,-3 1-7 0,0 0 0 16,6-1 8-16,-3 1-1 15,-2-1-3-15,4-1-4 16,3-2 5-16,0-2-13 16,11-3-6-16,1-2-35 15,8-4-76-15,-1-15-421 16</inkml:trace>
  <inkml:trace contextRef="#ctx0" brushRef="#br2" timeOffset="-36250.89">12123 13716 788 0,'0'0'172'0,"0"0"-170"0,0 0 86 16,-7 82 34-16,7-48-41 15,0-3-29-15,0-6-5 16,4-5-40-16,0-9-2 16,-1-5-5-16,-1-5 3 15,-2-1-3-15,3-3 0 16,5-17 1-16,-1-5-7 16,5-5-3-16,-2 4 9 15,2 2-6-15,-4 6 9 16,-2 9-3-16,-2 3 0 15,-1 6 1-15,2 0-8 0,2 0 13 16,0 8-6 0,4 11 23-16,1 1-21 0,-2 2 29 15,1-1-1-15,-1-2-26 16,-1-2 7-16,0-5-11 16,-3-3-1-16,1-2-7 15,-2-1-64-15,1-4-16 16,0 0-75-16,0-1-101 15,1 1-157-15</inkml:trace>
  <inkml:trace contextRef="#ctx0" brushRef="#br2" timeOffset="-35035.24">11186 13918 643 0,'0'0'141'16,"0"0"-87"-16,0 0 114 15,0 0-42-15,0 0-23 16,0 0-40-16,60-17-60 16,25 11 32-16,24-1-29 15,13-1-5-15,5 3-2 0,-3-2-21 16,-8 0 22-16,-2-4-16 16,-11-3-18-16,-14-2 17 15,-18 2-14-15,-23 4 5 16,-22 4 10-16,-23 4-11 15,-3-1 2-15,-36 0 10 16,-22 3-56-16,-19 0-33 16,-22 0 30-16,-18 6 74 15,-12 8-3-15,-13 3 8 16,-6 3 9-16,3-4 37 16,5-2-31-16,13-4-4 15,12-7-16-15,17-3 0 16,14 0-3-16,20-14 12 15,18-7-5-15,23-1 66 16,18 0-19-16,5 2-40 0,30 2-11 16,25 1-5-1,22 2-2-15,17 3 5 0,12 2 2 16,0 3 0-16,-9 3-22 16,-16-3-9-16,-17 1 4 15,-18 1 27-15,-21 2-6 16,-17 0 14-16,-8 3-5 15,-19-1 58-15,-20 1-51 16,-11 0 2-16,-11 0 12 16,-7 9 5-16,2 11 4 15,6 5-25-15,12 1 2 16,19 4-10-16,17 0-39 16,19-5-83-16,41-13-121 0,32-12-328 15</inkml:trace>
  <inkml:trace contextRef="#ctx0" brushRef="#br2" timeOffset="-34127.97">12773 13535 248 0,'0'0'96'0,"0"0"-13"16,0 0 70-16,0 0-54 15,0 0 18-15,0 0-40 16,-1-27-32-16,1 30-34 15,0 16 1-15,0 13 50 16,0 9-17-16,0 7 0 16,0 1-4-16,12-1-24 15,4-1 3-15,2-3-17 16,6-5 12-16,1-8 4 16,2-11-18-16,0-10 6 0,-1-10-7 15,4 0 3-15,-2-25 7 16,0-13-4-16,-4-8 2 15,-5-9-8-15,-11-4 0 16,-8-4-4-16,0 1-3 16,-9 6-15-16,-15 6 21 15,-3 15 1-15,-4 10 0 16,-2 14-7-16,0 11-4 16,-1 0 8-16,2 15-20 15,7 15-22-15,6 7-19 16,11 2-106-16,8-2-110 15,8-5-120-15</inkml:trace>
  <inkml:trace contextRef="#ctx0" brushRef="#br2" timeOffset="-33376.99">13217 13651 818 0,'0'0'71'0,"0"0"-44"16,0 0-6-16,0 0 66 15,0 0 24-15,6 90-32 16,-1-56-12-16,1-1-27 0,2-9-15 16,1-9-25-16,0-8 0 15,-2-7-6-15,2-2 10 16,6-21-4-16,2-8 0 15,0-6-23-15,0 3 20 16,-4 7-10-16,-5 6 5 16,-2 13 2-16,-5 5 12 15,1 3-14-15,1 4 8 16,0 15-8-16,6 9 8 16,-2 0 7-16,2 3-7 15,1-4 0-15,1-5-3 16,1-3-26-16,0-11-90 15,0-7-256-15</inkml:trace>
  <inkml:trace contextRef="#ctx0" brushRef="#br2" timeOffset="-32959.06">13536 13590 843 0,'0'0'41'0,"0"0"-33"16,16 116 92-16,-10-56 19 16,1 4-57-16,1 0 5 15,1-7-35-15,2-6-32 0,0-8 11 16,-1-9-11 0,-6-12-4-16,-1-9 2 0,-3-8-37 15,0-5-18-15,0-8 20 16,-3-17-81-16,-6-14-38 15,0-6 70-15,-4-9-14 16,1-8 43-16,2-4-32 16,2 7 77-16,6 11 12 15,2 17 123-15,0 12 44 16,0 7-106-16,10 8-36 16,3 4 3-16,2 0-10 15,1 1 67-15,2 14-5 16,-2 4-31-16,-5 3 10 15,2 4-19-15,-7 1-13 16,-6-1-27-16,0 1-5 0,0-3-50 16,-7-7-104-16,-5-5-287 15</inkml:trace>
  <inkml:trace contextRef="#ctx0" brushRef="#br2" timeOffset="-32839.07">13845 13827 797 0,'0'0'0'16,"0"0"-36"-16,0 0-323 15</inkml:trace>
  <inkml:trace contextRef="#ctx0" brushRef="#br2" timeOffset="-32080.92">14112 13519 132 0,'0'0'652'0,"0"0"-633"15,0 0 55-15,13 78 42 16,-10-45-18-16,-1-4-32 15,2-5-1-15,-1-7-18 16,0-6-41-16,-1-6 9 16,-1-5-15-16,1 0 0 15,1-5-1-15,5-10 1 16,3-1-58-16,3 2 2 16,0 5 6-16,0 3 27 15,2 2-7-15,-1 0-16 16,3-2 30-16,-3-1 13 15,1 0 3-15,-5-2 20 16,1-1-14-16,-5 1 21 0,-5-2-15 16,-2 4 21-1,0 3 15-15,0 3-9 0,0 1 11 16,0 0-11-16,0 0-38 16,0 1 17-16,0 13-18 15,0 6 16-15,3 3 0 16,4 0-9-16,3-1-13 15,3-2 6-15,-1-4-49 16,4-7-6-16,3-6-58 16,1-3-78-16,2-3-76 15,0-14-243-15</inkml:trace>
  <inkml:trace contextRef="#ctx0" brushRef="#br2" timeOffset="-31802.89">14504 13596 827 0,'0'0'132'16,"0"0"-24"-16,0 0-21 15,0 0-74-15,0 0 2 16,0 0 2-16,0 0-11 16,-4 93-2-16,22-73-4 15,3-6-3-15,1-7 0 16,3-7-11-16,-1 0 14 16,0-16 6-16,-5-8-4 15,-8-1 9-15,-8 0-6 16,-3-1-5-16,-5 1 24 15,-18 2-24-15,-6 3 21 16,-4 8-20-16,-1 8 4 16,0 4-10-16,4 11-2 0,8 10-29 15,13 1-54-15,9-1-79 16,7-6-144-16,26-7-331 16</inkml:trace>
  <inkml:trace contextRef="#ctx0" brushRef="#br2" timeOffset="-31226.66">14906 13532 906 0,'0'0'6'0,"0"0"4"16,0 0 13-16,0 0 5 16,-2 92 9-16,2-68-34 15,0-3 11-15,0-6-12 16,3-4 9-16,9-6-10 15,1-5-1-15,1 0 0 16,2-16 23-16,-4-3-21 0,-2 1 7 16,-5-2 7-16,-5 1-6 15,0 1 17-15,-5 1-27 16,-12 5 3-16,-7 3-7 16,-3 5-3-16,-1 2 7 15,1 2-8-15,6 0-6 16,8 0 12-16,8 0-12 15,5-8 8-15,5-6-9 16,14-8-87-16,5-5 65 16,-1-5 34-16,-3-2 6 15,-5-1 24-15,-8-2 21 16,-4 3-8-16,-3 1-9 0,0 8-24 16,-9 10 56-1,-10 10-10-15,-3 5-53 0,-2 8 0 16,-2 21-1-16,7 12-3 15,10 9 0-15,9 5-32 16,2 3-78-16,27-6-137 16</inkml:trace>
  <inkml:trace contextRef="#ctx0" brushRef="#br2" timeOffset="-30670.9">15307 13690 989 0,'0'0'79'0,"0"0"-13"0,0 0 43 16,0 0-47-16,0 0-51 15,0 0-11-15,0 0-13 16,0 0-51-16,3 0-132 16,3 0-265-16</inkml:trace>
  <inkml:trace contextRef="#ctx0" brushRef="#br2" timeOffset="-30267.47">15535 13428 1156 0,'0'0'24'0,"0"0"-12"16,0 0-23-16,0 0 11 15,0 0-3-15,0 0-5 16,-1 96 4-16,1-54 2 16,0-1-25-16,11-4-73 15,9-8-16-15,7-6 17 16,6-5 7-16,-2-5 8 15,-4-1 84-15,-8 1 72 16,-10 3 24-16,-9 2-37 0,0 5 42 16,-7 1-20-16,-19 1 3 15,-6-1-35-15,-3-4-47 16,5-3-2-16,11-9-1 16,9-3-35-16,5-5-23 15,5-3-41-15,5-17-99 16,15-11-361-16</inkml:trace>
  <inkml:trace contextRef="#ctx0" brushRef="#br2" timeOffset="-29687.27">15793 13397 665 0,'0'0'28'0,"0"0"68"15,0 92 33-15,0-55-26 16,0-1-11-16,0-5-42 16,0-10-4-16,2-8-14 15,-1-6-26-15,-1-6 8 16,0-1-10-16,0 0 2 16,2-12-6-16,1-7-27 15,3 2 3-15,0-1 10 16,2 2-17-16,2 2 16 0,-1 0-17 15,2 3-2 1,0-1 31-16,-4 5-9 0,1 2 12 16,-4 2 0-16,-2 1 11 15,-1 2-11-15,1 0 0 16,-1 0 5-16,5 0-13 16,3 0 14-16,1 0-6 15,1 0 0-15,0 0 8 16,-3-5-9-16,1 0 1 15,0-2-18-15,0-3-24 16,-1 0-90-16,-2 0 21 16,0 0-29-16,-2 0 18 15,-2 0 10-15,-2 3 112 16,0 2 25-16,0 2 93 0,0 1 17 16,0 2-12-16,0 0-54 15,-2 0-16-15,-2 10 41 16,-2 8-2-16,1 3-34 15,2 7 17-15,2-1-41 16,1-1-3-16,0-1-31 16,0-2-5-16,0-5-18 15,7-4-41-15,1-5-90 16,-1-8-245-16</inkml:trace>
  <inkml:trace contextRef="#ctx0" brushRef="#br2" timeOffset="-29372.99">16150 13418 771 0,'0'0'0'16,"0"0"21"-16,0 0 3 15,0 75 24-15,0-46-31 16,9-1 3-16,3-7 10 15,4-9-20-15,1-6 10 16,-1-6 11-16,-1-4 2 16,3-17 15-16,-3-11-14 15,-2-3-5-15,-5 0 11 16,-8 2-3-16,0 5-17 16,-2 4-12-16,-16 9-8 0,-1 6 0 15,-4 8-20-15,1 1-35 16,2 10-20-16,4 13-89 15,7 1-181-15</inkml:trace>
  <inkml:trace contextRef="#ctx0" brushRef="#br2" timeOffset="-28719.79">16337 13460 724 0,'0'0'235'16,"0"0"-233"-16,0 0 87 15,0 0-1-15,0 0-18 16,0 0-21-16,-33 86-44 15,53-63-5-15,7-3-2 16,3-8-67-16,0-6-75 16,-2-6-266-16</inkml:trace>
  <inkml:trace contextRef="#ctx0" brushRef="#br2" timeOffset="-28412.31">16551 13380 309 0,'0'0'775'16,"0"0"-775"-16,0 0 0 16,0 0 6-16,0 0-6 15,81-33 5-15,-50 33-5 16,-1 0 0-16,-5 3 2 16,-4 4-11-16,-7-2 9 15,-7-3-18-15,-5 0 14 16,-2 2 8-16,0 5-4 15,-11 3 39-15,-7 4 10 16,0 0 8-16,0 4-18 0,6 2-11 16,5 0-21-1,4 2-7-15,3-1-2 0,6-5-45 16,17-2-67-16,9-8-26 16,7-5-122-16,3-3-262 15</inkml:trace>
  <inkml:trace contextRef="#ctx0" brushRef="#br2" timeOffset="-28308.29">16997 13561 905 0,'0'0'139'16,"0"0"-40"-16,0 0-64 15,0 0-35-15,0 0-20 16,0 0-131-16,0 0-248 0</inkml:trace>
  <inkml:trace contextRef="#ctx0" brushRef="#br2" timeOffset="-25974.66">17510 13068 479 0,'0'0'50'0,"0"0"32"0,0 0 56 16,0 0-56-16,-20 93 3 15,18-49-23-15,2 5 5 16,0 0-25-16,3 0-33 16,11-4 20-16,2-4-12 15,3-7-15-15,1-8-2 16,2-6 0-16,-1-8-12 15,-3-7 10-15,1-5-16 16,1-5 18-16,-1-16 2 16,-3-9 2-16,-4-7-8 15,-7-8-10-15,-5-6 10 16,0-5-4-16,-11-4-2 0,-9 4-12 16,-4 7 14-1,0 9 8-15,-2 14 16 0,3 11-16 16,0 12-4-16,4 3 4 15,1 9-57-15,6 14-40 16,6 6-98-16,6 2-86 16</inkml:trace>
  <inkml:trace contextRef="#ctx0" brushRef="#br2" timeOffset="-25518.88">17513 13366 538 0,'0'0'278'0,"0"0"-213"15,0 0 61-15,0 0-46 16,0 0-76-16,0 0 3 16,93-14-14-16,-53 14 0 15,1 0-87-15,-5 7-110 16,-5-4-412-16</inkml:trace>
  <inkml:trace contextRef="#ctx0" brushRef="#br2" timeOffset="-25256.5">17867 13429 699 0,'0'0'220'0,"0"0"-208"16,0 0 14-16,0 0 4 15,0 76-27-15,16-62-1 16,3-5-2-16,1-5-10 16,-1-4 9-16,0 0 2 15,-5-10 0-15,-8-5 3 16,-6-3 0-16,0-2 7 0,-9 1 4 16,-11 2-14-1,-3 7 0-15,3 6-1 0,1 4-38 16,3 0-64-16,9 0-272 15</inkml:trace>
  <inkml:trace contextRef="#ctx0" brushRef="#br2" timeOffset="-24729.71">18227 13484 1039 0,'0'0'58'15,"0"0"-58"-15,0 0-12 16,0 0 12-16,0 0 0 15,0 77-29-15,0-61-75 16,3-6-138-16,4-10-369 0</inkml:trace>
  <inkml:trace contextRef="#ctx0" brushRef="#br2" timeOffset="-24308.76">18440 12978 780 0,'0'0'56'0,"-10"110"45"0,8-45-22 16,2 0-39-16,0-6-7 15,0-8-33-15,12-9 9 16,0-10-8-16,4-11 6 16,2-9-2-16,5-12-5 15,2 0 2-15,3-21 6 16,0-13 2-16,-5-6-3 16,-5-6-3-16,-9-8 7 15,-9-6-2-15,0-2-9 16,-8 2 1-16,-17 9 19 15,-8 11-19-15,-1 18 9 16,-3 12-10-16,2 10-14 16,5 6 9-16,4 20-21 0,6 11-68 15,8 6-58-15,11-1-110 16,1-3-175-16</inkml:trace>
  <inkml:trace contextRef="#ctx0" brushRef="#br2" timeOffset="-24092.21">18458 13223 763 0,'0'0'234'0,"0"0"-174"16,0 0 35-16,0 0-13 0,0 0-51 15,0 0-23-15,3-32-3 16,16 39-4-16,4 0 11 15,0-1-12-15,0-3-1 16,2-3-6-16,-1 0-122 16,-7-6-286-16</inkml:trace>
  <inkml:trace contextRef="#ctx0" brushRef="#br2" timeOffset="-23637.39">18758 13297 697 0,'0'0'290'0,"0"0"-260"15,0 0 11-15,0 0 20 16,0 0-34-16,0 0-20 16,25-29-7-16,-17 45 2 15,1 5-2-15,-1 4 2 16,-3 2 9-16,-1 0-12 0,-2-2 1 16,-1-2 0-16,1-5 17 15,-1-8-13-15,-1-4 16 16,0-6 2-16,0 0-4 15,0 0 48-15,0 0-20 16,0 0-16-16,0 0-11 16,0 0-19-16,-4 0 0 15,-1 0 0-15,4 0-5 16,1 0-1-16,0 0-1 16,0 0-18-16,0 0-3 15,0 0-51-15,0 0-15 16,6 0-69-16,3-4-170 15</inkml:trace>
  <inkml:trace contextRef="#ctx0" brushRef="#br2" timeOffset="-22616.95">19090 13118 1060 0,'0'0'57'0,"0"0"-57"16,0 0-24-16,0 0-65 15,0 0-4-15,0 0-278 16</inkml:trace>
  <inkml:trace contextRef="#ctx0" brushRef="#br2" timeOffset="-22496.93">19142 13384 565 0,'0'0'490'0,"0"0"-490"15,0 0-91-15,0 0-178 16</inkml:trace>
  <inkml:trace contextRef="#ctx0" brushRef="#br2" timeOffset="-20696.93">12698 14558 466 0,'0'0'213'0,"0"0"-181"15,0 0 85-15,0 0-28 16,0 0-1-16,0 0-14 0,-51 47-26 16,40-12 7-16,1 9-22 15,2 6-11-15,0 5 7 16,3 4-28-16,2 4 20 16,3-3-8-16,0-2-13 15,0-4 6-15,13-12-6 16,5-9-3-16,3-9-7 15,3-13-31-15,3-7 21 16,0-4 4-16,7-3-1 16,-5-15 14-16,-1-6-25 15,-4-5 9-15,-5-10 19 16,-4-7 0-16,-5-8 2 16,-5-7 3-16,-5-3 0 15,0-1 2-15,-2 0-4 0,-12 6 7 16,-5 5 15-16,-1 13-12 15,-1 14 6-15,1 12-5 16,-2 11-13-16,0 4-2 16,-5 5-43-16,4 20-28 15,1 8-116-15,6 1-133 16</inkml:trace>
  <inkml:trace contextRef="#ctx0" brushRef="#br2" timeOffset="-20290.59">12610 14955 935 0,'0'0'60'0,"0"0"11"16,0 0 7 0,0 0-15-16,-8-73-39 0,16 57-11 15,5 7 10-15,0 4-18 16,4 5-3-16,-1 0-1 15,4 5 7-15,0 12 2 16,0 0 8-16,2 0-7 16,-1-6 13-16,-4-4-18 15,-4-4 9-15,-4-3-14 16,-2 0-1-16,-2-8-22 16,-2-11-121-16,3-1-421 15</inkml:trace>
  <inkml:trace contextRef="#ctx0" brushRef="#br2" timeOffset="-19773">13017 15071 28 0,'0'0'842'16,"0"0"-804"-16,0 0-30 16,0 0 62-16,0 0-4 15,0 0-35-15,-14 74 8 16,14-49-22-16,0-2-10 16,0-2-2-16,5-6 0 15,8-7-5-15,1-6 0 16,5-2 4-16,3 0-9 15,1-18 5-15,1-6 0 16,-4-4 2-16,-6-3 5 16,-8 1-7-16,-6 3 11 0,0 4-8 15,-9 7 38-15,-12 10-10 16,-1 6-24-16,-7 1-7 16,-1 19-50-16,4 4-39 15,6-4-130-15,8-3-357 16</inkml:trace>
  <inkml:trace contextRef="#ctx0" brushRef="#br2" timeOffset="-18632.95">13020 14353 103 0,'0'0'0'16,"0"0"3"-16,0 0 72 15,0 0 44-15,0 0-4 0,0 0-25 16,0 2-27-16,-2-2 15 16,2 0-3-16,0 0-4 15,0 0-4 1,0 0-25-16,-1 0 4 0,1 0-10 15,0 0-24-15,0 0 13 16,0 0-17-16,0 0-3 16,0 0 10-16,0 0-15 15,0 0 18-15,0 0-6 16,0 2-11-16,0 6 10 16,-2 3-7-16,1 4 24 15,-5 5 5-15,3 0-27 16,0 2 24-16,0 1-8 15,1-2-16-15,1-2 18 16,1-5-16-16,0-3 2 0,0-5 4 16,0-3-10-1,0-2 0-15,0-1 7 0,0 0-9 16,0 0-1-16,0 0-1 16,0 0-19-16,0 0 4 15,0 0-59-15,0 0-50 16,0 0-87-16,0 0-350 15</inkml:trace>
  <inkml:trace contextRef="#ctx0" brushRef="#br2" timeOffset="-18333.01">13000 14437 682 0,'0'0'155'16,"0"0"-62"-16,0 0 28 15,0 0-50-15,0 0-11 16,0 0-43-16,0 0-7 15,72 0-10-15,-57 0-9 0,-3 1-8 16,1 1-66-16,-1-2-33 16,4 0-107-16,-3 0-255 15</inkml:trace>
  <inkml:trace contextRef="#ctx0" brushRef="#br2" timeOffset="-18092.99">13167 14355 567 0,'0'0'194'0,"0"0"-130"0,0 0 75 15,0 0-27-15,0 0-6 16,0 0-43-16,-16 85-40 15,16-55-13-15,0 0-10 16,0-1-33-16,5-7-131 16,-1-8-382-16</inkml:trace>
  <inkml:trace contextRef="#ctx0" brushRef="#br2" timeOffset="-16772.25">13529 14740 97 0,'0'0'861'0,"0"0"-800"16,0 0 56-16,0 0 11 0,0 0-78 15,0 0-24-15,67-6-23 16,-26 3 0-16,1 1-6 16,-6 2-41-16,-6 0-68 15,-5 0-160-15,-7 5-124 16</inkml:trace>
  <inkml:trace contextRef="#ctx0" brushRef="#br2" timeOffset="-16617.95">13588 14887 854 0,'0'0'5'0,"0"0"49"15,0 0 85-15,0 0-75 16,0 0-64-16,117 14-4 15,-67-10-87-15,-2 0-242 16</inkml:trace>
  <inkml:trace contextRef="#ctx0" brushRef="#br2" timeOffset="-15790.25">14100 14437 506 0,'0'0'142'15,"0"0"-35"-15,0 0 6 16,0 0-33-16,0 0-43 16,0 0 36-16,-13 88 32 15,7-34-42-15,1 7-18 16,2 3-25-16,3-4 5 15,0-1 9-15,8-3-32 16,11-7 18-16,5-4-20 16,1-10 1-16,4-7-3 15,2-13-3-15,2-11-13 16,2-4 12-16,4-10-29 16,0-21 26-16,-3-12-5 0,-5-7 2 15,-10-8 11-15,-10-4-15 16,-11-6 9-16,0-1-4 15,-16 1 7-15,-12 6 4 16,-6 14 3-16,-2 7-1 16,2 16 5-16,0 11-7 15,5 9-11-15,7 5-3 16,1 7-64-16,6 16-86 16,5 4-120-16,5 1-99 15</inkml:trace>
  <inkml:trace contextRef="#ctx0" brushRef="#br2" timeOffset="-15460.95">14092 14822 792 0,'0'0'48'15,"0"0"40"-15,0 0 40 16,53-91-50-16,-28 72-45 0,0 9 7 16,1 6-17-16,-4 4-17 15,1 9-6-15,-3 7 0 16,-3 2 6-16,1-3-3 15,-5-5-3-15,-1-8 0 16,0-2-5-16,0 0 3 16,-2-20-51-16,2-7-281 15</inkml:trace>
  <inkml:trace contextRef="#ctx0" brushRef="#br2" timeOffset="-14468.33">14479 15022 493 0,'0'0'101'15,"0"0"-25"-15,0 0 54 16,0 0-67-16,0 0 2 16,0 0-10-16,-9 9-14 15,4-1-4-15,1 7-16 16,-2 4 18-16,0 5-8 16,2 3-29-16,2 0 25 15,1-1-17-15,1-1-4 16,0-4 9-16,0-5-10 15,7-3-5-15,9-4 0 0,1-5-17 16,4-4 17 0,4 0-4-16,-4-4 4 0,3-10-2 15,-3-4 7-15,-9-5-5 16,-4-2 0-16,-5-2 6 16,-3-2 0-16,0 4-6 15,-10 4 10-15,-5 7 1 16,-3 7-11-16,-3 7-10 15,-3 0-13-15,-1 11-46 16,3 6-60-16,7 1-74 16,6-8-284-16</inkml:trace>
  <inkml:trace contextRef="#ctx0" brushRef="#br2" timeOffset="-13339.07">14570 14273 615 0,'0'0'103'0,"0"0"26"15,0 0-8-15,0 0-25 16,0 0-64-16,0 0-12 15,19 38 16-15,-17-38-31 16,-1 2 9-16,-1-2-14 16,0 0 6-16,0 0 7 15,0 0-12-15,0 0 3 16,0 0 17-16,0 0-17 16,0 0 16-16,-4 0-20 15,-5 0 8-15,1 0-9 16,1 0 1-16,1 0 0 15,-1 0-7-15,1 0 11 16,0 0-4-16,-2 1 0 0,0 9 6 16,0 3-5-1,2 3-1-15,1 1 0 0,4 2 11 16,1-1-7-16,0-2-4 16,0-2 4-16,0-1 5 15,6-5 1-15,7-2-5 16,1-4 0-16,3 0 2 15,3-2-1-15,2 0-12 16,-1 0 2-16,-3 0-73 16,0 0-90-16,-8 0-331 15</inkml:trace>
  <inkml:trace contextRef="#ctx0" brushRef="#br2" timeOffset="-9446.65">14959 14754 752 0,'0'0'155'15,"0"0"-124"-15,0 0 98 16,0 0-24-16,0 0-27 15,0 0-30-15,0 0 4 16,109-11 2-16,-63 9-44 16,-4 2-10-16,-1 0-10 15,-1 3-122-15,0 0-145 16</inkml:trace>
  <inkml:trace contextRef="#ctx0" brushRef="#br2" timeOffset="-8298.01">15711 14529 400 0,'0'0'26'15,"0"0"-18"-15,0 0-8 16,0 0 49-16,0 0 12 16,0 0 19-16,2-19-23 15,-1 15 18-15,-1 3 3 16,0-2-37-16,0 1 6 0,0 0-15 16,0 1-13-16,0 0 24 15,0 0-25-15,0-1-7 16,0 2 24-16,-1 0-27 15,1 0 7-15,0 0 0 16,-2 2-12-16,-1 15 8 16,-1 8 5-16,-4 9 0 15,0 6 11-15,-2 1-23 16,1 5 9-16,-4-3 8 16,-4 0-20-16,-3-4 25 15,-6-2-12-15,0-4 1 16,0-4 19-16,2-5-27 15,2-4 7-15,5-6-8 0,4-6 4 16,2-3-5-16,5-5 0 16,1 0-4-16,-1 0 9 15,-2 0-5-15,2-10-5 16,0-3 0-16,-1-2 0 16,2-4-7-16,2-2 7 15,2-5-5-15,1 1-3 16,0 0 2-16,3 1 4 15,9 3-1-15,-2 4-8 16,1 1 5-16,-1 3 6 16,-1 6 0-16,-1 3-6 15,-1 3 6-15,2-1 0 0,1 2 0 16,1 0 9 0,7 0-7-16,2 7 3 0,6 9-5 15,7 3 26 1,4 2-24-16,0 0 13 0,-1 1-1 15,-3-2-9-15,-3-1 2 16,-6-4-7-16,-4-4 0 16,-6 0 0-16,-2-1 1 15,-2-3-2-15,-2 1-15 16,-1-4-71-16,1-4-85 16,1 0-414-16</inkml:trace>
  <inkml:trace contextRef="#ctx0" brushRef="#br2" timeOffset="-6057.09">16489 14461 560 0,'0'0'161'16,"0"0"-160"-16,0 0 32 15,0 0 17-15,0 0-7 16,0 0 3-16,20 4-3 16,-14-4-12-16,1 0-31 15,-2 0 6-15,-3 0-6 16,-1 0 10-16,-1 0-8 0,0 0 10 15,0 0 16-15,0 0 18 16,-1-6-44-16,-11-2 21 16,-2 1-7-16,-5 1-12 15,1 4 15-15,-6 2-10 16,-4 0-6-16,-3 8 21 16,-1 13-10-16,4 4 8 15,3 6-15-15,6 0 4 16,6-1-13-16,9-1 2 15,4-7-17-15,0-3 16 16,16-5-17-16,7-6 11 16,5-7 6-16,5-1-15 15,1-7 12-15,3-16-4 16,-3-6 8-16,-2-8-2 16,-5-6 9-16,-9-7 2 0,-5-9-3 15,-10-3 2-15,-3-2 5 16,-3 9-13-16,-16 10 1 15,-7 17 34-15,-6 14-12 16,-10 14-23-16,-7 3-1 16,-1 22-23-16,9 10 19 15,12 5-49-15,19 0-87 16,10-5-88-16,10-13-209 16</inkml:trace>
  <inkml:trace contextRef="#ctx0" brushRef="#br2" timeOffset="-5471.31">16788 14239 318 0,'0'0'663'16,"0"0"-601"-16,0 0-5 15,0 0 7-15,-7-87-6 16,8 58-46-16,10 6 16 0,5 3-10 16,-2 8-14-16,-3 5-4 15,2 7 0-15,-3 0-10 16,5 5 5-16,0 9-10 15,1 6 15-15,-2-2-2 16,-1 0 7-16,-1-6-8 16,-1-1 3-16,-1-2 0 15,-4-7-1-15,-3-1 8 16,-2-1-5-16,-1 0 19 16,0 0-20-16,0 0 19 15,0 2-20-15,0 5 0 16,2 6-3-16,1 10-3 0,7 9 6 15,1 4 0-15,-1 5 8 16,3 2-17-16,-2 0 9 16,-3-2-8-16,-5-4 4 15,-3-6-4-15,0-7 8 16,-5-5 16-16,-12-9-10 16,-6-5 37-16,-7-4-13 15,-4-1-10-15,-4 0 8 16,4 0-27-16,7-6-2 15,9 2-1-15,12 3-69 16,6 1-23-16,5 0-211 16,25 10-527-16</inkml:trace>
  <inkml:trace contextRef="#ctx0" brushRef="#br2" timeOffset="-4668.07">16247 14825 663 0,'0'0'217'15,"0"0"-180"-15,0 0 27 16,0 0 8-16,0 0-41 15,0 0-30-15,118-7 20 16,-29 7-21-16,8 0-5 16,3 0-9-16,2 0 5 15,-5 0 4-15,-9 0 5 0,-20 0-11 16,-22 0-25 0,-24 0-163-16,-22 0-93 0</inkml:trace>
  <inkml:trace contextRef="#ctx0" brushRef="#br2" timeOffset="-4166.33">16365 15196 813 0,'0'0'44'0,"0"0"-23"16,0 0 31-16,0 0-9 15,0 0 39-15,-86-13-17 16,64 30-28-16,-2 7-8 15,1 6-25-15,3 4-3 16,4-3-1-16,8-5-7 16,8-5 4-16,0-8-23 15,2-5-6-15,17-8 25 16,7 0-28-16,4-22 27 0,6-7 8 16,-1-8 0-1,-1-7 5-15,-6-4 2 0,-9-5 5 16,-11-5 27-16,-8 1-37 15,-1 9 12-15,-21 12 26 16,-8 14-4-16,-3 17 7 16,-5 5-43-16,-3 10 2 15,-1 21-8-15,6 4-20 16,8 5-28-16,13-3-45 16,14-5-93-16,1-9-104 15</inkml:trace>
  <inkml:trace contextRef="#ctx0" brushRef="#br2" timeOffset="-3447.08">16687 14925 671 0,'0'0'139'0,"0"0"-104"15,0 0 65-15,0 0-32 16,0 0-9-16,0 0-17 16,-45 82 18-16,30-30 11 15,1 5-55-15,3-1 0 16,3-4-11-16,5-7 3 15,3-5-9-15,0-11 1 16,11-8-4-16,8-11-1 16,1-10-22-16,5 0 15 15,3-22 12-15,2-9-20 16,-1-9 12-16,-6-3 8 16,-6-4 0-16,-8-1-7 15,-9-2 8-15,0 7-1 0,-15 7 13 16,-7 15 3-16,-7 13 27 15,1 8-43-15,-5 4-17 16,2 21 16-16,7 5-32 16,3 6-28-16,12-1-67 15,9-4-208-15,0-6-260 16</inkml:trace>
  <inkml:trace contextRef="#ctx0" brushRef="#br2" timeOffset="-3168.53">16538 15227 643 0,'0'0'324'0,"0"0"-310"15,0 0 58-15,0 0 17 16,0 0-39-16,0 0-43 15,82-28 20-15,-47 21 14 16,0 2-35-16,-8 4 14 16,-5 1-13-16,-8 0 2 15,-4 0-12-15,-3 0 3 0,-2 1-31 16,-1 4-34 0,1-1-124-16,1-3-313 0</inkml:trace>
  <inkml:trace contextRef="#ctx0" brushRef="#br2" timeOffset="-2761.59">16961 15245 690 0,'0'0'114'15,"0"0"-98"-15,0 0 61 16,0 0-8-16,0 0-8 16,0 0 2-16,0 0-42 15,0 80 1-15,0-54-22 16,8-3 0-16,7-8-4 15,4-7-9-15,5-8 13 16,3-2 0-16,-2-21 5 16,-2-8 7-16,-2-1-1 15,-11-2 17-15,-7 3 27 16,-3 6-42-16,-9 6 10 0,-16 11-6 16,-5 8-17-16,-1 0-24 15,4 20-51-15,12 4-34 16,15 2-187-16</inkml:trace>
  <inkml:trace contextRef="#ctx0" brushRef="#br2" timeOffset="830.74">12760 16029 602 0,'0'0'44'16,"0"0"-30"-16,0 0 13 16,0 0 25-16,0 0 11 15,0 0-8-15,0 0-14 16,-4-39-21-16,4 33 4 15,-2 1 9-15,1-1-15 16,-2 2 19-16,0 0 0 16,0 2-9-16,0 2 16 15,-2-1-10-15,-2 1 5 0,2 0-13 16,-2 10-25 0,-4 20 16-16,0 15 1 0,0 13 7 15,5 5-7-15,0 5-12 16,5-6-2-16,1-10-4 15,0-8 4-15,13-12-6 16,5-6 2-16,4-6-3 16,4-11-5-16,2-9-7 15,2 0 15-15,1-15-6 16,-3-11 7-16,-4-10-9 16,-7-5 8-16,-8-10 0 15,-3-12-3-15,-6-8 3 16,0-5 0-16,-14 0 0 15,-2 9 5-15,0 17-6 0,0 17 1 16,5 18 0-16,0 10-3 16,1 5 0-16,-5 23-27 15,-4 17-26-15,2 10-28 16,2 10-72-16,11-3-40 16,4-2-193-16</inkml:trace>
  <inkml:trace contextRef="#ctx0" brushRef="#br2" timeOffset="1130.44">12741 16287 949 0,'0'0'22'16,"0"0"85"-16,0 0 1 16,0 0-21-16,0 0-61 15,0 0-20-15,46-43 8 16,-13 39-14-16,0 4 1 16,-5 0-4-16,-6 0 7 15,-8 0-4-15,-4 0 0 16,-5 0-35-16,-4 0-20 0,-1 0-119 15,0-4-193-15</inkml:trace>
  <inkml:trace contextRef="#ctx0" brushRef="#br2" timeOffset="1466.07">13254 16441 1095 0,'0'0'20'16,"0"0"-16"-16,0 0 30 0,0 0-6 15,-28-82-26-15,28 75 44 16,0 5-12-16,0 2-19 15,0 0-15-15,0 10 4 16,0 14-4-16,0 6 22 16,0 7-20-16,5-1 35 15,0 1-18-15,-2-6-12 16,5-9-6-16,-2-6-1 16,1-8-30-16,2-8-56 15,-2-7-257-15</inkml:trace>
  <inkml:trace contextRef="#ctx0" brushRef="#br2" timeOffset="2089.58">13076 15772 554 0,'0'0'85'15,"0"0"34"-15,0 0 34 16,0 0-52-16,0 0-51 15,0 0 5-15,-5 58 50 16,3-25-21-16,1 1-37 16,1-1-33-16,0-5-11 15,0-6-3-15,0-6-16 0,0-6-31 16,0-6-74 0,0-4-111-16,0 0-34 0,0-1-9 15</inkml:trace>
  <inkml:trace contextRef="#ctx0" brushRef="#br2" timeOffset="2247.41">13049 15926 817 0,'0'0'60'15,"0"0"-36"-15,0 0 81 16,0 0-42-16,0 0 12 16,0 0-27-16,78-3-41 15,-51 3-7-15,1 0-33 16,-2 0-79-16,-6 0-100 15,-1-3-181-15</inkml:trace>
  <inkml:trace contextRef="#ctx0" brushRef="#br2" timeOffset="2389.59">13244 15820 312 0,'0'0'682'0,"0"0"-673"15,0 0-9-15,0 0 98 16,-45 99-33-16,45-60-65 15,0 3-13-15,0-5-154 16,10-2-437-16</inkml:trace>
  <inkml:trace contextRef="#ctx0" brushRef="#br2" timeOffset="2834.07">13760 16095 678 0,'0'0'440'0,"0"0"-405"16,0 0 19-16,0 0-36 15,0 0-18-15,0 0-12 0,65-1 6 16,-29 1-50 0,-4 5-129-16,-9 3-191 0</inkml:trace>
  <inkml:trace contextRef="#ctx0" brushRef="#br2" timeOffset="2964.67">13789 16264 1065 0,'0'0'0'0,"0"0"14"16,0 0-34-16,0 0 13 16,0 0-103-16,123 26-54 15,-56-30-357-15</inkml:trace>
  <inkml:trace contextRef="#ctx0" brushRef="#br2" timeOffset="3679.46">14425 15838 407 0,'0'0'396'16,"0"0"-362"-16,0 0 86 15,0 0-25-15,0 0-8 16,0 0-42-16,-45-4-45 16,31 35 21-16,-1 11 16 15,4 12-10-15,4 5 3 16,4 5-27-16,3-3 0 15,0-5-3-15,4-11 2 16,17-11-10-16,7-12 3 16,5-11-18-16,5-11 19 15,2-2-30-15,0-25 29 0,-3-13 5 16,-5-9-8 0,-10-8 7-16,-11-2 1 0,-11-1 0 15,0 0-3-15,-19 7 14 16,-10 8-10-16,-8 12 24 15,-2 12-22-15,0 14 2 16,-3 7-5-16,2 4-41 16,7 17-32-16,8 9-113 15,11 2-124-15,14 1-163 16</inkml:trace>
  <inkml:trace contextRef="#ctx0" brushRef="#br2" timeOffset="4072.11">14355 16154 926 0,'0'0'44'16,"0"0"2"-16,0 0 78 15,0 0-45-15,0 0-48 16,0-73-21-16,33 67-9 16,6 5-1-16,-1 1 0 15,-2 0-28-15,-8 12-29 16,1 4-64-16,-4-3-122 16</inkml:trace>
  <inkml:trace contextRef="#ctx0" brushRef="#br2" timeOffset="4825.47">14721 16377 553 0,'0'0'336'0,"0"0"-306"15,0 0 56-15,0 0-25 16,0 0-59-16,0 0-2 0,29-52 2 16,-20 38 8-16,0 5-10 15,-6 7 5-15,-1 2 0 16,-2 0 34-16,0 0-23 15,0 11 2-15,0 11 5 16,0 7 12-16,0 0 15 16,0 2-28-16,0-7-19 15,7-1-3-15,2-8-22 16,1-6-64-16,1-9-74 16,-2-3-305-16</inkml:trace>
  <inkml:trace contextRef="#ctx0" brushRef="#br2" timeOffset="5621.9">14789 15693 635 0,'0'0'32'0,"0"0"4"15,0 0 58-15,0 0-39 16,0 0-45-16,0 0 0 16,0-9-7-16,5 9 39 15,2 4 2-15,-3-1-23 16,-1 0 13-16,-1-2-11 0,0-1-16 16,-2 0 18-16,0 0-12 15,0 0 24-15,0 0 13 16,-5-2-28-16,-7-5-11 15,-1 1-11-15,1 3 5 16,-2 3 2-16,4 0-4 16,-2 3-2-16,3 12-1 15,5 4 8-15,2 1 6 16,2 2 7-16,0-1-16 16,12-3 10-16,6-2-15 15,4-3-2-15,6-4-14 16,4-8-69-16,2-1-114 15,2-1-537-15</inkml:trace>
  <inkml:trace contextRef="#ctx0" brushRef="#br2" timeOffset="6011.72">15175 16002 230 0,'0'0'1035'0,"0"0"-1035"15,0 0-18-15,0 0 9 16,0 0-23-16,0 0 1 0,127 3-16 15,-61-13-178-15,0-5-464 16</inkml:trace>
  <inkml:trace contextRef="#ctx0" brushRef="#br2" timeOffset="6662.81">15904 15681 280 0,'0'0'120'16,"0"0"63"-16,0 0-17 0,0 0-59 15,0 0-45-15,0 0-47 16,15 43 112-16,-15 5-34 16,0 8-49-16,-11 5 26 15,-7 1-45-15,-1-3 5 16,2-5-12-16,-2-6-8 16,2-10-7-16,1-11-2 15,4-12 2-15,0-9 6 16,0-6-7-16,-4-3-1 15,-2-18-1-15,-3-9-25 16,3-3 9-16,3-6-15 16,8 4 5-16,5 0 21 15,2 8-14-15,0 3 15 16,15 9-4-16,6 5 16 16,1 8-5-16,3 2 2 0,3 3-2 15,3 15 21-15,1 5-19 16,3 2 12-16,-1-1 19 15,2-3-33-15,5-4 10 16,-1 0-13-16,0-10-38 16,-5-4-65-16,-10-3-405 15</inkml:trace>
  <inkml:trace contextRef="#ctx0" brushRef="#br2" timeOffset="7623.07">16629 15783 334 0,'0'0'198'0,"0"0"-150"16,0 0 57-16,0 0-12 15,0 0-43-15,0 0-23 0,19 0-8 16,-18 0 7 0,-1 0-23-16,0 0 22 0,0 0 18 15,0 0 4-15,-8 0 22 16,-4-10-41-16,-8-1-27 15,-1 1 31-15,-2 3-10 16,-6 4-2-16,-2 3 18 16,0 0-36-16,1 12 11 15,4 7-13-15,6 5 5 16,11 3-11-16,7 1 3 16,2-1-6-16,13-6 0 15,15-5-28-15,8-9 16 16,5-7-3-16,1 0 4 15,-1-19 17-15,-5-6-7 0,-9-7 10 16,-15-2 21-16,-10-4-20 16,-2-3 25-16,-26-2 1 15,-13 2 0-15,-7 7 7 16,-6 9-19-16,1 13 9 16,3 12-24-16,5 0-1 15,10 20-21-15,14 6-41 16,16 5-87-16,6-1-110 15,33-7-166-15</inkml:trace>
  <inkml:trace contextRef="#ctx0" brushRef="#br2" timeOffset="8403.51">16788 15646 681 0,'0'0'218'0,"0"0"-191"15,0 0 120-15,0 0-56 16,0 0-29-16,0 0-46 15,0 0-15-15,-31-65-1 16,47 64 0-16,6 1-8 16,7 0 3-16,6 4-11 15,3 6 7-15,-4-3 4 16,-2-4-4-16,-8-3 9 16,-11 0 0-16,-4 0 4 15,-7-9 23-15,-2-3-7 0,0-1 5 16,-12 3 17-1,0 4-25-15,-2 6 10 0,5 0-27 16,0 25-5-16,4 8-2 16,5 10 5-16,0 2 2 15,10-1-2-15,6-7-2 16,-1-4 4-16,-6-9 0 16,-4-11 4-16,-5-7-9 15,0-6 12-15,-17 0 8 16,-16-1 2-16,-10-11-17 15,1 1 0-15,5 2-21 16,7 8-45-16,12 1-49 16,12 0-189-16</inkml:trace>
  <inkml:trace contextRef="#ctx0" brushRef="#br2" timeOffset="8905.35">16207 16074 836 0,'0'0'158'0,"0"0"-105"15,0 0-19-15,120-25-9 16,-18 10-17-16,23-2-5 15,9-1-6-15,1 3 0 16,-13 1-35-16,-18 3-219 16,-29 2-397-16</inkml:trace>
  <inkml:trace contextRef="#ctx0" brushRef="#br2" timeOffset="9693.04">16572 16309 739 0,'0'0'80'0,"0"0"-6"15,0 0 22-15,-85-8 13 16,58 8-58-16,0 11 2 15,0 7-3-15,5 4-42 16,8 1 7-16,6 1-15 16,8-4-15-16,0 1 3 15,13-9-26-15,14-3 6 16,9-9 9-16,4 0-27 16,2-20 4-16,-2-6 9 0,-9-3 37 15,-9-8 8-15,-14-6 18 16,-8-4 8-16,-18-6 6 15,-19 1-27-15,-9 9 5 16,-2 11 6-16,-1 20-11 16,6 12 3-16,7 0-16 15,9 22-54-15,15 9-44 16,12 4-86-16,16-6-109 16</inkml:trace>
  <inkml:trace contextRef="#ctx0" brushRef="#br2" timeOffset="10120.86">16823 16112 702 0,'0'0'304'0,"0"0"-300"16,0 0 7-16,0 0 51 0,-39 105-3 15,36-61-41 1,3 0 3-16,0-3-21 0,1-7 6 16,16-6-12-16,4-7-10 15,4-9-15-15,2-8 10 16,3-4-22-16,-1-11 12 15,-3-15 21-15,-2-7 10 16,-8-2 14-16,-7-10 11 16,-7-3 8-16,-2-2 6 15,-11 0-27-15,-13 8 20 16,1 9-14-16,-3 15-17 16,-1 14-1-16,-1 4-1 15,-1 12-66-15,7 17-17 16,7 7-59-16,7 1-73 0,8-3-224 15</inkml:trace>
  <inkml:trace contextRef="#ctx0" brushRef="#br2" timeOffset="10414.14">16766 16290 814 0,'0'0'157'0,"0"0"-119"0,0 0 35 16,0 0 20 0,0 0-52-16,0 0-16 0,87-56-1 15,-61 56-19-15,3 0 0 16,-6 0 4-16,1 0-7 15,-10 0 9-15,-5 0-11 16,-6 0-14-16,-1-1-52 16,-2-1-164-16,0 2-476 15</inkml:trace>
  <inkml:trace contextRef="#ctx0" brushRef="#br2" timeOffset="10916.62">17154 16419 173 0,'0'0'918'0,"0"0"-880"15,0 0-31-15,0 0 6 16,0 0-1-16,0 0-11 16,27-90 6-16,-11 72-6 15,-4 7 28-15,-6 4-3 16,-3 5-9-16,-3 2 6 16,0 2-15-16,0 17-7 15,0 9 23-15,0 7 13 16,0 2 7-16,0 0-11 15,0-5-3-15,0-6-11 16,5-6-19-16,5-9-12 0,-1-5-44 16,-3-6-113-16,-6 0-557 15</inkml:trace>
  <inkml:trace contextRef="#ctx0" brushRef="#br2" timeOffset="12226.38">17599 14986 1028 0,'0'0'122'0,"0"0"-43"15,0 0-6-15,0 0-58 16,0 0-15-16,0 0-2 0,17 83 1 16,-17-42-82-16,0-3-162 15,0-3-662-15</inkml:trace>
  <inkml:trace contextRef="#ctx0" brushRef="#br2" timeOffset="12919.23">17713 16274 1070 0,'0'0'221'16,"0"0"-221"-16,0 0-60 16,0 0-17-16,0 0-118 15,0 0-385-15</inkml:trace>
  <inkml:trace contextRef="#ctx0" brushRef="#br2" timeOffset="34648.74">10260 17046 357 0,'0'0'135'15,"0"0"-89"-15,0 0 55 16,0 0-9-16,0 0 15 15,0 0-47-15,0 0 5 0,0-6 16 16,0 6-37-16,0 0 5 16,0 0-8-16,0 0-34 15,0 0 7-15,0 0-14 16,0 6-11-16,0 17-4 16,0 10 15-16,0 11 25 15,-5 2-1-15,-1 4-15 16,-4-4 23-16,4-6-24 15,1-9-4-15,1-7 13 16,2-13-15-16,2-5 8 16,0-6-10-16,0 0 8 15,3 0-5-15,15-7 1 16,5-7 12-16,5-6 9 16,-1 2-23-16,-3 4 6 0,-5 2-8 15,-4 5 1 1,-3 0-6-16,1 4-12 0,-2 3-33 15,-5 0-32-15,4 0-75 16,-8 0-89-16,-2 2-187 16</inkml:trace>
  <inkml:trace contextRef="#ctx0" brushRef="#br2" timeOffset="34863.03">10434 17177 757 0,'0'0'124'16,"0"0"-76"-16,0 0 85 0,0 0-21 16,-22 97-1-16,17-51-34 15,2 4-32-15,2-7-7 16,1-2-36-16,0-7 0 16,0-3-2-16,0-5-48 15,0-1-30-15,7-4-122 16,1-10-331-16</inkml:trace>
  <inkml:trace contextRef="#ctx0" brushRef="#br2" timeOffset="35017.8">10746 17570 1239 0,'0'0'0'15,"0"0"-173"-15,0 0 22 16,0 0-299-16</inkml:trace>
  <inkml:trace contextRef="#ctx0" brushRef="#br2" timeOffset="38408.01">11141 16968 868 0,'0'0'80'16,"0"95"39"-16,0-30 9 16,0-1-10-16,-1-1-50 0,-1-7-43 15,2-6 20-15,0-8-34 16,0-11-10-16,0-6-2 15,0-8-7-15,3-5-35 16,-1-8-85-16,-1-4-165 16,2-7-221-16</inkml:trace>
  <inkml:trace contextRef="#ctx0" brushRef="#br2" timeOffset="38693.72">11146 16988 1099 0,'0'0'7'0,"0"0"13"16,0 0-11-16,0 0-5 15,103-28-4-15,-62 28 7 16,0 4-7-16,-8 19 0 16,-8 1-6-16,-7 7 2 15,-6 7 8-15,-11 4 4 16,-1 6 51-16,0 4-2 15,-11-2-4-15,-3-2 7 16,2-5-35-16,5-9-5 16,2-2-20-16,5-7-12 15,0-7-23-15,6-8-88 16,15-9-137-16,4-1-434 0</inkml:trace>
  <inkml:trace contextRef="#ctx0" brushRef="#br2" timeOffset="38969.71">11647 17298 984 0,'0'0'116'16,"0"0"-94"-16,-9 81 9 16,9-52 13-16,6-4-42 15,16-9-2-15,5-3 0 16,3-10-6-16,0-3 3 15,-4-4-7-15,-6-15 10 0,-12-4 24 16,-8-6-19 0,0 2 0-16,-11-1 8 0,-6 8 0 15,-3 9 16-15,2 7-29 16,6 4-14-16,3 11-25 16,2 13-80-16,7-1-121 15,3-4-279-15</inkml:trace>
  <inkml:trace contextRef="#ctx0" brushRef="#br2" timeOffset="39508.03">12116 17267 681 0,'0'0'67'0,"0"0"-38"15,0 0 92-15,0 0-29 16,0 0-15-16,0 0 8 16,-33-19-30-16,25 19-4 15,-1 15-13-15,-2 15-32 16,0 5 21-16,3 2-27 16,4-3 0-16,4-8-2 15,0-4-19-15,11-8 10 16,8-9-17-16,2-5-3 15,3 0 22-15,-2-12-24 16,0-12 31-16,-7-3-7 0,-7-9 18 16,-5 0-9-16,-3-2 10 15,-5 4-10-15,-14 7 30 16,-7 7-5-16,0 13-4 16,-1 6 5-16,3 1-21 15,9 0-5-15,7 0 0 16,8 4-14-16,0-4-10 15,22 0-32-15,10-16 15 16,4-13 6-16,0-6-7 16,-12-2 42-16,-6-2 20 15,-14 2 14-15,-4 5 28 16,-4 5-29-16,-17 12 9 0,-6 12 12 16,-7 3-48-16,-2 20 4 15,3 15-10-15,8 8-22 16,13 7-2-16,12 6-56 15,0-1-107-15,22-1-229 16</inkml:trace>
  <inkml:trace contextRef="#ctx0" brushRef="#br2" timeOffset="39912.88">12408 17219 791 0,'0'0'336'16,"0"0"-333"-16,0 0 2 16,-16 78 100-16,14-37-45 15,2 0-50-15,0-4 18 16,0-5-28-16,7-8 0 15,-2-6 0-15,-2-9 2 16,-2-6-7-16,-1-3-15 16,0 0-18-16,0-14 28 15,-6-11-32-15,-7-5 5 16,4-4 33-16,-1 1-5 16,-1 4 9-16,5 9 14 0,0 7 23 15,3 7 11-15,2 5-26 16,1 1-9-16,0 0-13 15,0 5-12-15,0 11-16 16,0 1-30-16,0-1-100 16,0-4-103-16,0-9-107 15</inkml:trace>
  <inkml:trace contextRef="#ctx0" brushRef="#br2" timeOffset="40071.26">12314 17277 771 0,'0'0'117'16,"0"0"-25"-16,0 0 51 15,0 0-60-15,25-73-33 16,-2 63-1-16,5 4-23 0,2 5 8 16,0 1-34-16,0 0-7 15,-2 10-14-15,0 5-94 16,1 2-148-16,-4-1-576 16</inkml:trace>
  <inkml:trace contextRef="#ctx0" brushRef="#br2" timeOffset="40236.62">12732 17408 1271 0,'0'0'67'0,"0"0"-67"15,0 0-27-15,0 0-77 0,0 0-144 16,0 0-405-16</inkml:trace>
  <inkml:trace contextRef="#ctx0" brushRef="#br2" timeOffset="40927.15">13438 17201 606 0,'0'0'200'0,"0"0"-113"15,0 0 91-15,0 0-62 16,0 0-47-16,0 0-33 16,0 48 42-16,0-9-24 15,0 0-37-15,1-5 15 16,2-9-18-16,1-8-8 0,1-7-2 15,-1-9-4 1,5-1-9-16,5-4 6 0,4-19-9 16,7-9 7-16,2-5-5 15,0 0-7-15,-4 10 12 16,-3 7 5-16,-4 11 0 16,-4 6 13-16,-4 3-11 15,4 0 12-15,-3 10 2 16,1 9-5-16,2 0 34 15,-3 8-26-15,-1-4-18 16,0-1-1-16,-3-1-37 16,-2-7-47-16,0-1-53 15,1-4-205-15,4-5-377 16</inkml:trace>
  <inkml:trace contextRef="#ctx0" brushRef="#br2" timeOffset="41257.49">13927 17175 1061 0,'0'0'82'0,"0"0"-62"16,0 0-16-16,0 0 90 16,0 0-21-16,-2 87-27 15,-1-62 1-15,3-1-32 16,0-8 9-16,0-6-15 15,0-6-6-15,0-4-4 16,2 0 2-16,14-17-1 16,7-10 0-16,5-3-8 0,0 4 4 15,-1 9-1-15,-6 5 5 16,-6 11-3-16,0 1 4 16,-3 0-1-16,-3 6 0 15,1 9 3-15,-5 7-9 16,-2 1-42-16,0 4-70 15,-2-4-175-15,7-3-453 16</inkml:trace>
  <inkml:trace contextRef="#ctx0" brushRef="#br2" timeOffset="41360.75">14303 17408 99 0,'0'0'953'15,"0"0"-953"-15,0 0-60 16,0 0-230-16</inkml:trace>
  <inkml:trace contextRef="#ctx0" brushRef="#br2" timeOffset="45006.99">14764 17006 526 0,'0'0'146'15,"0"0"-84"-15,0 0 67 16,0 0-30-16,0 0 10 16,0 0-28-16,0 0-28 15,-20-19 9-15,20 15-29 16,0-2-19-16,0-1-6 0,5 0 3 16,5-4-10-1,4 2-1-15,-1 1 7 0,3 0-7 16,-2 4 0-16,-5 3 0 15,3 1-5-15,-5 0-1 16,2 0 6-16,2 8 0 16,-2 3-1-16,0 6-10 15,-3-2 11-15,-2 5 0 16,-4 0-4-16,0 4 1 16,-4 3 3-16,-8 2 0 15,-3 3 10-15,-5 1-12 16,3 1 2-16,-2 2 0 15,0-5-6-15,4 0 16 0,2-4-10 16,7-4 0 0,3-8 4-16,3-3 0 0,0-5-4 15,7-2 0-15,11-1 22 16,2-4-20-16,4 0 26 16,-1 0-20-16,-2-7 0 15,-3 1-16-15,1 1-23 16,-2-1-35-16,1 3-36 15,1-2-190-15,-1 1-310 16</inkml:trace>
  <inkml:trace contextRef="#ctx0" brushRef="#br2" timeOffset="45218.1">15249 17320 853 0,'0'0'333'16,"0"0"-333"-16,0 0 0 15,0 0 34-15,0 0-34 16,0 0 13-16,-26 45-13 16,26-34-40-16,0-1-78 15,12-6-246-15</inkml:trace>
  <inkml:trace contextRef="#ctx0" brushRef="#br2" timeOffset="46132.62">15461 16923 781 0,'0'0'124'15,"0"0"-122"-15,0 0 37 16,0 0 25-16,0 0-30 15,0 0 1-15,25-75-9 16,-12 64 6-16,1 5 8 16,-2-2-22-16,-2 5 13 15,-3 3-3-15,-2 0-24 0,0 0 19 16,-4 9-19 0,1 9 18-16,-2 7 25 0,0 2-38 15,0 3 23-15,0-3-9 16,-2-2-22-16,-4-2 14 15,0-4-15-15,-1-2 0 16,1-7-4-16,1-4 1 16,4-2-2-16,1-4-11 15,0 0-26-15,0 2 16 16,3-1-15-16,11 0 9 16,3 2 28-16,7 2-17 15,3 0 18-15,2 4 2 16,1 4-5-16,0 5 0 0,-6 5-5 15,-3 3 4 1,-6 3 6-16,-8 4 2 0,-4-6 1 16,-3-3 24-16,0-5-9 15,-10-3 32-15,-9-3-11 16,-8-3-4-16,-3-6 7 16,-1-2-32-16,1-2 6 15,4 0-15-15,11 0-8 16,9 0-12-16,6-8-66 15,5-3-97-15,26-2-362 16</inkml:trace>
  <inkml:trace contextRef="#ctx0" brushRef="#br2" timeOffset="52507.2">16248 17002 621 0,'0'0'314'16,"0"0"-314"-16,0 0-82 15,0 0-16-15,0 0-189 16</inkml:trace>
  <inkml:trace contextRef="#ctx0" brushRef="#br2" timeOffset="52649.06">16298 17315 908 0,'0'0'0'16,"0"0"-214"-16,0 0 38 16</inkml:trace>
  <inkml:trace contextRef="#ctx0" brushRef="#br2" timeOffset="53682.99">17676 16837 926 0,'0'0'91'0,"0"0"-51"16,0 0 50-16,-24-74-28 15,24 54-19-15,0 1-32 0,0 4 6 16,8 5-17 0,4 3 7-16,0 2-8 0,4 3 1 15,2 2 0-15,4 0-4 16,4 0 4-16,-1 11 0 15,-1-1 0-15,1 0 5 16,-2-6-7-16,-6-1 2 16,-6-3 0-16,-5 0 12 15,-5 0-10-15,-1 0 25 16,0 0 2-16,0 0-17 16,0 0 18-16,0 0-23 15,0 0-4-15,0 0-3 16,0 15-7-16,0 12 6 15,0 10-7-15,7 12 14 16,0 4-11-16,0-1 5 0,1-2-6 16,-4-4 1-1,-2-3-6-15,-2-2 11 0,0-2 0 16,-6-3 3-16,-13-2-3 16,-3-7 2-16,-4-5 2 15,0-6 25-15,4-6-24 16,4-6 15-16,2-3 0 15,2-1-19-15,1 0 18 16,1 0-19-16,1-10 2 16,1 3-6-16,5-7-38 15,4-1-23-15,1-2-82 16,1-3-242-16</inkml:trace>
  <inkml:trace contextRef="#ctx0" brushRef="#br2" timeOffset="54734.7">18052 16501 323 0,'0'0'87'0,"0"0"28"16,0 0 18-16,0 0-26 15,0 0-28-15,0 0-26 16,5-13-5-16,-5 13 9 15,0 2-31-15,0 15 0 0,1 8 26 16,-1 5-8 0,0 1 14-16,0-1-16 0,0-4-10 15,0-2-5-15,0-1-23 16,0-7 0-16,0-4-4 16,3 0-24-16,0-5-58 15,-2-5-100-15,1-2-178 16,-1 0-250-16</inkml:trace>
  <inkml:trace contextRef="#ctx0" brushRef="#br2" timeOffset="54959.38">18068 16651 764 0,'0'0'126'15,"0"0"-57"-15,0 0 56 16,0 0-35-16,0 0-75 16,0 0-7-16,0 0-3 15,50-6-5-15,-39 8-12 16,0 3-36-16,1-1-68 16,1-1-48-16,-1-3-159 15</inkml:trace>
  <inkml:trace contextRef="#ctx0" brushRef="#br2" timeOffset="55151.74">18182 16565 688 0,'0'0'95'16,"0"0"-53"-16,0 0 48 15,0 0 50-15,-6 80-79 16,6-43-15-16,0 1-14 15,0-2-27-15,0 4-10 16,0-5-109-16,0-5-296 16</inkml:trace>
  <inkml:trace contextRef="#ctx0" brushRef="#br2" timeOffset="59377.15">18333 17040 217 0,'0'0'114'0,"0"0"-50"0,0 0 23 15,0 0 5-15,0 0-48 16,0 0-3-16,0 0 6 16,-15 0-19-16,13 0 19 15,2 0-7-15,0 0-16 16,0 0 19-16,0 0-5 15,0 0-3-15,0 0 16 16,0 0-23-16,0 0 11 16,0 0-11-16,0 0-10 15,0 0 19-15,0 0-28 0,2 0 0 16,8 0 18 0,6 0-15-16,2 0 16 0,2 0-17 15,-2 0-11-15,3 0-10 16,2 4-71-16,1 2-148 15,0 0-549-15</inkml:trace>
  <inkml:trace contextRef="#ctx0" brushRef="#br2" timeOffset="60183.86">18783 16813 216 0,'0'0'594'16,"0"0"-531"-16,0 0 43 15,0 0 19-15,0 0-78 16,-21-80-10-16,21 63-3 16,0 3-21-16,0 5 15 15,3 3-18-15,0 5-6 16,3 1-4-16,2 0 0 15,7 11 0-15,4 8-2 0,2-2 6 16,-2-2-14-16,2-4 6 16,-3-3 4-16,-5-7-5 15,0-1 4-15,-3 0 1 16,-3-13 18-16,-1-2-16 16,-1-2 18-16,-2 0-19 15,-2 4 11-15,-1 5 15 16,0 3-18-16,0 5 12 15,2 0-21-15,-2 16-5 16,4 17 4-16,-1 11-7 16,2 14 8-16,1 2-4 15,1-1 11-15,3 2-7 0,-5-5 0 16,-2-1 1 0,-3-8-7-16,0-5 6 0,-8-10 0 15,-12-8 2-15,-6-10 0 16,-7-8 22-16,-2-6 9 15,-6 0-22-15,0-20 10 16,3-2-21-16,10-4-28 16,10 4-15-16,12 2-70 15,6 1-121-15,24 1-295 16</inkml:trace>
  <inkml:trace contextRef="#ctx0" brushRef="#br2" timeOffset="60689.62">19225 16552 266 0,'0'0'572'0,"0"0"-548"16,0 0 88-16,0 0-8 15,0 0-64-15,0 0-10 16,6 64-12-16,4-63 2 15,-1-1-20-15,-1 0 0 16,-4-1 16-16,0-11-10 16,-2 1-3-16,-2-1 10 15,0 3-9-15,0 0 10 16,-6 7-6-16,-3-2-5 16,-1 4 13-16,-2 0-14 15,-2 5 10-15,1 13-8 16,-1 3 1-16,4 3 7 0,4 2-11 15,2-1 0-15,4-1 8 16,0-2-1-16,0-3-8 16,4-2 0-16,9-3-24 15,10-4-13-15,10-7-100 16,12-3-344-16</inkml:trace>
  <inkml:trace contextRef="#ctx0" brushRef="#br2" timeOffset="63500.71">19523 17022 245 0,'0'0'79'0,"0"0"-32"16,0 0 75-16,0 0-19 15,0 0-25-15,0 0-5 16,0 0-29-16,-8 1-5 16,8-1 3-16,0 0-16 15,0 0 21-15,0 0-6 16,0 0-2-16,0 0 4 15,0 0-24-15,0 0 11 16,0 0-3-16,0 0-23 16,0 0 22-16,0 0-13 15,13-6-7-15,-1-5 10 16,7 2-13-16,0-7 13 0,1 2 2 16,5-6-16-16,2 2 17 15,0 0-19-15,0-1 1 16,-2 5 2-16,-9 3 1 15,-1 5-4-15,-9 2 0 16,-4 2-2-16,-2 2-1 16,0 0 0-16,0 0 3 15,0 0-7-15,0 0 5 16,0 0 2-16,0 0 0 16,-6 2 1-16,-9 6-9 15,0 5 8-15,-4 1-13 16,-2 0 10-16,0 2-29 15,-3-1 17-15,2 0 5 0,0 0-5 16,2-5 10-16,5-3-1 16,4-1 6-16,5-2-3 15,3-1 4-15,0-2-1 16,3 0 0-16,-1 1 3 16,1-1-4-16,-2 1 1 15,0 0 0-15,0-2-5 16,1 2 8-16,1-2-3 15,-2 1 0-15,2-1 5 16,0 0-10-16,-1 0 5 16,1 0 0-16,0 0-3 15,0 0 6-15,0 0-3 16,0 0 0-16,0 0 4 16,-2 0-6-16,2 0 2 0,-1 0 0 15,-1 0-7-15,-1 0 9 16,0 2-2-16,-1-1 0 15,2-1 1-15,0 1-7 16,1-1 2-16,1 0 4 16,0 0-8-16,0 0 10 15,0 0-2-15,0 0 0 16,0 0 7-16,0 0-9 16,0 0 2-16,0 0 0 15,0 0 2-15,0 0 5 16,0 0-7-16,0 0 0 15,0 0 1-15,0 0-4 0,0 0 3 16,0 0 0-16,0 0-6 16,0 0 14-16,0 0-8 15,0 0 11-15,0 0-7 16,0 0 8-16,0 0-8 16,0 0 0-16,0 0 4 15,0 0-2-15,0 0-3 16,0 0 7-16,8 2-9 15,4 0 24-15,4 0-15 16,-1 1-6-16,6 1 14 16,-1 3-12-16,3 0-3 15,4 2-3-15,-3-2 9 16,1-1-10-16,-3 1 1 16,-5-4 0-16,-1 0-5 15,-5 1 2-15,-5-3-11 0,-3 0-26 16,-3 1-59-16,0-2-124 15,0 0-217-15</inkml:trace>
  <inkml:trace contextRef="#ctx0" brushRef="#br2" timeOffset="63967.49">19544 17132 355 0,'0'0'179'15,"0"0"-118"-15,0 0 52 16,0 0 31-16,0 0-37 16,0 0-39-16,16-3 2 15,-1 3-24-15,0 6-23 16,5 1-3-16,2 0-15 16,5 2-10-16,7-4-46 15,8-2-257-15</inkml:trace>
  <inkml:trace contextRef="#ctx0" brushRef="#br2" timeOffset="65263.39">20272 16924 242 0,'0'0'51'15,"0"0"0"-15,0 0 66 16,0 0-10-16,0 0-50 16,0 0 5-16,0 0-10 15,0 0 1-15,0 0-8 16,0 0-25-16,0 0-2 15,0 0 4-15,0 0-17 16,0 0 13-16,0 0-7 16,0 0-6-16,0 0 17 15,0 0-22-15,0 0 13 0,-3 0-1 16,-1 0-8-16,-2 0-5 16,1-1 1-16,-2-2 0 15,-2 2-1-15,0 0 7 16,-3 1-4-16,0 0 7 15,0 0-5-15,0 0 33 16,5 0-18-16,1 1-9 16,1 6 14-16,2 3-23 15,-1 6 8-15,2 2 7 16,2 6-13-16,0-3 4 16,0 1-2-16,0 0-5 15,11-4 8-15,-2-2-4 16,1-3-2-16,3-1-2 15,-2-5 4-15,1-3-8 0,-2-4 4 16,2 0 0-16,2 0 2 16,1 0 1-16,1-4 1 15,-1-6-2-15,0 0 4 16,-2-2-9-16,0 3 3 16,-5-1-1-16,0 3-7 15,-4-1 8-15,1 1 0 16,-4 1-3-16,-1-3 12 15,0 1-9-15,0-2 0 16,0-1 0-16,-10 0-6 16,-1-5 7-16,-5 2-1 15,2-1 0-15,-4 0 5 16,-4 4-12-16,-2 0 7 0,-9 1 0 16,-5 3-6-1,-1 0 1-15,-3 0 5 0,2 0-1 16,6-2 6-16,2 2-6 15,9-3 1-15,4-3 0 16,7 2 8-16,4-3-8 16,3 0 17-16,5-3 0 15,0 0-15-15,1-1 7 16,13 0-9-16,1 1 0 16,1 1-2-16,1-1 8 15,-1 1-6-15,1 2 0 16,2 1 3-16,-3 4-7 15,4 4 4-15,-3 5-3 0,1 0-2 16,5 1-1-16,0 12 6 16,2 0-1-16,-1-1 6 15,-1-5-5-15,-4-2 2 16,-3-5 5-16,-3 0 36 16,-7 0-5-16,-3-3 11 15,-2-8-29-15,-1-3-20 16,0 2-8-16,0 2-41 15,0 4-56-15,0 6-92 16,0 0-414-16</inkml:trace>
  <inkml:trace contextRef="#ctx0" brushRef="#br2" timeOffset="67423.23">17845 17815 184 0,'0'0'79'0,"0"0"-16"16,0 0 13-16,0 0 21 15,0 0-11-15,0 0 1 16,0-35 13-16,0 25-29 16,0 6 2-16,0-1 2 0,0 3-12 15,0 2-4 1,0 0-34-16,0 0-9 0,0 4-16 16,0 20-2-16,1 12 2 15,-1 11 34-15,3 5-17 16,-3 2 26-16,1 0-10 15,-1-4 19-15,0-3-18 16,0-5-22-16,0-11 15 16,0-2-21-16,0-5 3 15,0-9 9-15,0-5-14 16,0-6-4-16,0-4 0 16,0 0 9-16,0 0-10 15,0 0 1-15,0 0-15 16,0 0 13-16,0-11-25 0,3-5 2 15,-1-8-3-15,1-1-30 16,-3-2-16-16,0-3-49 16,0 1-96-16,0-1-62 15,0 3-37-15</inkml:trace>
  <inkml:trace contextRef="#ctx0" brushRef="#br2" timeOffset="68053.22">17870 17815 439 0,'0'0'112'0,"0"0"-50"15,0 0 85-15,0 0-37 16,0 0-32-16,0 0-28 15,0 0-20-15,5-3-3 16,6 20-22-16,1 9 42 16,5 2 3-16,-2 4-38 15,2 1 24-15,0-1-1 16,2 2-20-16,-2-6 14 16,1 2-18-16,-2-2-4 15,-1-8 9-15,1 2-13 0,-4-5 4 16,2-3 3-1,-1-1-8-15,-5-6 14 0,-1-3-16 16,-4-1 2-16,1-1-1 16,-4-2 4-16,2 0-5 15,-1 0 3-15,-1 0 4 16,3-3 10-16,1-14-5 16,-3-6-11-16,4-5-1 15,-4-3-3-15,2-2 3 16,-1 0-1-16,-2 0-4 15,0 1 1-15,0 1 3 16,0 4 1-16,0 2-5 16,0 0 11-16,-3 7-6 15,0 4 0-15,0-2 4 16,0 6-14-16,-1 0 10 0,3 4 0 16,1 2-6-16,0 2 5 15,0 2 0-15,0 0 1 16,0 0-20-16,0 0 20 15,0-1-19-15,0 1-14 16,0 0 8-16,0 0-31 16,5 0-18-16,1 0-56 15,-2 0-130-15,1 4-122 16</inkml:trace>
  <inkml:trace contextRef="#ctx0" brushRef="#br2" timeOffset="70160.57">18552 17894 289 0,'0'0'16'0,"0"0"19"16,0 0 40-16,0 0 17 16,0 0-16-16,0 0-16 15,-27-15 5-15,18 12-5 16,3 0-8-16,-1-1 3 16,-1 1-12-16,-1 0 9 0,2 0 0 15,1 2-14-15,1-2 15 16,2 0-20-16,2 3-7 15,1-1 10-15,0 1-24 16,0-2 12-16,0 2-1 16,0 0-21-16,0 0 11 15,0 0-13-15,1 0-11 16,13 0 11-16,6 0 1 16,6 0 4-16,3 0-5 15,2 2 9-15,-1 5-8 16,-3 0-1-16,-5 0 0 15,-6 1-6-15,-4 1 4 16,-4-1 2-16,-5 0 0 0,-2 1 0 16,-1-2-4-16,0 6 4 15,0 0 0-15,-3 4-5 16,-12-1 7-16,-3 3-2 16,-1-1 0-16,-2-1 3 15,2-1-7-15,0-4 4 16,3-1 0-16,6-2-6 15,2-2-5-15,3-4-14 16,5 0-21-16,0 1-70 16,1-3-89-16,17-1-39 15</inkml:trace>
  <inkml:trace contextRef="#ctx0" brushRef="#br2" timeOffset="70993.89">18800 18041 573 0,'0'0'69'16,"0"0"-25"-16,0 0 75 15,0 0-36-15,0 0-44 16,0 0 17-16,-30 43-5 0,15-19-18 16,1-1-14-1,2 0-15-15,3-1-8 0,2 2-22 16,4-5-162-16,3-8-150 15</inkml:trace>
  <inkml:trace contextRef="#ctx0" brushRef="#br2" timeOffset="71810.7">19174 17733 596 0,'0'0'61'15,"0"0"-3"-15,0 0-36 16,0 0 51-16,0 119 59 16,0-56-64-16,-2 7 2 15,0-7-6-15,2-5-9 16,0-10-12-16,0-9-30 16,0-9 15-16,0-11-8 15,0-6-16-15,0-12 2 16,0-1-3-16,0-7-1 15,0-20 3-15,0-15-5 0,0-11-22 16,0-9 15-16,0-5-31 16,-2 1 6-16,-2 4 3 15,1 11 17-15,1 9 2 16,1 11 20-16,1 14-4 16,0 8 13-16,0 6-10 15,0 3-9-15,0 9 0 16,4 24-6-16,11 12 4 15,2 11 4-15,3 3 7 16,2-2 0-16,1-5-4 16,1-8 11-16,-2-8-8 15,2-11-7-15,-6-11 21 16,-3-7-16-16,-5-7 8 0,0-1 8 16,1-25 15-16,-2-14 14 15,0-12-43-15,-4-6-4 16,-4-3 0-16,-1 4 2 15,0 7-6-15,0 11 0 16,0 6-11-16,-1 13 3 16,-2 9-32-16,3 9-17 15,0 2-12-15,0 9-162 16,0 11-294-16</inkml:trace>
  <inkml:trace contextRef="#ctx0" brushRef="#br2" timeOffset="72740.97">19625 17960 139 0,'0'0'362'0,"0"0"-274"15,0 0-18-15,0 0 36 16,0 0-28-16,0 0-56 15,0 20 29-15,0 14 52 16,0-1-41-16,0-3 0 16,0-1-19-16,0-5 11 15,1-11-29-15,2-3-16 16,-1-7 15-16,-1-3-22 0,3 0 0 16,-2 0 8-16,1-7-4 15,3-15 1-15,0-9-7 16,3-2-12-16,1 2 5 15,-1 7-5-15,0 7 0 16,-2 11 11-16,-2 1-6 16,-2 5 7-16,2 0 1 15,2 17 11-15,1 4-3 16,3 2-5-16,0-1-1 16,1-5 4-16,-2-6 2 15,1-2-9-15,-1-9 0 16,2 0-3-16,0 0 3 15,3-19 2-15,-1-1 2 16,-1 2-3-16,-4 5 5 0,-3 7-6 16,-3 0 2-16,-2 6 4 15,1 0-9-15,5 6 3 16,1 12 0-16,1 5-3 16,1 2 3-16,0-2-22 15,1 1-44-15,1-2-68 16,0-8-171-16,-2-1-219 15</inkml:trace>
  <inkml:trace contextRef="#ctx0" brushRef="#br2" timeOffset="73160.95">20099 18015 531 0,'0'0'57'0,"0"0"-13"16,0 0 99-16,0 0-36 16,0 0-31-16,0 0 8 15,-9-11-36-15,0 4-7 16,-2 4 12-16,0-1-23 16,-1 2 3-16,0 2-8 15,-5 2-23-15,-2 16 17 0,3 6-18 16,1 4 1-1,6-4-2-15,6-5-2 0,3-5-2 16,0-4-8-16,0-6-28 16,7-2 31-16,6-2-22 15,1 0 20-15,4-9 11 16,-3-2 0-16,0 1 2 16,-6 4 13-16,-3 3-11 15,-2 3 26-15,1 0-22 16,2 6-6-16,2 8-3 15,0 3 1-15,3 1-25 16,-2-2-45-16,4-4-109 16,-1-3-160-16,-1-8-231 15</inkml:trace>
  <inkml:trace contextRef="#ctx0" brushRef="#br2" timeOffset="73415.59">20223 17938 757 0,'0'0'105'16,"0"0"-90"-16,0 0 77 0,3 96 18 15,7-69-49 1,6-2-9-16,0-3-44 0,0-3 3 15,-1-5-11-15,-2-4-19 16,-2-5-52-16,-2-2-94 16,-2-3-81-16,0 0-259 15</inkml:trace>
  <inkml:trace contextRef="#ctx0" brushRef="#br2" timeOffset="73572.7">20345 17966 753 0,'0'0'306'0,"0"0"-305"16,0 0 5-16,-74 92 55 15,59-60-54-15,3-2-7 0,3 3-22 16,0-4-134 0,0-3-212-16</inkml:trace>
  <inkml:trace contextRef="#ctx0" brushRef="#br2" timeOffset="82673.73">10470 18322 560 0,'0'0'165'0,"0"0"-144"15,0 0 46-15,0 0 20 16,0 0 28-16,0 0-46 15,0 0 0-15,0 0-8 0,0-16-19 16,0 16 6-16,0 0-24 16,0 0 4-16,0 2 11 15,0 17-32-15,0 10 35 16,0 12-7-16,0-1-26 16,-3 0 12-16,-2-7-18 15,2-7-3-15,3-13 0 16,0-6-10-16,0-4-15 15,0-3-19-15,14 0-11 16,8-3 31-16,7-7-26 16,2 1 16-16,0 9 30 15,1 0-4-15,-4 1 8 16,-4 17 4-16,-5 2-2 16,-8-1 39-16,-4 2-24 15,-7-1 7-15,0 3 15 0,-7-1-26 16,-8-2 23-1,-7-3-32-15,-5-3 2 0,0-4-12 16,6-4-23-16,0-6-41 16,3 0-30-16,2-14-91 15,-2-15-228-15</inkml:trace>
  <inkml:trace contextRef="#ctx0" brushRef="#br2" timeOffset="82878.95">10491 18315 195 0,'0'0'890'15,"0"0"-830"-15,0 0-15 16,0 0 36-16,0 0-60 16,0 0-8-16,73-9-9 15,-42 9 7-15,7 0-22 16,5 0-10-16,3 0-122 15,2 9-201-15</inkml:trace>
  <inkml:trace contextRef="#ctx0" brushRef="#br2" timeOffset="83078.86">11091 18674 1107 0,'0'0'266'16,"0"0"-266"-16,0 0-1 15,0 0-15-15,0 0-15 16,0 0-67-16,-2 0-72 16,2 5-365-16</inkml:trace>
  <inkml:trace contextRef="#ctx0" brushRef="#br2" timeOffset="83745.03">11598 18043 576 0,'0'0'136'0,"0"0"-10"15,0 0-1-15,0 0-34 16,0 0-58-16,0 99 60 16,0-33 28-16,0 4-65 15,3-4-19-15,0-2-1 16,0-5-27-16,0-7 5 16,0-8-14-16,1-10-17 0,1-9-8 15,1-11-56-15,-2-6-52 16,1-8-123-16,-2-2-235 15</inkml:trace>
  <inkml:trace contextRef="#ctx0" brushRef="#br2" timeOffset="84156.98">11662 18103 850 0,'0'0'46'0,"0"0"0"0,0 0 90 16,0 0-21-16,0 0-72 16,0 0-18-16,39-40-3 15,-17 61-14-15,-2 9 24 16,-4 9-24-16,-4 0-6 16,-9 4 15-16,-1-2-16 15,-2-6 1-15,0-1-2 16,0-7 2-16,0-8-7 15,0-9-26-15,7-1-25 16,9-8 13-16,7 9 13 16,2-7 20-16,2 4 6 15,-5 6 2-15,-1 3 2 16,-3-3 29-16,-6 1 5 16,-7 3 21-16,-5 2-19 15,-2 4 3-15,-17 1-7 16,-7 1-23-16,1-4 15 0,3-1-24 15,4-8-26-15,9-5-26 16,9-7-74-16,0 0-57 16,7-9-114-16</inkml:trace>
  <inkml:trace contextRef="#ctx0" brushRef="#br2" timeOffset="84584.86">12063 18342 880 0,'0'0'41'0,"0"0"2"15,0 0 72-15,-8 105-42 16,9-64-22-16,17 0-45 16,1-9 10-16,2-10-16 15,5-13-16-15,-3-9 13 16,0-4-3-16,-8-25 6 15,-6-13 5-15,-4-5-5 16,-5-1-13-16,0 7-6 16,0 7-1-16,0 14 20 15,-1 10 1-15,1 4 1 16,0 6-4-16,0 0 2 16,3 0-22-16,12 8 21 0,4 0-11 15,5-2 5-15,-1-4-46 16,-1 0 38-16,0-2 15 15,-8 4 15-15,-4 2 21 16,-5 3 6-16,-5 6-27 16,0 5 9-16,0 4-23 15,-9 1-2-15,9-2-4 16,0-6-76-16,0-7-53 16,24-9-16-16,7-1-358 15</inkml:trace>
  <inkml:trace contextRef="#ctx0" brushRef="#br2" timeOffset="85010.4">12641 18401 977 0,'0'0'31'0,"0"0"-31"16,-42 77 78-16,41-49-16 16,1-4-55-16,4-5-7 15,18-8 0-15,8-5-12 16,8-6 4-16,-1-19-71 15,6-9-3-15,-7-7 0 16,-11 1 56-16,-11 5 26 16,-14-1 7-16,0 3 8 15,-18 5 40-15,-12 7-13 16,-6 7 15-16,0 8 14 16,-2 0-40-16,2 3 8 15,6 6-39-15,11 1 7 0,11-9-14 16,8-1 7-16,0-4-26 15,22-19-25-15,7-13 18 16,0-8 33-16,0-4 0 16,-10 1 0-16,-4 0 21 15,-9 8 2-15,-6 12 12 16,0 10-6-16,-9 12-18 16,-10 5-22-16,1 15 8 15,3 19-17-15,6 12 15 16,9 3-34-16,3-2-112 0,24-3-96 15,10-12-408 1</inkml:trace>
  <inkml:trace contextRef="#ctx0" brushRef="#br2" timeOffset="85276.9">12982 18342 875 0,'0'0'224'16,"0"0"-224"-16,-43 84-2 15,40-50 2-15,3-7-4 16,9-4-2-16,20-10-13 16,8-10 8-16,6-3-38 15,2-22-58-15,1-12 66 16,-12-3 41-16,-11 1 33 16,-14 3 17-16,-9 6 8 0,-3 12 8 15,-21 4-33 1,-7 11-27-16,-1 0-6 0,4 6-27 15,10 14-8-15,8 4-39 16,10-3-80-16,0-2-118 16</inkml:trace>
  <inkml:trace contextRef="#ctx0" brushRef="#br2" timeOffset="85844.9">13469 18255 493 0,'0'0'216'16,"0"0"-94"-16,0 0-26 16,0 0 6-16,0 0-46 15,0 0-29-15,-87 76 8 16,75-49-22-16,8 0-9 16,2-7-6-16,2-9 2 15,0-4-16-15,6-7-12 0,9 0-10 16,-1-8 29-16,2-1-46 15,-7 9 55-15,0 0-2 16,-3 11 2-16,-6 19-4 16,0 10 4-16,0 9 0 15,0 0 10-15,0 1-10 16,-1-4 0-16,-4-6 8 16,-1-9-5-16,-2-6 18 15,-3-8 23-15,-3-5-10 16,-5-5 26-16,-1-3-25 15,-2-4 7-15,0 0 18 16,4-14-34-16,4-9 8 0,10-6-7 16,4-11-24-1,0-2-5-15,18-1 2 0,4 2-22 16,4 5 4-16,2 4-43 16,2 6-42-16,4 8-146 15,5 1-644-15</inkml:trace>
  <inkml:trace contextRef="#ctx0" brushRef="#br2" timeOffset="86589.9">14358 18104 235 0,'0'0'95'16,"0"0"3"-16,0 0-5 15,0 0 22-15,0 0-30 16,0 0 27-16,-27-38-8 0,21 35 1 16,2 1-12-1,-2 2-30-15,-2 4-31 0,-2 21-3 16,1 15-28-16,0 9 38 15,0 9 2-15,2 0-32 16,2-2 35-16,5-2-23 16,0-9-16-16,0-8 9 15,15-11-14-15,9-12 0 16,7-12-4-16,11-2 13 16,3-30-18-16,2-13 9 15,-2-8-4-15,-9-3-4 16,-8-2-1-16,-11-1-6 0,-11 5 8 15,-6 3-7 1,0 9 11-16,-18 13 3 0,-9 12 0 16,-3 11 2-16,-6 4 0 15,-1 1-4-15,1 19-9 16,5 9-48-16,7 5-12 16,12 2-115-16,10-5-181 15</inkml:trace>
  <inkml:trace contextRef="#ctx0" brushRef="#br2" timeOffset="86924.93">14318 18371 311 0,'0'0'516'16,"0"0"-478"-16,0 0 75 16,0 0 23-16,0 0-30 15,-9-83-36-15,13 71-35 16,4 4 6-16,-1 5-23 16,3 3-18-16,4 0 6 15,4 0 2-15,3 0-8 16,6 0 9-16,3 0-3 15,-2 0 8-15,-3 0-7 0,-4 0-3 16,-7-6-8 0,-4-2-31-16,-1-1-36 0,-5 4-121 15,1 3-511-15</inkml:trace>
  <inkml:trace contextRef="#ctx0" brushRef="#br2" timeOffset="87555.1">14692 18468 843 0,'0'0'62'0,"0"0"-27"16,0 0 52-16,0 0-43 16,0 0-39-16,0 0 23 15,-9 68-23-15,20-54-1 16,8-5-5-16,1-7 1 16,2-2 0-16,0-5-3 0,-5-13 1 15,-4-4 2-15,-7-6 7 16,-6 0-4-16,0 2-6 15,-1 7 2-15,-12 5 1 16,2 10 0-16,-1 4-4 16,0 4-43-16,3 18-79 15,4 8-106-15,5-2-388 16</inkml:trace>
  <inkml:trace contextRef="#ctx0" brushRef="#br2" timeOffset="87773.72">15067 18549 602 0,'0'0'500'15,"0"0"-500"-15,0 0 0 16,0 0 26-16,0 0-26 15,0 0-7-15,-35 77-29 16,35-58-113-16,5-6-188 16</inkml:trace>
  <inkml:trace contextRef="#ctx0" brushRef="#br2" timeOffset="88558.45">15292 18073 89 0,'0'0'763'0,"0"0"-725"16,0 0 49-16,0 0 33 16,0 0-55-16,0 0-47 15,-15 13-9-15,6 31 18 16,-3 2 30-16,5 5-32 15,1-2 11-15,6-6-30 0,0-1-5 16,0-12-2 0,9-8 1-16,7-8 0 0,4-11 0 15,5-3-10-15,3-20 0 16,2-12-11-16,-5-5 6 16,-5-5 10-16,-8-2-17 15,-8-2 19-15,-4-1 2 16,0 5 2-16,-3 5 6 15,-14 14-1-15,-3 11 7 16,-7 12-13-16,-3 0-13 16,-1 22-13-16,3 8-9 15,5 4-111-15,13 1-135 16,10-8-316-16</inkml:trace>
  <inkml:trace contextRef="#ctx0" brushRef="#br2" timeOffset="88811.77">15293 18305 707 0,'0'0'422'0,"0"0"-422"16,0 0 0-16,0 0 51 15,0 0-1-15,0 0-45 16,-19-79 15-16,43 73-8 15,4 3-10-15,-1 3 19 16,-4 0-18-16,-3 0 10 0,-4 0-13 16,-3 0-8-16,-3 0-20 15,-2 3-96-15,-4 0-274 16</inkml:trace>
  <inkml:trace contextRef="#ctx0" brushRef="#br2" timeOffset="89368.87">15535 18329 803 0,'0'0'182'16,"0"0"-175"-16,0 0 34 16,0 0 40-16,0 0-49 15,0 0-5-15,10-48 16 16,-8 45-39-16,-2 1 18 16,0 2-18-16,0 0 2 15,0 2-12-15,0 11-6 16,3 7 12-16,0 0-6 15,0 3 10-15,3-1-7 16,1-3 3-16,-4-3-22 16,0-3 10-16,-3-3-27 0,0 0-13 15,0-4 16-15,0 0-12 16,-4 5 29-16,-8-4 4 16,0 2-4-16,-4-2 10 15,2 0 9-15,0-5-33 16,3 2 25-16,3-1 16 15,4-3-2-15,1 0 27 16,3 0 1-16,0 0 24 16,0 0-20-16,0 0-20 15,0 0 22-15,7 0-25 16,1 0 35-16,3 0-13 16,-1 0-27-16,-4 0 12 15,1 3-22-15,1 1-5 0,3-1-42 16,5-2-192-16,4-1-457 15</inkml:trace>
  <inkml:trace contextRef="#ctx0" brushRef="#br2" timeOffset="90015.57">15954 18508 939 0,'0'0'81'0,"0"0"-16"16,0 0 83-16,0 0-99 15,0 0-37-15,0 0-12 16,5 18-23-16,-2 12 20 15,4-1-58-15,4-5-80 16,1-5-137-16</inkml:trace>
  <inkml:trace contextRef="#ctx0" brushRef="#br2" timeOffset="91477.9">16284 18024 225 0,'0'0'392'16,"0"0"-349"-16,0 0 30 15,0 0 22-15,0 0-18 16,0 0-36-16,0 0 6 15,0-37-6-15,0 37-10 16,0 0 15-16,0 0-17 0,0 0-2 16,0 0 6-16,0 0-24 15,0 0 16-15,0 0-23 16,0 1 5-16,0 12 0 16,0 4 0-16,3 6 8 15,2 3 13-15,-2 3-24 16,0 1 28-16,-2 3-13 15,-1 0-10-15,2 1 18 16,-1-1-24-16,-1 3 2 16,2-4-2-16,-2-1 7 15,1-4-7-15,-1-7-3 16,3-4 4-16,-3-7 0 16,0-6-4-16,0 0 0 0,0-3-1 15,0 0 12-15,0 0-9 16,0 0 5-16,0 0-4 15,1-9 14-15,2-8-17 16,3-8 0-16,3-4-7 16,5 4 3-16,-1-1-5 15,3 6-4-15,0 4-3 16,1 5 12-16,-2 4-5 16,0 4 9-16,-4 3-5 15,1 0-1-15,-1 7 6 16,-1 9 2-16,-1 4 0 15,-1 4 28-15,-3-2-23 16,-2 2 12-16,-2-4 8 16,1-3-26-16,-2-5 15 0,0-6-16 15,0-1-8-15,0-5 8 16,0 1-53-16,0 3-18 16,0 1-25-16,0 4-47 15,0-5-137-15,9-4-426 16</inkml:trace>
  <inkml:trace contextRef="#ctx0" brushRef="#br2" timeOffset="101297.81">31392 14515 223 0,'0'0'64'16,"0"0"20"-16,0 0 17 15,0 0-28-15,0 0-10 16,0 0 8-16,0 0-19 16,0 0-4-16,0 0-15 15,0 1-8-15,0-1 22 16,0 0-19-16,0 0 12 16,0 0 5-16,0 0-20 15,0 0 12-15,0 3-14 16,0-3-19-16,0 1 13 0,0-1-17 15,0 3 0 1,0 0-2-16,0 1 7 0,0 3-8 16,0-3 3-16,0 2 0 15,0-2-8-15,0-2 8 16,1 2 0-16,5-3-2 16,1 0-2-16,1-1 4 15,0 0 9-15,-1 0-8 16,-3 0 4-16,-1 0 2 15,-1 0-7-15,-1 0 9 16,1 0-1-16,-2-6-1 16,1 1 2-16,-1 1-7 15,0 0 19-15,0 3-20 16,0-1 1-16,0 1 11 0,0 1-9 16,-3 0 2-16,0-2-6 15,-1 2 0-15,1 0-6 16,-3 0 13-16,3 0-7 15,0 0 4-15,0 3 8 16,0 0-19-16,1 1 7 16,2 2-30-16,0-3-73 15,0 1-260-15</inkml:trace>
  <inkml:trace contextRef="#ctx0" brushRef="#br2" timeOffset="104482.75">31638 14083 99 0,'0'0'73'0,"0"0"2"0,0 0 9 16,0 0-7-16,0 0-20 16,0 0-19-16,0 0 18 15,0-4-11-15,0 4-7 16,0-2 16-16,0 2-14 15,0 0 18-15,0-1-7 16,0 1-21-16,0 0 22 16,0 0-10-16,0 0-8 15,0 0 14-15,0 0-27 16,0 0 3-16,0 0 0 0,0 0-21 16,-6 7 5-16,0 8-3 15,-3 7 3-15,-3 3 19 16,4-1-25-16,2 2 8 15,2-2-3-15,2 1 1 16,2-4-10-16,0-3 2 16,0-4-6-16,5-4 2 15,1-2-15-15,1-5 12 16,1-1-5-16,4-2 4 16,-2 0 7-16,2-10 1 15,2-9 0-15,-1-6-6 16,3-5 10-16,1-6-4 15,-1-2 0-15,-4-1 0 16,0 5-7-16,-7 2-7 0,-4 9 14 16,-1 8 0-16,0 5 3 15,0 4-3-15,-9 5 0 16,-4 1-1-16,-2 0-2 16,-3 3-16-16,4 13-15 15,3 2-38-15,5 0-115 16,6-2-75-16</inkml:trace>
  <inkml:trace contextRef="#ctx0" brushRef="#br2" timeOffset="104949.7">31760 14276 488 0,'0'0'77'0,"0"0"7"16,0 0 40-16,0 0-28 0,0 0-55 16,0 0 9-16,-3 0-7 15,3 0-32-15,0 0 5 16,0 0-16-16,0 0-6 16,0 0 0-16,0 0-9 15,0 0 2-15,0 0 10 16,0 0 3-16,0 0-5 15,0 0 6-15,0 0-1 16,0 0 13-16,0 0-5 16,0 0-7-16,0 0-1 15,0 0-9-15,0 0 4 16,-1 0-43-16,-1 0-52 0,1-3-153 16</inkml:trace>
  <inkml:trace contextRef="#ctx0" brushRef="#br2" timeOffset="105234.64">31642 14147 478 0,'0'0'359'0,"0"0"-314"16,0 0 103-16,0 0-44 0,0 0-33 15,0 0-35-15,11-5-30 16,-2 5-6-16,3 0 0 16,4 0-22-16,-1 4-57 15,3 3-115-15,-2 0-72 16,-2 2-317-16</inkml:trace>
  <inkml:trace contextRef="#ctx0" brushRef="#br2" timeOffset="105504.23">31773 14239 463 0,'0'0'275'0,"0"0"-244"15,0 0 75-15,0 0-33 16,-28 83-41-16,28-64 6 15,0-3-38-15,0-7 7 16,6-4-6-16,8-3 7 16,3-2 10-16,0 0-1 15,-2-15-2-15,-5-2 18 16,-4-2-11-16,-5 2 11 16,-1 6-14-16,0 4-16 15,0 4-5-15,-8 3 2 16,-4 0-56-16,-3 14-19 15,4 6-118-15,8 0-349 16</inkml:trace>
  <inkml:trace contextRef="#ctx0" brushRef="#br2" timeOffset="105856.67">32005 14448 706 0,'0'0'134'16,"0"0"-119"-16,0 0 40 16,0 0-3-16,0 0-52 15,-69 75-52-15,69-69-70 16,0-3-309-16</inkml:trace>
  <inkml:trace contextRef="#ctx0" brushRef="#br2" timeOffset="106570.92">32146 14162 43 0,'0'0'325'16,"0"0"-237"-16,0 0 32 15,0 0-14-15,0 0-34 16,0 0-6-16,-41 45 29 15,27-16-38-15,1 4-15 16,1-1-19-16,4-3-22 16,7-2 4-16,1-7-5 15,0-6-23-15,6-7 23 16,10-7-12-16,4 0-1 0,4-7 5 16,2-14-9-1,1-5 17-15,-3-8 12 0,-4-1-11 16,-4-2 14-16,-6 0-6 15,-3 6-9-15,-7 6 32 16,0 9-6-16,-7 9-8 16,-13 7-18-16,-6 0-33 15,-4 14 13-15,2 9-36 16,4 4-80-16,9-2-123 16</inkml:trace>
  <inkml:trace contextRef="#ctx0" brushRef="#br2" timeOffset="106847.63">32081 14301 501 0,'0'0'276'0,"0"0"-200"15,0 0 78-15,0 0-78 16,0 0-40-16,0 0-1 16,31-25 0-16,-17 24 1 15,-1 1-29-15,-3 0-6 0,-1 0-1 16,-2 0-5 0,0 2-23-16,-3 8-39 0,2 0-108 15,2-3-234-15</inkml:trace>
  <inkml:trace contextRef="#ctx0" brushRef="#br2" timeOffset="107132.46">32292 14376 839 0,'0'0'78'0,"0"0"-10"0,0 0 68 16,0 0-64-16,0 0-27 15,0 0 21-15,17-29-43 16,-17 29-9-16,0 0-14 16,0 6 8-16,0 11-8 15,0 6 4-15,-4 2 0 16,-4 2-8-16,3-3-38 15,3-6-158-15,2-7-537 16</inkml:trace>
  <inkml:trace contextRef="#ctx0" brushRef="#br2" timeOffset="111420.71">31417 14532 153 0,'0'0'19'16,"0"0"4"-16,0 0 12 15,0 0-4-15,0 0-6 16,0 0 0-16,0 0 20 0,0 0-13 16,0 0 1-16,0 0-1 15,0 0-3-15,0 0 20 16,0 0-24-16,0 0 1 16,0 0 6-16,0 0-25 15,0 0 9-15,0 0-14 16,0 0 3-16,0 0 6 15,0 0-4-15,0 0-5 16,0 0 16-16,0 0-6 16,0 0 17-16,0 0 8 15,0 0-24-15,0 0 17 16,0 0-12-16,0 0-2 0,0 0 4 16,0 0-17-16,0 0 10 15,0 0 3-15,0 0-16 16,0 0 19-16,0 0-6 15,0 0-2-15,0 0 10 16,0 0-16-16,0-2 15 16,0 1-5-16,0-3-13 15,1 0 9-15,1-1-11 16,0-1-10-16,1-1 9 16,1 0-13-16,0-2 14 15,1 1 0-15,-2-1 3 16,1 4-8-16,-1-2 5 15,0 1 0-15,0 1-5 0,3-2-3 16,-3 0 8 0,0 0-7-16,0-1-14 0,-1 0 15 15,1 1-17-15,-2 0 12 16,1 0 7-16,1 1-4 16,-2-1 8-16,2 0 0 15,2 2-15-15,0-2 13 16,0 1-6-16,-2 0 8 15,-2 3 1-15,1 2 2 16,-2 0-3-16,0-1 0 16,1 1 7-16,-1 0-4 15,2-1-3-15,-2 0 2 16,1 0-1-16,-1 2 3 16,0 0 7-16,0 0 4 0,0 0-11 15,0 0 12-15,0 0-13 16,0 0-2-16,0 0 3 15,0 0 2-15,0 0-6 16,0 0 0-16,0 0-20 16,-1 0-47-16,-2 0-139 15,1 0-317-15</inkml:trace>
  <inkml:trace contextRef="#ctx0" brushRef="#br2" timeOffset="112972.66">31538 14291 117 0,'0'0'150'0,"0"0"-60"15,0 0 14-15,0 0-29 16,0 0-11-16,0 0-27 15,0 0-4-15,0-1-2 0,0 1-22 16,0 0 18-16,0 0 4 16,-3 0-21-16,-2 0 16 15,-1 0-19-15,-4 0 6 16,-1 0 7-16,-1 0-20 16,-1 1 11-16,1 3-2 15,0-1-8-15,3 1 15 16,2-2-16-16,1-1 2 15,0 1 4-15,3-2 3 16,3 0-8-16,0 0 6 16,0 0-4-16,0 0 34 15,0 0-15-15,2 0-7 0,5 0 11 16,0 0-18 0,-1-5 8-16,5 1-15 0,-1 0 6 15,1 0 0-15,-1 3-5 16,-3-1 2-16,-1 1 3 15,-4 1 3-15,-2 0-7 16,0 0-1-16,0 0 5 16,0 12-5-16,0 4 1 15,0 4 3-15,0-1 17 16,0 1-21-16,3 0 10 16,3 0-12-16,3-3-6 15,1-7-111-15,2-5-572 16</inkml:trace>
  <inkml:trace contextRef="#ctx0" brushRef="#br2" timeOffset="114653.09">31436 14561 147 0,'0'0'66'0,"0"0"10"15,0 0 3-15,0 0-41 16,0 0-8-16,0 0 10 0,0 2-7 16,0-2 26-16,0 0-9 15,0 1-22-15,0-1 12 16,0 0-34-16,0 0-6 16,0 0 0-16,0 0-7 15,0 0 1-15,0 0 2 16,0 0-8-16,0 0 5 15,0 0-10-15,0 0 17 16,0 0 9-16,0 0-4 16,0 0 1-16,0 0-2 15,0 0 2-15,0 0-6 16,0 0 4-16,0 0-3 0,0 0 22 16,0 0-23-16,0 0 13 15,0 0 1-15,0 0-9 16,0 0 16-16,0 0-10 15,0 0 1-15,0 1-8 16,0 0-2-16,0 1 4 16,-1 2-5-16,-2 2 5 15,0-1 0-15,-1 1-6 16,-1 1 0-16,2-1 6 16,-3 1 0-16,1 2-3 15,-1-2-3-15,1 1 5 16,0-1-5-16,-1 0 0 15,2 0 0-15,-1 0-6 0,2-2 10 16,0 1-4 0,-1 2 0-16,2-1 8 0,-1-2-1 15,-1 1-7-15,-1 1 5 16,1 0 12-16,-1 0-15 16,-2 0 8-16,3 0-10 15,-1 0 7-15,0 0-10 16,2 0 3-16,0-1 0 15,2 0-3-15,-1-2 5 16,-1 0-2-16,2 2 0 16,-3 0 3-16,1-1 0 15,-2 2-3-15,1 0 0 16,-1 2-4-16,-1-3 8 16,1 1-4-16,1-1 0 0,1-2 7 15,2 2-9-15,1-2 2 16,-2-1 0-16,2 1-1 15,-1-2 9-15,-1 1-8 16,1 0 0-16,-1-2 4 16,1 2-6-16,-1-3 2 15,1 3 0-15,1-1-6 16,-2 1 15-16,2 2-9 16,-1-2 8-16,-1-2-4 15,2 2 8-15,-1-2-12 16,1 0 1-16,0 0-1 15,0-1 9-15,0 2-9 16,0-2 5-16,0 0-2 0,0 0 2 16,0 0-5-1,0 0 0-15,0 0-1 0,0 0-1 16,0 0 0-16,0 0 2 16,0 0 0-16,0 0 8 15,0 0 5-15,1 0-5 16,1 0-4-16,-1 0-4 15,2-5-5-15,2-2-28 16,2-2-73-16,5-1-44 16,-1-2-157-16</inkml:trace>
  <inkml:trace contextRef="#ctx0" brushRef="#br2" timeOffset="115913.24">31439 14559 109 0,'0'0'0'15,"0"0"0"-15,0 0 9 16,0 0 27-16,0 0 38 16,0 0 23-16,0-8-20 15,0 8 2-15,0 0-2 0,0 0-26 16,0 0-7 0,0 0-28-16,-4 2 1 0,-2 8 4 15,0 2-21-15,-2 2 12 16,1 2 13-16,1 0-12 15,-3 2 30-15,2-2-29 16,1 0 10-16,-1-1 11 16,-1-3-25-16,2 4 15 15,-2-3-14-15,1 0-6 16,1-2 2-16,-1-1-7 16,0 0 0-16,0-1 0 15,-1-1 5-15,0 2-5 16,-1 0 0-16,1 0 10 15,2-1-6-15,0 0 2 16,2-2-1-16,1 0 8 16,0 0-8-16,0-1-1 0,1-3-3 15,-1 4 8-15,0-3-7 16,2 1-2-16,-2 0 1 16,-1-1-1-16,2 0 10 15,-1 1-7-15,2-1-3 16,-3 0 6-16,0 1 1 15,2 1-4-15,-1-2 3 16,0 2 8-16,3-2-9 16,-1-1-2-16,-1 0-2 0,2 0 6 15,-1 0-6 1,1-2-1-16,-3 1 0 0,0 4 2 16,0-2 3-16,2 1-5 15,-2 1 0-15,3-2 5 16,-2 2 7-16,1-2-12 15,-1-1 1-15,1-1 0 16,1-2 6-16,0 0-7 16,0 0 0-16,0 0 3 15,0 0 6-15,0 0-5 16,0 0 13-16,0-1 25 16,0-9-37-16,0-1 7 15,0 0-5-15,0-2 1 16,0 0-3-16,0 2-5 15,0 0 0-15,0-1-7 16,0 1 13-16,0 3-6 16,1-2 0-16,-1 3 5 0,0 0-6 15,0 1 1-15,0 0 0 16,0 0-3-16,0 1 10 16,0 1-7-16,0 4 0 15,0-2 3-15,0 2-7 16,0 0 4-16,0 0 0 15,0 0-4-15,0 0-8 16,0 8 10-16,0 5 2 16,0 2 0-16,0 0 3 15,0-2-3-15,3-3 0 0,0-3 5 16,3-4 6-16,3-3-8 16,1 0 13-16,5 0-6 15,3 0 36-15,3 0-23 16,-4-7-14-16,-3 1-2 15,-3 0-4-15,-5 4-6 16,0 2-11-16,-3 0-74 16,-3 0-113-16,0 8-305 15</inkml:trace>
  <inkml:trace contextRef="#ctx0" brushRef="#br2" timeOffset="116949.21">31214 15028 111 0,'0'0'196'15,"0"0"-108"-15,0 0 15 16,0 0-2-16,0 0-31 15,0 0 22-15,0 0-24 16,0 0-15-16,0 0 14 16,0 0-19-16,0-4 9 15,0-1-41-15,1 0-6 16,1 2-10-16,-2 1 2 16,0 2-2-16,0 0 0 15,0 0-8-15,0 0 2 16,0 0 5-16,0 0 2 15,-2 10 0-15,-5 3-1 16,1 0 0-16,0-1 13 0,3-4-9 16,0-4 1-16,3-4 6 15,0 0-8-15,0 0 15 16,0 0-13-16,0 0-2 16,2-6 4-16,4 0 5 15,-2-3 5-15,-1 2-12 16,-1-2 1-16,-2 4 5 15,0-1-11-15,0 3 0 16,0 1 23-16,0 1-22 16,0 1 23-16,0 0-22 15,-2 0 1-15,-1 0-6 16,0 9-54-16,2 5-118 0,1-4-297 16</inkml:trace>
  <inkml:trace contextRef="#ctx0" brushRef="#br2" timeOffset="118860.95">31207 15045 156 0,'0'0'52'0,"0"0"3"15,0 0 1-15,0 0-23 16,0 0 10-16,0 0-1 15,-5 0 14-15,5 0-22 16,0 0-3-16,0 2 22 16,0-1-20-16,0-1-8 15,0 0 3-15,0 3-28 16,0-3 13-16,-1 0-4 0,1 1-7 16,-2 2 13-16,-1 1-9 15,2 2 9-15,-1 0 7 16,-1 0-20-16,1 1 4 15,-1 0-2-15,-1 2 1 16,3-2 2-16,1-1-7 16,-2 1 6-16,2 0 13 15,-1 2-18-15,-1-2 6 16,-1 0 0-16,0-2-4 16,-1 2 7-16,-1 0-10 15,1 1 0-15,-3 1-3 16,2-1 9-16,0 2-6 15,1-1 0-15,-1 1 3 16,2 0-5-16,-1 0 2 16,-2-1 0-16,2-2-1 0,1 0 7 15,0 0-6-15,0-1 0 16,0 1 7-16,-2 0-8 16,2 0 1-16,-3 1 0 15,0 0-3-15,-1 2 7 16,1 0-4-16,-2-2 2 15,3-2 3-15,0-1 6 16,2-1-5-16,0 2 1 16,0 1 14-16,1-4-20 15,1 1 7-15,1-1-8 16,0 2 7-16,-2-1-9 16,1 2 2-16,-2-1 0 0,1 1-2 15,1-1 9-15,-2 1-7 16,2-3 0-16,-1 1 5 15,1 2-3-15,-1-4-2 16,1 2 0-16,-1 1-1 16,2-3 5-16,-1 0-4 15,1 2 0-15,-2-1 7 16,2-2-10-16,-1 2 3 16,1 0 0-16,0 0-3 15,-2-1 12-15,1 0-5 16,-1 2 3-16,2-3-3 0,0 0 2 15,0 0-6 1,0 1 0-16,0-2-1 0,0 0 11 16,0 1-7-16,0-1 2 15,0 0 0-15,0 2 5 16,0-2-10-16,0 0 4 16,0 0-2-16,0 0 5 15,0 0-7-15,0 0 0 16,0 0 4-16,0 0-2 15,0 0 1-15,0 0-3 16,0 0 29-16,0 0-18 16,0 0 13-16,0-2-15 15,0-3-4-15,0-4 4 16,0 0-8-16,0 1 1 0,0-2 0 16,0 2 10-1,-1-1-12-15,-1 2 7 0,-1 2-1 16,1-1-3-16,1 2 1 15,-2 0-4-15,3-1 5 16,0 0 2-16,-1 0-7 16,1 1 0-16,0 1 9 15,0 0-4-15,0 3-5 16,0 0 3-16,-2 0-3 16,2 0 9-16,0 0-9 15,0 0 0-15,0 0 0 16,0 0-9-16,0 0 9 15,0 5 0-15,0 3-10 16,0 2 17-16,0-1-7 16,0-2 0-16,0-2 5 0,0 1-6 15,0-3 1-15,0 0 0 16,9-2 25-16,-3 0-21 16,0 1 17-16,3-2 0 15,-2 0-18-15,1 0 18 16,-1 0-19-16,3 0 0 15,1 0 13-15,0-6-9 16,-1-1 2-16,4-1-2 16,-4-1-1-16,2 2 5 15,-3 3-10-15,-3 0 0 0,-3 1-2 16,-2 1 9-16,1 1-7 16,0 1 0-16,-1 0-26 15,5 0-12-15,-2 0-99 16,2 1-205-16</inkml:trace>
  <inkml:trace contextRef="#ctx0" brushRef="#br2" timeOffset="121290.67">31013 15493 261 0,'0'0'53'0,"0"0"31"15,0 0 7-15,0 0-21 16,0 0-21-16,0 0-15 16,0 0 18-16,0 0-13 15,0 0-11-15,0 0 13 16,0 0-27-16,0 0 5 16,0 0 2-16,0 0-18 15,0 0 11-15,0 0-14 16,0 0 0-16,0 0-1 15,0 0 1-15,0 0 0 16,0 0 0-16,0 0 6 0,0 0-4 16,0 5-1-16,0 4 4 15,0 0 10-15,-3 4-11 16,0 1-3-16,-2 0 6 16,2-2-1-16,0-1 0 15,0 0-6-15,2-2 0 16,-2 0 13-16,1 1-12 15,-1 0 6-15,0 0 3 16,0 0-6-16,0 1 5 16,-1-1-9-16,1 1 0 15,-3-1 5-15,5 1 0 16,-3-2-5-16,3-1 1 0,-1 1 8 16,1-1-12-1,1 0 3-15,-2 0 0 0,-1-1 1 16,2 0 5-16,-1-1-6 15,1-2 5-15,-1 0 0 16,1-1 5-16,-1 0-8 16,1-1 0-16,1 1 3 15,0-1 3-15,0-1-6 16,0 0 6-16,0 1-5 16,0-2 8-16,0 0-8 15,0 0 2-15,0 0 14 16,0 0-15-16,0 0 10 15,0 0 3-15,0 0-16 16,0 0 21-16,0 0-22 16,0 0 1-16,0 0-1 0,0 0 2 15,0 0-4-15,0 0 1 16,0 0-25-16,-3 0 14 16,2 0-17-16,1 0 13 15,0 0 13-15,0 0-5 16,-2 0 8-16,1 0 0 15,-2 0 2-15,1-2 19 16,-1-5-11-16,0-1-4 16,2 0 0-16,-1 1 2 15,1-1 5-15,1 3-13 0,0-1 10 16,0 1 2 0,0 0-12-16,0 3 1 0,0-3 8 15,0 4-9-15,0 1 15 16,0 0 1-16,0 0-12 15,0 0 5-15,0 0-9 16,0 1-11-16,0 11 8 16,0 1 6-16,0-1-1 15,4 1-2-15,-1-5 8 16,2-4-5-16,1-1-1 16,4-3 3-16,3 0 32 15,11-8-11-15,3-10 9 16,3-4-9-16,-5 4-23 15,-7 2 10-15,-5 6-13 16,-8 5-7-16,-5 5 5 0,0 0-68 16,0 0-118-16,0 7-388 15</inkml:trace>
  <inkml:trace contextRef="#ctx0" brushRef="#br2" timeOffset="122537.16">30959 15833 143 0,'0'0'96'16,"0"0"-37"-16,0 0 52 16,0 0-13-16,0 0-42 15,0 0 15-15,0 0-24 16,0-6-3-16,0 6 19 15,0 0-37-15,0 0-5 16,0 0 10-16,0 7 1 0,-2 2 11 16,-2 3-23-16,-2 2-9 15,0 3 6-15,-3 1-14 16,0 0 6-16,0-2-5 16,-3 2-1-16,3-1 11 15,-1 0-3-15,0-2-4 16,2-1-1-16,2-3 0 15,3-4-6-15,0 0 0 16,3-2 4-16,-2-3-8 16,2-1 4-16,0 1 0 15,0-1 13-15,-1 0-10 16,1-1 2-16,0 0 2 0,0 0-2 16,0 0 4-16,0 0-9 15,0 0 0-15,0 0 12 16,0 0-6-16,0 0 0 15,0 0 6-15,0 0-11 16,0 0 21-16,0-2-17 16,0-7-1-16,0-2-6 15,0-3 5-15,0-1-3 16,3-4 0-16,3 2 9 16,1 3-8-16,2 2 3 15,-3 3 1-15,-1 2 0 16,-4 3 1-16,-1 3-6 15,0 1 0-15,0 0 1 16,0 0-8-16,0 0-4 16,0 0-1-16,0 8 5 0,0 3 5 15,0 0 2-15,0-4 2 16,0-3 6-16,0-2 0 16,0-2-3-16,0 0 9 15,5 0 18-15,7 0-17 16,4-4 27-16,3-6-20 15,-2 3-16-15,-4 0-9 16,-4 4 3-16,-3 2-29 16,0 1-55-16,-1 0-237 15</inkml:trace>
  <inkml:trace contextRef="#ctx0" brushRef="#br2" timeOffset="123690.93">30871 16056 153 0,'0'0'132'0,"0"0"-46"15,0 0-1-15,0 0 15 16,0 0-25-16,0 0-9 16,0-1-7-16,0 1-4 15,0 0-32-15,-6 7-9 16,0 6 17-16,-3 3-22 16,-1 2 5-16,1 3 19 15,-2 1-14-15,-2 1 13 16,1 0-14-16,-3-1 0 15,3-2 7-15,3-3-24 16,0-2 10-16,3-6 12 16,2-2-21-16,4-1 12 15,0-6-14-15,0 0 1 16,0 0 15-16,0 0-15 0,0 0 13 16,0 0 2-16,0 0-9 15,0 0 14-15,0 0-17 16,0 0-1-16,0 0-6 15,0 0 9-15,0 0-6 16,0 0 0-16,0 0 7 16,0 0-9-16,0 0 2 15,0 0 0-15,0 0 15 16,0-4-14-16,0-7 6 16,0-4-3-16,0-2 5 15,1-4-6-15,5 0-3 16,3 0 4-16,-3 4-14 15,1 1 8-15,0 8 2 16,-3 1-9-16,-1 4 15 0,-2 3-6 16,-1 0 0-16,0 0-4 15,0 0 1-15,0 12-21 16,0 4 24-16,-5 4-2 16,-3-3 4-16,2-3 0 15,3-6-2-15,3-2 3 16,0-5 10-16,0-1-7 15,0 0 22-15,4-2-4 16,13-11-21-16,-2-1 7 16,1 3-10-16,-2 4-18 15,-4 4-23-15,0 3-89 16,-4 0-101-16,-1 15-204 0</inkml:trace>
  <inkml:trace contextRef="#ctx0" brushRef="#br2" timeOffset="124827.2">30747 16306 60 0,'0'0'131'0,"0"0"-99"16,0 0 11-16,0 0 35 0,0 0 1 15,0 0-35-15,0 0 9 16,0-13 33-16,0 13-34 15,0 0 7-15,0-2-26 16,0 1-14-16,2-2 6 16,-1 2-22-16,2-1 1 15,-2 1 5-15,-1 1-8 16,0 0 16-16,0 0-3 16,0 0 0-16,0 0 10 15,0 0-14-15,0 0-3 16,0 0-7-16,0 0 11 15,-4 0-10-15,0 3 6 16,-4 5-5-16,-1 3 4 0,-3 1-2 16,-1-2-2-16,-1 5 8 15,-4-2-8-15,4-1 13 16,2 0-12-16,2-4-3 16,3-1 21-16,1-1-20 15,2-1 4-15,-1 1-5 16,1 0 8-16,-1-1-8 15,1-1 1-15,1 1-1 16,0-2 16-16,0 4-13 16,2-3 3-16,-4 2-6 15,3-2 6-15,-1 0-5 16,2-1-1-16,1-2 0 0,0 2-2 16,0-1 9-16,0-1-7 15,-2 0 19-15,1 2-16 16,-1 1 22-16,-1-1-15 15,0 0-1-15,2 0 13 16,-2-3-21-16,3 1 4 16,0-1-5-16,0 0 9 15,0 0-6-15,0 0 3 16,0 0-4-16,7-10 24 16,2-4-26-16,2-3 12 15,2-3-6-15,-2 2 2 16,-1 1-10-16,-1 1 2 0,-1 3-2 15,-4 3-6 1,-2 5 12-16,-2 3-4 0,0 2 0 16,0 0 1-16,0 0-5 15,0 0-13-15,-6 4 17 16,-2 10-1-16,-1 2 5 16,3-4-4-16,2-1 0 15,2-4 9-15,2-4-4 16,0-3-2-16,0 0 1 15,0 0 33-15,6 0-19 16,10-8 9-16,3-6-16 16,3 3-3-16,-1 1-7 15,-8 6-1-15,-3 4-30 16,-2 0-55-16,-5 1-148 16,0 14-340-16</inkml:trace>
  <inkml:trace contextRef="#ctx0" brushRef="#br2" timeOffset="128670.92">30594 16466 214 0,'0'0'181'15,"0"0"-149"-15,0 0-1 16,0 0 11-16,0 0 17 16,0 0-30-16,-39 7-6 15,26-1 19-15,0 1-9 16,0 1 5-16,-3 0-22 15,-1 1-12-15,-2 2 5 16,-1-1-5-16,-1 2-3 16,-3 0 4-16,2 0-1 15,1-3-4-15,2 0 2 16,5-4 6-16,4-2-7 0,5-1-1 16,5-1 0-16,0-1 14 15,0 0 19-15,0 0 10 16,0 0-3-16,2 0-17 15,-1 0 12-15,1 0-31 16,-2 0-4-16,3 0-18 16,3 0-80-16,0 0-69 15,1 0-266-15</inkml:trace>
  <inkml:trace contextRef="#ctx0" brushRef="#br2" timeOffset="129617.87">30270 16561 153 0,'0'0'82'16,"0"0"-8"-16,0 0-14 0,0 0-29 15,0 0-24-15,0 0 14 16,4-4 12-16,-4 4-26 16,0 0 18-16,0-1 6 15,0 1-24-15,0 0 6 16,0-1-13-16,0-2 2 15,0 0 3-15,0-1-5 16,0 0-3-16,0 1 3 16,0-1 3-16,0 4 21 15,0-2 1-15,0 2 3 0,0 0 30 16,0 0-20 0,0 0 1-16,0 0 19 0,0-1-25 15,0 1 14-15,0 0-1 16,0 0-11-16,0 0 13 15,0 0-24-15,0 0-8 16,0 0-8-16,0 0 0 16,0 0-6-16,2 0-2 15,-1 0 3-15,4 3 11 16,-2 1-14-16,2 0 9 16,-2 1 9-16,0 0-16 15,0 0 12-15,0 3-10 0,0-1 1 16,0 1 7-16,4 0-9 15,-3 2 1-15,5 0 10 16,-3-1-10-16,0 1 9 16,0-1-13-16,-2-1 3 15,2-3-1-15,-3 1-1 16,0-4-1-16,-1 0 0 16,-1-2 0-16,-1 0-4 15,0 0-16-15,2 0-50 16,-1 0-102-16,4-2-243 15</inkml:trace>
  <inkml:trace contextRef="#ctx0" brushRef="#br2" timeOffset="130155.42">30426 16500 274 0,'0'0'35'0,"0"0"26"0,0 0 39 15,0 0-10-15,0 0-43 16,0 0-19-16,-4-5 24 16,2 5-5-16,2 0-12 15,0 0 16-15,0 0-20 16,-1 0 1-16,-2 0 13 15,-6 0-38-15,-2 3 11 16,-2 10-9-16,-2 1-7 16,-3 2 13-16,3 0-15 15,-1 1 18-15,-1 0 13 16,-2 0-25-16,2-2 25 16,1-1 0-16,4-3-24 0,3-4 16 15,2-3-22-15,4-2 1 16,3-1-2-16,0-1 5 15,0 0-10-15,0 0-9 16,0 0-99-16,9-1-92 16,0-5-211-16</inkml:trace>
  <inkml:trace contextRef="#ctx0" brushRef="#br2" timeOffset="130433.7">30255 16583 554 0,'0'0'94'0,"0"0"-31"16,0 0 38-16,0 0-57 15,92 33-44-15,-55-22-4 16,1 0-178-16</inkml:trace>
  <inkml:trace contextRef="#ctx0" brushRef="#br2" timeOffset="137895.7">30276 16483 28 0,'0'0'216'16,"0"0"-193"-16,0 0-1 15,0 0 8-15,0 0 11 16,0 0 6-16,0 0-13 15,-5-6 16-15,5 4-5 0,0 2-22 16,0-1-1-16,0 1-11 16,0 0-10-16,0-1 7 15,0 1-5-15,0 0-1 16,0 0 7-16,0 0-6 16,0 0 18-16,0 0-21 15,0 1 4-15,0 11 17 16,11 2-21-16,3 3-9 15,5 0 2-15,1 1-58 16,1-2-60-16,-6-4-100 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35 544,'0'0'398,"0"0"-249,0 0 51,0 0 224,0 0 187,0 0 64,6-26 7017,-3 18-8100,-3 8 448,0 0 0,-1 0 0,1 0 0,0 0 0,0 1 0,0-1 0,0 0 0,0 0 0,0 0 0,0 0 0,0 0 0,0 1 0,0-1 0,0 0 0,0 0 0,0 0 0,0 0 0,0 1 0,0-1 0,0 0 0,0 0 0,0 0 0,0 0 0,0 1 0,0-1 0,0 0 0,0 0 0,0 0 0,0 0 0,0 0 0,0 1 0,1-1 0,-1 0 0,0 0 0,0 0 0,0 0 0,0 0 0,0 0 0,0 0 0,1 1 0,-1-1 0,0 0 0,0 0 0,0 0 0,0 0 0,0 0 0,1 0 0,-1 0 0,0 0 0,0 0 0,0 0 0,0 0 0,1 0 0,-1 0 0,0 0 0,0 0 0,0 0 0,0 0 0,1 0 0,-1 0 0,0 0 0,0 0 0,0 0 0,0 0 0,0 0 0,1-1 0,-1 1 0,0 0 0,0 0-40,0 28 860,-10 33-268,-10 33-314,14-60-208,-1-1 1,-12 30-71,16-48 16,0 0-1,1 0 1,1 1-1,0-1 1,1 0-1,1 0 1,1 10-16,0 24 73,-4-7-34,1-29-13,0 0 0,1 1 1,0-1-1,1 1 1,1-1-1,0 2-26,1-9 8,0 0 0,0 0-1,1 0 1,0 0 0,0-1 0,0 0-1,1 0 1,1 2-8,22 29 42,-27-35-135,0 1 1,0-1-1,1 1 0,-1-1 1,0 0-1,0 1 0,1-1 0,-1 0 1,1 0-1,-1 0 0,1 0 1,-1 0-1,1 0 0,0 0 0,-1-1 1,1 1-1,0-1 0,0 1 1,0-1-1,1 1 93,-1-3-3476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18 2897,'0'0'950,"0"0"-182,0 0 174,0 0 43,0 0-372,-12-15 1603,9 13 4338,5 7-6498,0 0 1,1 1-1,-1-1 1,1-1 0,0 1-1,1 0 1,-1-1 0,1 1-1,-1-1 1,1 0-1,3 2-56,14 17 165,63 82 205,-47-62-339,-2 2 0,20 33-31,-48-66 4,1 2 47,1 1 1,0-2 0,1 1 0,8 6-52,-18-19 26,0-1-4,0 0 4,0 0-7,0 0-88,0 0-526,0-4-1598,0-16-3290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20 2753,'0'0'1446,"0"0"-883,0 0 8,0 0 123,0 0-46,15-19 6798,-18 44-7222,-1 0-1,-1 0 1,-1-1 0,-1 0-1,-1 0 1,-1 0-1,-8 12-223,-20 62 620,-55 246 453,80-293-873,10-50-232,3-31-3405,7-4 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0 960,'0'0'1297,"0"0"-699,0 0 317,0 0 128,0 0 117,0 0 54,0 0-195,0 0-154,0 0-116,0 0-66,0 0-53,25 0 2123,34 1-1204,-30 0-2159,0-1-3295,-28 0-2885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3666,'0'0'2166,"0"0"-864,0 0-163,0 0 38,0 0-102,0-1-847,0 1 0,0-1 0,0 0 0,0 0 0,0 0 0,0 1 1,0-1-1,0 0 0,0 0 0,0 0 0,1 1 0,-1-1 0,0 0 0,0 0 0,1 1 0,-1-1 1,1 0-1,-1 1 0,0-1 0,1 0 0,0 1 0,-1-1-228,119-35 1123,-94 33-3975,-19 3-877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1953,'0'0'2033,"0"0"-1201,0 0 97,0 0 447,0 0-239,0 0-17,0 0-303,0 0-161,0 0 32,2 0 385,8 0-481,4 0-224,2 0 32,3 0-95,-3 0-305,6 0-897,-4 0-1520,-3-11-3842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4402,'0'0'2268,"0"0"-1428,0 0-32,0 0 350,0 0-50,2-10 3408,52 10-3595,-18 0-4179,-23 0-461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2657,'0'0'3746,"0"0"-3090,0 0 177,0 0 463,0 0-191,0 0-145,46 0-336,-35 0-95,1-2-241,0 0-128,-2 2-160,6 0-160,1 0-1169,0 0-1328,-1 0-3442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1969,'0'0'8308,"0"0"-7796,0 0-400,0 0 816,0 0-191,0 0-433,12 75-224,-9-55-80,-1-1-64,-2-6-1105,0-5-2368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67 5202,'0'0'1598,"0"0"-437,0 0 248,0 0 191,0 0-258,0 2 1281,-2 17-2495,6-2 52,0 0 0,1-1 0,1 1 0,0-1 0,1 0 0,1-1 0,7 11-180,8 18 237,55 125 107,-77-167-343,11 22 172,-12-24-168,0 0 1,0 1-1,0-1 0,1 0 0,-1 1 1,0-1-1,0 0 0,1 0 0,-1 1 0,0-1 1,0 0-1,1 0 0,-1 0 0,0 0 1,1 1-1,-1-1 0,0 0 0,1 0 1,-1 0-1,0 0 0,1 0 0,-1 0 1,0 0-1,1 0 0,-1 0 0,0 0 1,1 0-1,-1 0 0,0 0 0,1 0 1,-1 0-1,0 0 0,1 0 0,-1 0 1,0-1-1,1 1 0,-1 0 0,0 0 1,0 0-1,1 0 0,-1-1 0,0 1 1,0 0-1,1 0 0,-1-1 0,0 1 1,0 0-1,1-1 0,-1 1 0,0 0 0,0 0 1,0-1-1,0 1 0,0 0 0,0-1 1,1 1-1,-1 0 0,0-1 0,0 1 1,0 0-1,0-1 0,0 1 0,0 0 1,0-1-1,0 1 0,-1 0 0,1-1-5,26-85 615,-8 25-942,12-25 327,-15 48-50,-5 18 47,-1 0 1,-2 0-1,0-1 0,-1 0 1,-1 0-1,-1 0 0,-1-1 0,-1 0 3,-2 21-56,0 1-29,0 0-51,0 0-67,0 0-10,0 0-73,0 0-87,0 0-89,0 0-45,0 0-173,0 0-515,0 0-1871,0 0-3891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41 704,'0'0'1935,"0"0"-847,0 0 278,0 0 131,0 0-283,0-6-187,0-29 1910,0 35-2291,0 0-139,0 0 26,0 0-146,0 18-227,3 81 2126,6 8-2286,0-91-616,-9-15 456,0-1 0,1 0 0,-1 0 1,1 0-1,-1 0 0,0 0 0,1 0 0,-1 0 1,1 0-1,-1 0 0,1 0 0,-1 0 0,0 0 1,1 0-1,-1 0 0,1 0 0,-1 0 1,0 0-1,1 0 0,-1-1 0,1 1 0,-1 0 1,0 0-1,1 0 0,-1-1 0,0 1 0,1 0 1,-1-1-1,0 1 0,1 0 160,4-9-5402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4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25 2993,'0'0'286,"0"0"-203,0 0-22,0 0 184,0 0 276,-3 0 42,2 1-443,1-1 1,-1 0 0,1 0 0,-1 0 0,0 0 0,1 0 0,-1 0-1,1 0 1,-1 0 0,1 0 0,-1 0 0,0 0 0,1 0 0,-1 0 0,1-1-1,-1 1 1,1 0 0,-1 0 0,1-1 0,-1 1 0,1 0 0,-1-1 0,1 1-1,-1 0 1,1-1 0,-1 1 0,1-1 0,0 1 0,-1-1 0,1 1-1,0-1 1,-1 1 0,1-1 0,0 1 0,0-1 0,0 1 0,-1-1 0,1 0-121,-9-14 4147,35 48-476,-7-1-3570,-1 0 0,4 14-101,-11-19 11,0 0-1,-2 0 0,-1 1 1,-2 0-1,-1 0 0,0 1 1,-2-1-1,-1 24-10,0 17 18,0-32-41,-2 0 1,-2 12 22,0-42-4,1 0-1,-1 1 0,0-1 1,-1 0-1,0 0 1,-1 1 4,1-2 4,1 0 1,-1 0-1,1-1 0,1 2 1,-1-1-1,1 0 1,0 0-1,0 5-4,0-7-3,0 1 0,0-1 0,0 1 0,0-1 0,-1 1 1,1-1-1,-1 0 0,-1 0 0,0 2 3,1-2 3,0 0 0,0 0 0,0 1-1,0-1 1,1 1 0,0-1 0,-1 1 0,2 0 0,-1 1-3,-1-4 67,1-2-3871,1-2 181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22:40.382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6097 7570 129 0,'0'0'118'0,"0"0"-48"15,0 0 3-15,0 0 0 16,0 0-18-16,0 0-12 0,0 0-10 16,0 0-10-16,0 0 11 15,0 0-5-15,0 0-10 16,0 0 14-16,0-1-12 15,0 1-10-15,0 0 11 16,0 0-16-16,0 0 8 16,2-2-14-16,2 2 7 15,2-1 7-15,4 0-10 16,4-1-1-16,4-1 2 16,0 2-4-16,7 0-2 15,-1-1-3-15,4 2-5 16,-1 0 5-16,4 0 3 15,1 0-9-15,1 0 10 16,1 0-8-16,2-3-4 0,1 2 6 16,-1 0-15-1,-2-1 13-15,-4 1-1 0,-4-1-14 16,0 1 15-16,3-1 3 16,-4 1 5-16,5-1 4 15,-2 1-1-15,2 0 0 16,3-2-3-16,0 1 1 15,-2 0-5-15,3-1 5 16,-2 2-1-16,-4-2 0 16,2 3 5-16,-3-2-6 15,1 1 1-15,-1 0 0 16,1 0-1-16,3-1 4 16,2-1-5-16,3 2 2 0,-3-1-6 15,3-1 6-15,-5 2 6 16,-4-2-3-16,3 0-6 15,-3 3 7-15,1-1-4 16,-1 1 0-16,-3 0 3 16,-2 0 13-16,-1 0-15 15,3 0-1-15,0 0 2 16,6 0 5-16,1 0-7 16,2 0 35-16,0 0-31 15,-2 0-8-15,3 0-4 16,-3 0 2-16,-3 0-55 15,-3 0-342-15</inkml:trace>
  <inkml:trace contextRef="#ctx0" brushRef="#br0" timeOffset="8322.62">7109 10342 515 0,'0'0'74'0,"0"0"-32"15,0 0 64-15,0 0-12 16,0 0 1-16,0 0-20 15,0 0-14-15,7 1-49 16,11 30 12-16,5 10 49 16,2 7-35-16,2 1-18 15,-2-3 4-15,-1-4-14 16,-3-8 10-16,0-7-14 16,-5-9-6-16,-7-8 16 15,0-6-9-15,0-4 8 16,3 0 15-16,6-17 10 15,9-15-2-15,4-11-27 16,-1-5-5-16,-2-2-12 0,-7-1 0 16,1 6-18-1,-5 8-16-15,-4 11-48 0,-1 15-16 16,-3 11-102-16,-6 0-212 16</inkml:trace>
  <inkml:trace contextRef="#ctx0" brushRef="#br0" timeOffset="8554.81">7444 10623 830 0,'0'0'244'0,"0"0"-244"16,0 0 0-16,0 77 74 15,-1-27-8-15,-1 3-7 16,2 2-39-16,0-1-13 16,0-4-7-16,0-4-5 15,5-4-86-15,8-16-221 16</inkml:trace>
  <inkml:trace contextRef="#ctx0" brushRef="#br0" timeOffset="9029.32">7665 10744 979 0,'0'0'91'0,"0"0"-91"16,0 0 3-16,0 0-3 15,0 0 0-15,0 0-26 16,94 47-62-16,-64-42-69 0,-3-2-203 16</inkml:trace>
  <inkml:trace contextRef="#ctx0" brushRef="#br0" timeOffset="9140.58">7759 10893 909 0,'0'0'87'0,"0"0"-87"15,0 0-2-15,0 0-32 16,82 30-216-16</inkml:trace>
  <inkml:trace contextRef="#ctx0" brushRef="#br0" timeOffset="9722.69">8167 9881 512 0,'0'0'333'0,"0"0"-332"0,0 0 19 15,-65 100 53-15,39-20 48 16,4 17-15-16,6 23-37 15,10 10-13-15,6 10-6 16,0 3-39-16,11-11 6 16,14-9-17-16,3-18 0 15,7-14-5-15,4-18-13 16,2-10-14-16,-2-16-37 16,0-14-67-16,-5-19-96 15,-5-14-196-15</inkml:trace>
  <inkml:trace contextRef="#ctx0" brushRef="#br0" timeOffset="9994.57">8377 9818 866 0,'-19'75'22'0,"0"28"36"16,5 20 55-16,3 19-5 15,10 9-50-15,1-2-11 16,0-6-9-16,10-16-27 0,11-16 0 16,6-17-11-1,1-16-4-15,2-16-2 0,1-9-74 16,2-20-76-16,0-23-272 15</inkml:trace>
  <inkml:trace contextRef="#ctx0" brushRef="#br0" timeOffset="11038.4">8783 9742 443 0,'0'0'82'0,"0"0"-61"15,0 0 82-15,0 0 5 16,0 0-12-16,0 0-40 15,-11-31 7-15,8 27 9 16,0 1-18-16,0 2 16 16,3 1-13-16,0 0-34 0,0 0-10 15,0 3-13 1,0 16 0-16,0 9 0 0,0 5 5 16,0-2 13-16,8-3-17 15,8-5 5-15,5-5-12 16,3-9 4-16,-3-3-3 15,1-6 0-15,-1 0-3 16,-3-16 8-16,0-8 9 16,-9-6-2-16,-2-1-11 15,-7 3 6-15,0 1-2 16,0 7 10-16,0 6 6 16,-4 7 7-16,1 6-3 15,3 1-19-15,0 1-2 16,0 24-25-16,0 12 18 15,0 12 1-15,7 4 13 0,5-1-6 16,-3-3 0 0,1-4 1-16,-4-3-3 0,-4-9 2 15,-2-3 0-15,0-7 3 16,0-8 4-16,-9-7-2 16,-3-6 16-16,-3-2 6 15,-4 0 30-15,-3-6-32 16,0-8-11-16,2 2-14 15,2 0-8-15,9 4-15 16,4 0-34-16,5 3-34 16,0-4-69-16,14-5-306 15</inkml:trace>
  <inkml:trace contextRef="#ctx0" brushRef="#br0" timeOffset="11399.61">9118 9340 796 0,'0'0'170'16,"0"0"-153"-16,0 0 14 16,0 0 10-16,0 0 34 15,0 0-30-15,6 105-7 16,3-69-37-16,5-1 12 15,-4 0-13-15,3-1-31 16,-5-6-82-16,1-8-172 16</inkml:trace>
  <inkml:trace contextRef="#ctx0" brushRef="#br0" timeOffset="11743.51">8941 9276 299 0,'0'0'543'0,"0"0"-540"16,0 0 11-16,-23 80 7 15,23-40 67-15,0 6-34 16,12 1-18-16,12 1-22 16,4-2-12-16,4-5-2 15,1-8-21-15,-1-9-73 16,1-15-54-16,-1-9-165 15</inkml:trace>
  <inkml:trace contextRef="#ctx0" brushRef="#br0" timeOffset="11931.44">9203 9233 903 0,'0'0'12'15,"0"88"5"-15,3-27 63 16,6 1-7-16,-1 7-53 16,-1 8-12-16,-7 5-8 15,0-1-150-15,-18-8-218 16</inkml:trace>
  <inkml:trace contextRef="#ctx0" brushRef="#br0" timeOffset="12184.53">8923 10251 956 0,'0'0'0'15,"0"0"-287"-15,0 0 190 16,0 0-384-16</inkml:trace>
  <inkml:trace contextRef="#ctx0" brushRef="#br0" timeOffset="12321.63">8890 10546 746 0,'0'0'0'16,"0"0"-163"-16,0 0-226 16</inkml:trace>
  <inkml:trace contextRef="#ctx0" brushRef="#br0" timeOffset="12432.57">8939 10663 181 0,'0'0'608'16,"0"0"-589"-16,0 0 70 0,0 0-69 15,0 0-20-15,-31 92-224 16</inkml:trace>
  <inkml:trace contextRef="#ctx0" brushRef="#br0" timeOffset="13018.63">8816 10991 924 0,'0'0'21'0,"0"0"25"16,0-76 61-16,0 66-34 15,0 7 13-15,0 3-32 16,0 0-54-16,0 12-7 16,0 11-7-16,0 8 14 15,4 5 8-15,6-4-8 16,1-7-10-16,1-8-3 16,6-8-12-16,-2-9 12 15,-1 0-2-15,6-17 15 16,-3-11 15-16,1-7-9 0,-5 1-5 15,-4 5 10 1,-7 11-3-16,0 10 29 0,-3 6-20 16,0 2-17-16,0 10-13 15,0 21-16-15,-3 14 29 16,-3 14 7-16,-3 8-3 16,3 3-3-16,2 1-1 15,2-2-9-15,2-10 8 16,0-7-14-16,-1-14 15 15,-4-8 5-15,-1-8-2 16,-6-8 12-16,-1-6 2 16,-8-7 35-16,0-1-10 15,-3 0-31-15,2-8 7 16,0-5 2-16,8 2-15 0,2 0 16 16,5-1-9-16,4-1-12 15,3-3-2-15,0-7-50 16,1-2-12-16,21-8-17 15,7-2-57-15,2-3-112 16,0-3-462-16</inkml:trace>
  <inkml:trace contextRef="#ctx0" brushRef="#br0" timeOffset="13534.42">9081 10678 805 0,'0'0'86'16,"0"0"-57"-16,0 0 115 15,0 0-24-15,3 77-47 16,0-59-33-16,2-5-15 16,-1-5-21-16,-1-2-3 15,1-4-1-15,-2-2-16 0,2 0 1 16,2-8 1 0,2-4 9-16,-2 1-1 0,1 5 0 15,-5 3 6-15,-2 3 0 16,0 0-10-16,1 1 10 15,2 14 3-15,2 1 8 16,1 0-6-16,0-3-4 16,2-5-2-16,0-3-9 15,4-5-32-15,0 0-24 16,0-2 58-16,-3-9-4 16,1 2 5-16,-4 1 7 15,-3 4 6-15,-1 2 25 16,1 2-6-16,0 0 6 15,3 0-29-15,2 7 7 16,0 6-9-16,0 1-38 0,-2-1-66 16,-2-5-219-16</inkml:trace>
  <inkml:trace contextRef="#ctx0" brushRef="#br0" timeOffset="13813.44">9005 10658 826 0,'0'0'168'0,"0"0"-168"15,0 0 0-15,0 0 51 16,-3 89 24-16,3-47-17 15,0 3 2-15,2-3-46 16,9 0-1-16,1-7-11 16,5-7 2-16,1-7-8 15,4-12-31-15,3-9-84 16,2-6-205-16</inkml:trace>
  <inkml:trace contextRef="#ctx0" brushRef="#br0" timeOffset="14009.57">9288 10629 826 0,'0'0'188'16,"0"0"-186"-16,5 88 87 16,-1-44 37-16,2 2-61 15,0 2-29-15,-1-2-36 16,-5-1-1-16,0-2-34 15,-15-4-128-15,-9-10-423 16</inkml:trace>
  <inkml:trace contextRef="#ctx0" brushRef="#br0" timeOffset="14638.87">9530 9578 536 0,'0'0'81'0,"18"141"28"16,0-26 5-16,1 26-12 16,1 26 7-16,-7 16-59 15,-6 5-30-15,-7 0-3 16,0-20 21-16,-7-25-7 16,4-25-31-16,3-27 3 15,0-23-7-15,0-16-15 16,0-17-21-16,0-17-39 15,0-14-88-15,0-6-147 0,0-32-164 16</inkml:trace>
  <inkml:trace contextRef="#ctx0" brushRef="#br0" timeOffset="14944.29">9863 9656 781 0,'24'87'59'16,"4"32"62"-16,2 18-2 15,-6 10-42-15,-8 7-24 16,-4-5 0-16,-11-6-18 16,-1-11-14-16,-5-10-21 15,-18-8-20-15,-7-6-55 16,-10-7-117-16,-3-14-196 16</inkml:trace>
  <inkml:trace contextRef="#ctx0" brushRef="#br0" timeOffset="30870.69">1409 15605 289 0,'0'0'173'16,"0"0"-172"-16,0 0 16 15,0 0 77-15,0 0 2 16,0 0 1-16,0 0-31 15,0 0-24-15,0 2 19 16,0-2-16-16,0 0 9 16,0 0-3-16,0 0-18 15,0 0 12-15,0 0-21 16,0 0-3-16,0 0-5 16,0 0-11-16,0 0-4 15,0-7-1-15,0-4-19 0,0-1-2 16,2 1 5-1,1-1 5-15,3 1 4 0,0 1 2 16,1 3 5-16,-2 1 0 16,-2 5-2-16,0 0-4 15,3 1 6-15,3 0-7 16,4 13 6-16,5 15-1 16,0 10 2-16,-3 7 20 15,-2 4-11-15,-5 1 18 16,-5-3-23-16,-3-2 11 15,0-9 6-15,0-5-18 16,0-7 12-16,0-10-10 16,0-5 1-16,0-6-1 15,0-3-4-15,0 0 3 0,-2 0 14 16,-4-24-18-16,-1-15-7 16,1-11-35-16,0-8 23 15,6 1 12-15,0 3-16 16,3 6 6-16,7 11 16 15,-1 8-5-15,-1 11 6 16,-1 7 0-16,-1 9-12 16,3 2 10-16,2 8-16 15,5 13 18-15,5 4-5 16,-3 2 13-16,1-3-8 16,1-7 0-16,-4-6-3 15,-1-5 0-15,-6-6-11 16,-5 0-13-16,-1 0 12 0,-3-5 15 15,0-12 8-15,0-3-8 16,0 0-9-16,-9 1 9 16,-4 2 0-16,-2 5 1 15,2 3-4-15,1 5 4 16,-3 2-1-16,7 2 0 16,-4 2 4-16,3 15-9 15,-1 8 5-15,4 7 0 16,6 3 2-16,0 1 5 15,0-1 2-15,6-2-9 16,4-5 5-16,1-3-11 16,1-5 6-16,4-2 0 15,-2-6 0-15,5 0 8 0,-4-4-6 16,1-2-2-16,-2 0 5 16,2-2-5-16,-2-1 0 15,8-1-15-15,3-2-30 16,5 0-105-16,0 0-136 15</inkml:trace>
  <inkml:trace contextRef="#ctx0" brushRef="#br0" timeOffset="33481.41">7955 15425 371 0,'0'0'49'0,"0"0"-32"16,0 0-14-16,0 0 5 16,0 0 30-16,0 0 7 15,0 0 16-15,0-6-10 16,0 0-23-16,0 1-20 15,-2-2-8-15,1 0 0 16,-1-3 1-16,-1 3 6 16,-1-2-5-16,1-1 27 0,0 2 10 15,-2 1 1-15,5 0-13 16,-4 3-3 0,4 1 17-16,-3 1-19 0,3 2 13 15,0 0-4-15,0 0-27 16,0 0-4-16,0 0-2 15,0 9-15-15,7 14 16 16,8 13 1-16,3 6 12 16,-3 4 16-16,4 0-12 15,-4-2 12-15,-3-2-13 16,0-3-4-16,-3-7 7 16,1-3-10-16,-5-5 6 15,-2-4 0-15,0-6-12 16,-3-4 10-16,0-6-9 15,0-1-2-15,0-3 11 0,0 0-7 16,0 0 21-16,0 0 3 16,0 0-11-16,0-4 5 15,0-13-23-15,0-3-27 16,6-1 26-16,3-1-24 16,3 4 15-16,0 5 10 15,1 1-12-15,-4 5 7 16,2 6-2-16,0 1 2 15,3 0 5-15,5 13-1 16,-2 8 1-16,5 8 14 16,-1 1-6-16,-4-1 15 15,0-1-5-15,-2-3-14 0,2-5 14 16,-5-3-16 0,-1-7 1-16,-3-3-3 0,1-5-69 15,-1-2-113-15,-1-24-723 16</inkml:trace>
  <inkml:trace contextRef="#ctx0" brushRef="#br0" timeOffset="76637.63">11364 9974 358 0,'0'0'77'16,"0"0"16"-16,0 0 9 15,0 0-15-15,0 0-9 16,0 0-17-16,0 0 10 0,0 0-9 16,-2-16 0-16,2 15-17 15,0-1-10-15,0 1 7 16,0-1-23-16,-1 2-3 16,1 0 11-16,-2 0-18 15,2 0 4-15,0 0-3 16,0 0-10-16,0 0 5 15,0 0-5-15,0 0-9 16,0 0 6-16,0 6-13 16,0 8 16-16,6 4 1 15,5 5 4-15,2 7 1 16,9 2-3-16,-1 5 4 16,6 4 16-16,0-4-23 0,1 1 9 15,-1-6 0 1,0 2-9-16,-4 0 8 0,-1-1-7 15,-4 6-1-15,-3-4 3 16,-1-1-1-16,-3-3-2 16,-2-3 8-16,0-4-6 15,0-1 3-15,-3-5-1 16,1-3-2-16,-2 0 7 16,2-4-6-16,-2-3-3 15,-4-2 0-15,1-3 4 16,-1-2-10-16,-1 2 4 15,0-3-61-15,0 0-89 0,0-13-355 16</inkml:trace>
  <inkml:trace contextRef="#ctx0" brushRef="#br0" timeOffset="77398.64">11720 9928 136 0,'0'0'234'0,"0"0"-161"15,0 0 46-15,0 0-1 16,0 0-17-16,0 0-27 16,2-3-24-16,-2 3-12 0,0 0-10 15,-2 0-8 1,-7 13 11-16,-3 9 28 0,-2 5-8 15,-5 12-17-15,-3 10 3 16,-5 9 1-16,-4 7-13 16,-3 4 4-16,1 1-1 15,0-3-12-15,6-5 6 16,5-7-3-16,4-10-16 16,2-7 11-16,5-7-10 15,3-4-4-15,1-8 0 16,3-1 1-16,2-7-2 15,2 0-28-15,0-2-60 16,0-9-73-16,3 0-553 16</inkml:trace>
  <inkml:trace contextRef="#ctx0" brushRef="#br0" timeOffset="78482.6">11840 10740 172 0,'0'0'657'0,"0"0"-617"16,0 0 32-16,0 0 43 16,0 0-53-16,0 0-50 15,0-19-7-15,8 6-1 16,0-1 7-16,0 3-6 16,-4 0-3-16,-1 2 6 15,0 3 5-15,-2 1 1 16,-1 4 13-16,0-1-14 15,0 2 0-15,0 0 9 0,0 0-20 16,0 0 8 0,0 0-10-16,0 0-5 0,0 5 4 15,0 9-6-15,3 7 7 16,2 4 4-16,1 1 1 16,0-1-5-16,0 1 0 15,0-3 4-15,-5-1-11 16,-1-4 4-16,0-4-21 15,0-3 12-15,0-2-9 16,0-1 13-16,-7-3 3 16,-5 2 5-16,-6 0 16 15,0 1-7-15,-3-2-2 16,6 0 0-16,-1-1-5 16,4 1 5-16,0-1-2 15,5-2-4-15,2-2 9 0,5 1-8 16,0-2 4-16,0 0 7 15,0 0-10-15,0 0 5 16,3 0 7-16,6 0-14 16,7 0 26-16,4 0 1 15,2 0-12-15,5 1 8 16,0 1-18-16,0 2 11 16,1 0-14-16,-1 2-3 15,-2 1 0-15,1 0-73 16,-5-4-207-16</inkml:trace>
  <inkml:trace contextRef="#ctx0" brushRef="#br0" timeOffset="80509.56">11446 11612 289 0,'0'0'75'0,"0"0"10"15,0 0 31 1,0 0-24-16,0 0-3 0,0 0-8 15,0 0-10-15,-24-48-20 16,21 45 14-16,0 2-17 16,1 0-8-16,1 1 11 15,1-2-22-15,-2 2 4 16,2 0-9-16,0 0-15 16,0 0-9-16,0 7-1 15,0 15 1-15,15 11 6 16,6 9 11-16,3 5 22 15,5 4-14-15,-1 0-13 0,3 0 10 16,1 4-16 0,-3-2 1-16,1-3 2 0,-1-4-4 15,-1-7-1-15,-1-3-2 16,-2-5 0-16,0-5 7 16,-7-2-9-16,-4-5 0 15,-7-5-2-15,-2-4-3 16,-4-7-37-16,-1-1-59 15,0-2-107-15,0-8-244 16</inkml:trace>
  <inkml:trace contextRef="#ctx0" brushRef="#br0" timeOffset="80929.06">11828 11600 590 0,'0'0'66'0,"0"0"9"16,0 0-9-16,0 0-9 15,0 0 68-15,-54 126 5 16,24-60-53-16,-3 9-5 16,-2 4 1-16,-3 0-29 15,1-6-4-15,1-6-17 16,2-9-14-16,11-9 4 15,4-9-13-15,7-5 0 16,3-5-5-16,6-5-3 16,3-6-27-16,0-7-58 15,18-12-97-15,10-4-207 16</inkml:trace>
  <inkml:trace contextRef="#ctx0" brushRef="#br0" timeOffset="85206.73">16850 7998 975 0,'0'0'107'16,"0"0"-103"-16,0 0 17 0,0 0 1 15,0 0 5-15,0 0-27 16,0 0 0-16,56-72 0 15,-42 59 6-15,-3 4-6 16,-4 2 0-16,-4 3 2 16,-2 3-3-16,-1 1 5 15,0 0 0-15,0 0 16 16,0 0-18-16,0 0-1 16,0 12-1-16,0 9 0 15,-1 6-2-15,-1 5 2 0,2 2 0 16,0-1-3-1,0 0-1-15,0-3-16 16,-3-5-17-16,-3-4-3 16,-3-7 3-16,-3-5-6 0,-1-2 25 15,-5-3 11-15,-3 0 14 16,1-2-5-16,0-2 23 16,2 0-5-16,3 0 32 15,3 0-15-15,3 0-1 16,5 0 2-16,2 0-10 15,2 0 4-15,0 0-10 16,0 0-20-16,5 0 5 16,11 0-7-16,9 0 0 15,2 0-5-15,7 0-1 16,-1 0-12-16,0 0-35 0,-3 0-105 16,-6 0-153-16</inkml:trace>
  <inkml:trace contextRef="#ctx0" brushRef="#br0" timeOffset="85387.61">17124 8161 997 0,'0'0'94'16,"0"0"-94"-16,0 0-11 0,0 0-73 15,0 0-93-15,0 0-113 16</inkml:trace>
  <inkml:trace contextRef="#ctx0" brushRef="#br0" timeOffset="85522.4">17257 8136 873 0,'0'0'46'15,"0"0"-46"-15,0 0-66 16,0 0-102-16,0 0-250 16</inkml:trace>
  <inkml:trace contextRef="#ctx0" brushRef="#br0" timeOffset="85672.43">17515 8090 744 0,'0'0'291'0,"0"0"-289"15,0 0 42-15,0 0-44 16,0 0-1-16,0 0-35 16,39 14-70-16,-16-14-139 15,3 0-391-15</inkml:trace>
  <inkml:trace contextRef="#ctx0" brushRef="#br0" timeOffset="86346.5">17688 7847 724 0,'0'0'183'16,"0"0"-174"-16,0 0-7 16,0 0 5-16,0 0 81 15,-10 88-14-15,7-49-8 16,0 3-25-16,1-1-2 0,0-4-10 16,2-6-23-16,0-11 21 15,-1-8-11-15,1-8-16 16,0-4 12-16,0 0-10 15,0 0 5-15,0-19 9 16,0-9-16-16,0-8-36 16,9-2 8-16,3 1-12 15,3 4 4-15,-3 6-4 16,3 8 12-16,-5 8 15 16,-4 7 13-16,-1 4 0 15,-2 0 0-15,4 1 5 16,-1 15-1-16,0 5 13 0,0 7 1 15,1 0 20 1,-1 2-12-16,-1-3 0 0,-2-6-13 16,1-8-10-16,-1-6 2 15,2-4-5-15,1-3-3 16,1 0-4-16,4-9-13 16,5-11 4-16,1-4-30 15,-1-2-6-15,1 3 28 16,-3 3-2-16,0 5 20 15,-4 6 2-15,-4 7 8 16,-1 2 7-16,-1 0 9 16,1 15-2-16,1 10 34 15,1 8-20-15,-4 2 8 0,0 1-6 16,1-3-32 0,-1-2-3-16,3-2 1 0,-1-9-102 15,-2-12-238-15</inkml:trace>
  <inkml:trace contextRef="#ctx0" brushRef="#br0" timeOffset="94357.18">11961 12285 396 0,'0'0'227'0,"0"0"-190"0,0 0 89 16,0 0-37-16,0 0-10 16,0 0-31-16,0 0-21 15,0 0 1-15,-2-49-6 16,9 41 2-16,1 4-10 16,-1 1-5-16,-1 0 12 15,5 3-10-15,-2 0-1 16,1 0 2-16,2 0-5 15,0 0 11-15,3 5-4 16,0 6-3-16,-3 3 9 16,3 3-10-16,-5 1 2 15,-2 1-5-15,-3-1-5 0,-5 1 4 16,0-1-4-16,0 2 1 16,-17 3 4-16,-7-2-6 15,-1-1 4-15,2 0-3 16,-1-3 2-16,3-4 0 15,9-2-4-15,3-4 0 16,4-4 0-16,5 0 2 16,0-2-2-16,0 2 4 15,10-1 0-15,11-1 12 16,7-1-7-16,4 0-6 16,-3 1-3-16,1 3-13 15,0 1-50-15,-5 2-124 16,-4 0-559-16</inkml:trace>
  <inkml:trace contextRef="#ctx0" brushRef="#br0" timeOffset="96615.51">11653 12762 1020 0,'0'0'125'0,"0"0"-60"15,0 0 35-15,0 0-75 16,0 0-17-16,0 0-8 16,0 0-45-16,-3 10-54 15,2 9-70-15,-2 7 30 16,1-4-149-16,1 1-143 0</inkml:trace>
  <inkml:trace contextRef="#ctx0" brushRef="#br0" timeOffset="96712.58">11620 12975 404 0,'0'0'147'15,"0"0"-66"-15,0 0 31 16,0 0-42-16,-6 82-70 16,6-62-136-16,0-7-204 15</inkml:trace>
  <inkml:trace contextRef="#ctx0" brushRef="#br0" timeOffset="96855.05">11596 13230 629 0,'0'0'169'0,"0"0"-161"16,0 0-2-16,0 0-6 15,0 0-215-15,0 0-318 16</inkml:trace>
  <inkml:trace contextRef="#ctx0" brushRef="#br0" timeOffset="96960.78">11616 13377 514 0,'0'0'185'0,"0"0"-181"16,0 0-4-16,0 0-135 15</inkml:trace>
  <inkml:trace contextRef="#ctx0" brushRef="#br0" timeOffset="97605.36">11483 13569 323 0,'0'0'146'15,"0"0"-81"-15,0 0 58 16,0 0 7-16,0 0-34 16,0 0 4-16,-28-43-1 15,28 42-29-15,0 1-19 16,0 0-9-16,0 0-40 15,1 25 7-15,18 10-1 16,6 13 22-16,6 5 8 16,3 2-18-16,0 0-7 15,-2 1 12-15,-4-2-16 0,-4-7-8 16,-5-6-1 0,-5-12-6-16,-2-6-28 15,-6-9-61-15,-5-14-148 0,-1-3-530 16</inkml:trace>
  <inkml:trace contextRef="#ctx0" brushRef="#br0" timeOffset="97875.68">11768 13569 748 0,'0'0'213'0,"0"0"-210"16,0 0 74-16,0 0-2 15,-55 75-20-15,22-16 17 16,0 10-4-16,3 5-14 16,1 2-27-16,2-4-27 15,4-7 0-15,4-8-15 16,8-7-62-16,10-12-42 15,1-14-212-15</inkml:trace>
  <inkml:trace contextRef="#ctx0" brushRef="#br0" timeOffset="98790.61">11870 14023 301 0,'0'0'273'16,"0"0"-261"-16,0 0 10 16,0 0 21-16,0 0-6 15,0 0 0-15,0 0-8 0,0 0 21 16,0-2-16-16,0-1-26 15,0 0 25-15,0-4 3 16,0 1-4-16,0-1-4 16,0 0-10-16,0 3 19 15,0 0 0-15,0 4-9 16,0 0 3-16,0 0-18 16,0 6-12-16,0 13 1 15,0 9 1-15,0 3 26 16,0 1-9-16,0-5-2 15,0-2 5-15,0-4-17 16,1-8 6-16,-1-6 10 0,3-6-17 16,0-1 18-1,0 0 15-15,3-10-15 16,4-10-18-16,4-3-5 0,-1 2-1 16,2 3 1-1,-3 4-17-15,-1 3 8 0,-1 4-5 16,-1 2-18-16,-2 4-1 15,2 1-30-15,-1 0-17 16,-1 0-31-16,1 0-45 16,-2 0-79-16,-2 0-155 15</inkml:trace>
  <inkml:trace contextRef="#ctx0" brushRef="#br0" timeOffset="98977.69">11952 14076 542 0,'0'0'145'0,"0"0"-139"16,0 0 59-16,0 0 68 16,0 0-9-16,-8 81-25 15,17-62-24-15,10 0-26 16,1-6-32-16,2-2-11 16,-3-2-6-16,1-5-14 15,-1-4-71-15,-5 0-263 16</inkml:trace>
  <inkml:trace contextRef="#ctx0" brushRef="#br0" timeOffset="101766.46">12201 10378 258 0,'0'0'56'16,"0"0"51"-16,0 0-8 16,0 0-19-16,0 0-14 15,0 0-9-15,0 0-9 16,0-8-5-16,0 8-6 16,0 0 9-16,0 0-5 15,0 0-12-15,0-2 13 16,0 1-22-16,7 1-15 15,6-1 5-15,4 1-7 16,4 0 6-16,1 1 1 0,8 16-3 16,4 9 11-1,10 1-6-15,6 9 2 0,5 1 12 16,5 2-18-16,-2 3 1 16,-4 1-8-16,-3 2 4 15,-8 4-7-15,-4 1 2 16,-8-2-4-16,-4-3 1 15,-3-8-37-15,0-8-85 16,-3-17-229-16</inkml:trace>
  <inkml:trace contextRef="#ctx0" brushRef="#br0" timeOffset="102481.68">13042 10923 521 0,'0'0'148'16,"0"0"-79"-16,0 0 65 15,0 0-35-15,0 0-15 0,0 0-12 16,-71-58-19-16,58 46-5 16,3 2-14-16,4 3-25 15,2 2 0-15,2 4-9 16,2 1 2-16,0 0-6 16,0 0-8-16,0 3-25 15,11 14-8-15,5 6 35 16,5 2 9-16,-5-3-3 15,1 0-8-15,-5-6 11 16,-3-3 1-16,-8-5 0 16,-1-3 5-16,0-2-1 15,-4-1 28-15,-14 3 13 0,-8-1-32 16,-5 3-4-16,1 0-9 16,2 5-5-16,6 0-38 15,11 2-109-15,9 0-301 16</inkml:trace>
  <inkml:trace contextRef="#ctx0" brushRef="#br0" timeOffset="104294.73">12448 12190 295 0,'0'0'451'0,"0"0"-401"15,0 0 16-15,0 0-30 16,0 0-5-16,115 4 31 15,-54-2-33-15,-1 2-2 16,0 3-8-16,-11 0-19 16,-9 3-62-16,-6-2-107 0,-2-6-94 15</inkml:trace>
  <inkml:trace contextRef="#ctx0" brushRef="#br0" timeOffset="104583.52">12833 12140 950 0,'0'0'24'15,"0"0"-16"-15,0 0 49 16,0 0-9-16,0 0-40 16,0 0-8-16,5-13-5 15,20 13 4-15,3 1 2 0,1 8 0 16,-4-2 1-1,-4 1 7-15,-7 0 22 0,-7-3 2 16,-6-3 11-16,-1 2-1 16,0 2-21-16,-8 6 4 15,-14 8-18-15,-7 8-8 16,-4 6-43-16,6 4-88 16,15-3-183-16</inkml:trace>
  <inkml:trace contextRef="#ctx0" brushRef="#br0" timeOffset="105405.03">12417 13758 987 0,'0'0'77'16,"0"0"-63"-16,0 0 5 15,43-85-14-15,-1 35 6 16,10-11-11-16,8-6 15 15,4-6-3-15,2 1-10 16,-7 2 0-16,-6 5-2 16,-12 8-9-16,-12 14 8 15,-13 10-4-15,-7 13 5 16,-9 9 0-16,0 6 2 16,0 5 11-16,-16 0-13 15,-5 1 3-15,-7 18-2 16,-5 5 0-16,-2 2 10 15,6-2-3-15,7-9-3 0,8-5 0 16,9-6-3-16,5-4-2 16,0-1 2-16,18-21-2 15,9-6-17-15,10-4-6 16,-3 7 0-16,1 7 23 16,-7 5-4-16,-4 7 4 15,-4 6 6-15,-3 0 5 16,-5 6 15-16,-6 14-3 15,-6 7-23-15,0 5 0 16,-4 4-32-16,-7-6-66 16,4-10-217-16</inkml:trace>
  <inkml:trace contextRef="#ctx0" brushRef="#br0" timeOffset="106693.65">13449 11524 593 0,'0'0'37'16,"0"0"87"-16,0 0 4 16,0 0-28-16,0 0-31 15,0 0-58-15,12 16-9 16,9 23 57-16,3 7-33 15,0 3-3-15,1-1-3 16,1-6-10-16,-1-4 10 16,-1-7-11-16,-5-7-2 0,-2-7 14 15,-7-8-17-15,-4-6 21 16,3-3 12-16,0-13 5 16,12-19 12-16,3-12-39 15,10-12-13-15,3-10-1 16,2 0 2-16,-1 4-3 15,-3 8 0-15,-5 15 0 16,-7 11-3-16,-10 16-14 16,-6 7-1-16,-5 5-11 15,-2 2-64-15,0 24-86 16,-13 8-2-16,-10 9-325 16</inkml:trace>
  <inkml:trace contextRef="#ctx0" brushRef="#br0" timeOffset="106956.81">13673 11841 1002 0,'0'0'59'15,"0"0"-42"-15,0 0 42 16,0 96 49-16,-3-42-32 0,0 1-13 16,0 2-41-1,3-3-10-15,0-5-12 0,0-2-26 16,0-7-50-16,9-13-122 16,10-15-434-16</inkml:trace>
  <inkml:trace contextRef="#ctx0" brushRef="#br0" timeOffset="109926.32">14288 11229 216 0,'0'0'432'0,"0"0"-373"16,0 0 93-16,-19 78-3 16,3-36-45-16,0 13-8 15,3 17-29-15,4 12-27 16,5 4 3-16,4 6-25 15,0-6-14-15,8 3 2 16,7-5-6-16,9-6 0 0,4-6-37 16,8-11-66-1,8-14-148-15,5-16-501 0</inkml:trace>
  <inkml:trace contextRef="#ctx0" brushRef="#br0" timeOffset="110534.65">14504 11531 658 0,'0'0'111'0,"0"0"28"16,0 0-20-16,0 0-51 16,0 0-48-16,0 0-16 15,33 78 44-15,-8-25-7 16,5 6 9-16,1 2 1 16,1 0-29-16,-2-1 3 15,-2-4-10-15,-1-6-13 16,-6-8 2-16,0-6-2 15,-8-8-4-15,-4-5 2 0,-5-7-49 16,-4-9-33-16,0-7-129 16,0-1-415-16</inkml:trace>
  <inkml:trace contextRef="#ctx0" brushRef="#br0" timeOffset="110813.43">14791 11605 552 0,'0'0'432'0,"0"0"-423"15,0 0 13-15,-64 125 117 16,40-61-39-16,3 8-21 15,3 1-38-15,3-1-3 16,2-7-33-16,5-6-4 16,5-7-1-16,1-7-10 15,2-11-37-15,0-7-60 16,0-15-217-16</inkml:trace>
  <inkml:trace contextRef="#ctx0" brushRef="#br0" timeOffset="111217.85">14670 11476 712 0,'0'0'171'0,"0"0"-170"16,0 0 99-16,112 0-18 15,-63 0-63-15,-3 0-5 16,-4 0-14-16,-6 0-8 16,-15 2-49-16,-8 2-133 15,-13-4-208-15</inkml:trace>
  <inkml:trace contextRef="#ctx0" brushRef="#br0" timeOffset="111426.96">14498 11491 351 0,'0'0'628'0,"0"0"-595"16,0 0-32-16,0 0 1 16,0 0-2-16,0 0-44 15,96 81-66-15,-78-38-209 0</inkml:trace>
  <inkml:trace contextRef="#ctx0" brushRef="#br0" timeOffset="111765.69">14573 12322 842 0,'0'0'182'16,"0"0"-163"-16,0 0 43 16,0 0-14-16,0 0-43 15,0 0 24-15,39 5-11 16,-21-3-15-16,4-2-3 15,5 0-48-15,-3 0-153 16,1-3-407-16</inkml:trace>
  <inkml:trace contextRef="#ctx0" brushRef="#br0" timeOffset="111966.74">14794 12232 983 0,'0'0'0'16,"0"0"-103"-16,0 0 97 16,0 0 6-16,0 0-45 15,83 16-221-15</inkml:trace>
  <inkml:trace contextRef="#ctx0" brushRef="#br0" timeOffset="112694.19">15017 12151 281 0,'0'0'494'0,"0"0"-432"0,0 0 65 16,0 0-8-16,0 0-46 16,0 0-52-16,2 20 18 15,-1 5 28-15,1 5-28 16,1-3 0-16,-2-3-21 16,2-5-12-16,0-8-4 15,0-3 3-15,-1-7-10 16,3-1 5-16,3 0-13 15,7-13 11-15,4-5-11 16,4-2-24-16,-5 3 6 16,-2 5 1-16,-7 3 28 0,-4 5 0 15,-4 2 0-15,-1 2 2 16,0 0 1-16,0 0 4 16,0 0 1-16,0 2-3 15,-7 8-3-15,-1 3 2 16,-2-2 0-16,7-2 7 15,1 0-7-15,2-2-1 16,0 1 1-16,0-1 3 16,0 2-4-16,3-3-1 15,12 4-4-15,5-3-15 16,8-3-70-16,2-4-227 16</inkml:trace>
  <inkml:trace contextRef="#ctx0" brushRef="#br0" timeOffset="113668.66">15117 11210 194 0,'0'0'132'0,"0"0"4"0,0 0-2 16,0 0 1-16,0 0-54 16,0 0-36-16,3-12-9 15,15 33 0-15,8 18 68 16,7 20-31-16,5 25-8 16,1 22-3-16,0 17-17 15,-6 11-20-15,-8 1 1 16,-9-5-23-16,-10-8 2 15,-6-15-5-15,0-12 5 16,-3-13-10-16,-16-2-7 16,-5-5-68-16,-7-8-89 15,3-15-328-15</inkml:trace>
  <inkml:trace contextRef="#ctx0" brushRef="#br1" timeOffset="127279.4">13755 9322 172 0,'0'0'40'0,"0"0"25"0,0 0 8 15,0 0-16-15,0 0 3 16,0 0 12-16,0 0 4 16,17-30 8-16,-17 28 12 15,0 2-26-15,0-2-6 16,0 2 9-16,0 0-40 16,0 0 5-16,-6 0-5 15,-2 0-13-15,-2 12 10 16,-2 9-3-16,-2 7-8 15,-2 4 9-15,1 3-17 16,-1 0 8-16,2 2-9 16,4-3-6-16,5-3-6 15,5-4 2-15,0-3-4 0,0-4 3 16,5-7-16-16,4-3 0 16,1-4 10-16,1-3-20 15,0-3 21-15,3 0-2 16,4-6 8-16,3-12 5 15,6-6-2-15,0-4-2 16,4-5 0-16,-1-3 3 16,-2-3-3-16,-4 3-1 15,-8-1 0-15,-4 3-5 16,-6 6 3-16,-6 2 2 16,0 9-1-16,0 6-10 15,-13 4 11-15,-2 6-10 16,-6 1-6-16,-3 0 9 15,0 8-35-15,-1 12-12 0,1 5-77 16,0 0-121-16,5-2-166 16</inkml:trace>
  <inkml:trace contextRef="#ctx0" brushRef="#br1" timeOffset="127541.68">13703 9476 597 0,'0'0'312'0,"0"0"-292"0,0 0 35 16,0 0 22-16,0 0-49 16,0 0-4-16,60-23-11 15,-42 23-5-15,3 7 6 16,-2-2-5-16,-4-1 5 15,-3-1 1-15,-5-1-13 16,-2-2-4-16,-2 0-29 16,0 0-132-16,1 0-368 15</inkml:trace>
  <inkml:trace contextRef="#ctx0" brushRef="#br1" timeOffset="127929.31">13985 9539 126 0,'0'0'708'0,"0"0"-703"15,0 0-5-15,0 0 42 0,0 0-15 16,0 0-7 0,18-17 6-16,-17 17-17 0,-1 0 2 15,0 11-2-15,0 6 36 16,0 4 8-16,0 5-6 15,-11-1-1-15,3-1 11 16,-1-1-27-16,6-5-21 16,0-4-9-16,3-4-4 15,0-6-92-15,0-4-213 16</inkml:trace>
  <inkml:trace contextRef="#ctx0" brushRef="#br1" timeOffset="129122.6">14200 9376 120 0,'0'0'294'0,"0"0"-229"16,0 0 58-16,0 0 9 16,0 0-23-16,0 0-30 15,0-13 3-15,0 13-27 16,0 0-5-16,0 0-19 0,0 0-7 15,0 0 4-15,0 0-17 16,0 0 5-16,0 0-2 16,0 0-13-16,0 0 5 15,0 0-6-15,0 0-4 16,0 0 1-16,0 0-4 16,0 0 0-16,0 0 4 15,0 0-1-15,0 0 1 16,0 0 2-16,0 0-3 15,0 0-1-15,0 0 2 16,0 0 3-16,0 0 0 16,0 0 1-16,0 0-1 0,0 0 1 15,0 0 4-15,0 0 14 16,0-3-11-16,0-1 3 16,0 1-11-16,0 0-4 15,0 2 0-15,0-1-10 16,4 2 4-16,1 0 9 15,2 0-11-15,-2 11 8 16,1 10 4-16,-3 6 2 16,-3 3 16-16,0 1-3 15,0 0 5-15,-2-3 7 16,-8-3-9-16,-2-4 11 16,0-3-1-16,1-6-20 15,3-6 5-15,2-3-10 0,3-3-2 16,-2 0 6-1,5-11-7-15,0-9-37 0,0-7-16 16,12-1-14-16,7-2 12 16,1 2-11-16,-1 4 13 15,-1 3 31-15,-3 5 16 16,0 5 6-16,-5 5 15 16,-1 5 3-16,-1 1 14 15,-2 0-19-15,0 0 4 16,-2 8 10-16,2 1-22 15,0-1 6-15,1-2-9 16,-2 0 1-16,0-5 0 16,-4-1-3-16,1 0 0 0,-2 0-1 15,0 0 5-15,0 0 3 16,0-8-4-16,0 0 0 16,0 0 11-16,-5 4-13 15,-3 1 6-15,0 3-7 16,-1 0 4-16,-3 7-4 15,-6 13 0-15,-3 7 0 16,3 2 15-16,3-1-2 16,5-2 8-16,7-5 2 15,1-3-22-15,2-4 7 16,0-2 0-16,5-4-5 16,5-1 7-16,5-4-10 15,0-1-5-15,6-2-6 16,3 0-58-16,1 0-100 15,-4-6-269-15</inkml:trace>
  <inkml:trace contextRef="#ctx0" brushRef="#br1" timeOffset="129310.78">14470 9600 847 0,'0'0'98'15,"0"0"-62"-15,0 0 117 16,0 0-74-16,-24 79-53 16,21-59-15-16,-2 0-11 15,1 1-6-15,-5-4-103 0,3-5-330 16</inkml:trace>
  <inkml:trace contextRef="#ctx0" brushRef="#br1" timeOffset="129692.27">14627 9526 669 0,'0'0'381'0,"0"0"-349"16,0 0 40-16,0 0 0 15,0 0-63-15,0 0-6 16,64-4-6-16,-28 0-1 16,1 1-12-16,-2 0-17 15,-7 3-34-15,-6-1-107 16,-6-2-145-16,-8-1-250 0</inkml:trace>
  <inkml:trace contextRef="#ctx0" brushRef="#br1" timeOffset="129911.27">14779 9396 884 0,'0'0'84'16,"0"0"-71"-16,0 0 41 15,0 0 28-15,0 0-29 16,-36 88-6-16,26-59-27 0,2 3-15 15,-1 1-5-15,0-6-5 16,0 0-45-16,5-9-96 16,4-8-265-16</inkml:trace>
  <inkml:trace contextRef="#ctx0" brushRef="#br1" timeOffset="130314.7">15053 9331 833 0,'0'0'103'0,"0"0"-76"15,0 0-17-15,-37 88 65 16,24-52-35-16,3-3-10 15,4-2-18-15,6-1-5 16,0-7-4-16,0-5 2 16,6-7-6-16,8-8 1 15,5-3 0-15,5-7-2 16,4-15 6-16,2-3-4 16,-2-4 1-16,-2-4 2 15,-2-2 3-15,-5-3 1 16,-8-2 6-16,-8 4-4 15,-3 3-4-15,-6 8 5 0,-16 11-10 16,-5 12-18-16,-6 2 6 16,2 16-18-16,-4 9-43 15,4 8-34-15,3-3-101 16,8 0-330-16</inkml:trace>
  <inkml:trace contextRef="#ctx0" brushRef="#br1" timeOffset="130569.92">15017 9460 984 0,'0'0'44'0,"0"0"-19"16,0 0 48-16,0 0-19 15,0 0-41-15,0 0-13 16,32-21 0-16,-14 21 0 15,3 8 6-15,-1 0-5 16,-3-3 9-16,-2-2-7 16,-5-2 4-16,-2-1-5 15,-4 0-2-15,5 0-37 16,-3 0-175-16,-1 0-485 16</inkml:trace>
  <inkml:trace contextRef="#ctx0" brushRef="#br1" timeOffset="130936.8">15282 9508 828 0,'0'0'3'15,"0"0"4"-15,0 0 58 16,0 0-22-16,0 0-41 16,0 0-4-16,34-16-5 0,-24 16 6 15,-2 7 1 1,-4 2 0-16,-1-1 18 0,-3 2-6 16,0 0 14-16,0 3 24 15,-3-1-12-15,-6 2 14 16,-4-1-9-16,4-1-23 15,1-5 10-15,5-2-20 16,3-2-8-16,0-1-2 16,0 0-4-16,0 3-7 15,6-1-4-15,11-3-85 16,7-1-129-16</inkml:trace>
  <inkml:trace contextRef="#ctx0" brushRef="#br1" timeOffset="131859.41">15462 9444 655 0,'0'0'239'0,"0"0"-227"16,0 0 0-16,0 0 22 15,0 0 17-15,2-76-46 16,5 68-4-16,3 4-1 16,-1 4-3-16,0 0 3 15,2 0 0-15,-2 8 0 16,-2 9 3-16,1 7 25 0,-4 3 4 15,-4 1 11-15,0 1 2 16,0 0 11-16,-10-3-16 16,-1-2-14-16,2-5 7 15,-1-5-29-15,4-5 0 16,1-4-1-16,2-5 6 16,2 0-8-16,-1 0-1 15,2-15-16-15,0-7-31 16,3-5-28-16,16 1-13 15,4-4 13-15,4 4 0 16,0 4 33-16,-5 4 28 16,-2 7 14-16,-6 3 12 15,-3 6 26-15,-5 0-15 16,3 2-11-16,-2 0-12 0,-1 0 24 16,0 10 5-16,-1-4-24 15,-2 1 6-15,1-3-11 16,-2-2 1-16,-1-2 9 15,2 0-10-15,0 0 15 16,-1 0 15-16,-2-9-26 16,0-2 10-16,0-1 0 15,0 4-2-15,-6 1-12 16,-8 4-4-16,-2 3 4 16,-3 0 0-16,-2 8-1 15,1 9-4-15,2 5 5 0,3 1 0 16,4 0-3-1,3 1 11-15,4-2-8 0,2-2 7 16,2-3-6-16,0 0 16 16,0-7-10-16,11-1 4 15,2-4 22-15,2 0-20 16,3-4 2-16,1-1-5 16,5 0-10-16,-3 0-5 15,0-1-63-15,-6-4-150 16,-3 3-574-16</inkml:trace>
  <inkml:trace contextRef="#ctx0" brushRef="#br1" timeOffset="132227.74">15810 9544 660 0,'0'0'82'16,"0"0"-67"-16,0 0 12 16,0 0 24-16,0 0-35 15,0 0-14-15,37-15 9 16,-30 17 13-16,-1 7 1 16,-1 1 8-16,-2 1-9 15,-2 0 13-15,-1 0 0 16,0-1-3-16,0 1 13 0,0 0-11 15,-4 0-21-15,-5 2 23 16,1-2-16-16,1 0-10 16,4-2 0-16,2-1-8 15,1-3-1-15,0-2 3 16,0 1-6-16,0-1 10 16,6-3-10-16,8 0-15 15,6 0-46-15,1-4-228 16</inkml:trace>
  <inkml:trace contextRef="#ctx0" brushRef="#br1" timeOffset="132787.12">16054 9515 678 0,'0'0'90'0,"0"0"-10"16,0 0 34-16,0 0-35 16,0 0-65-16,0 0 19 15,62-2 12-15,-31 8-22 16,3-1-11-16,-2-4-11 15,-4 0-1-15,-6-1 0 16,-4 0-36-16,-6 0-108 16,-4-11-275-16</inkml:trace>
  <inkml:trace contextRef="#ctx0" brushRef="#br1" timeOffset="132994.29">16204 9422 857 0,'0'0'153'15,"0"0"-151"-15,0 0 26 16,0 0 64-16,0 0-70 16,0 0 4-16,-21 93-26 15,19-69-2-15,-4 2-29 16,0-1-124-16,0-3-184 15</inkml:trace>
  <inkml:trace contextRef="#ctx0" brushRef="#br1" timeOffset="133315.29">16398 9664 866 0,'0'0'250'16,"0"0"-250"-16,0 0-12 15,0 0-16-15,0 0-166 16,0 0-245-16</inkml:trace>
  <inkml:trace contextRef="#ctx0" brushRef="#br1" timeOffset="133466.49">16566 9657 874 0,'0'0'52'16,"0"0"-52"-16,0 0-23 16,0 0-147-16,0 0-370 15</inkml:trace>
  <inkml:trace contextRef="#ctx0" brushRef="#br1" timeOffset="133599.21">16732 9633 802 0,'0'0'63'0,"0"0"-57"16,0 0-6-16,0 0-36 15,0 0-176-15,0 0-301 16</inkml:trace>
  <inkml:trace contextRef="#ctx0" brushRef="#br1" timeOffset="133688.65">16732 9633 771 0,'91'-8'129'0,"-97"8"-91"15,-2 1-38-15,7-1-18 16,1 0-322-16</inkml:trace>
  <inkml:trace contextRef="#ctx0" brushRef="#br1" timeOffset="134554.41">17091 9288 320 0,'0'0'350'0,"0"0"-293"15,0 0 77-15,0 0-54 16,0 0 0-16,0 0-29 16,-31 28 2-16,15 1 10 15,-1 8-27-15,2 1-2 16,2 0-9-16,4-1-22 0,2-1 4 15,7-7-7-15,0-5 3 16,1-6-8-16,12-7 2 16,6-6-14-16,3-5 10 15,1-1-9-15,6-19 11 16,-3-6 5-16,-2-5-4 16,-6-4 2-16,-3-2 2 15,-7-3 0-15,-5 0 1 16,-3 2 0-16,0 7 5 15,-9 6 6-15,-6 10-12 16,-2 8-5-16,0 7-28 16,1 0-18-16,0 9-57 0,3 10-112 15,2 2-151 1</inkml:trace>
  <inkml:trace contextRef="#ctx0" brushRef="#br1" timeOffset="134859.17">16999 9463 908 0,'0'0'62'16,"0"0"46"-1,0 0-49-15,0 0-16 0,0 0-43 16,0 0 3-16,56-25-9 16,-36 25 6-16,4 0 0 15,-3 0 0-15,-3 0 4 16,-4 0-4-16,-3 0 0 16,-2 0 3-16,-5 0 0 15,1 0-3-15,-1-6-66 16,-2-4-343-16</inkml:trace>
  <inkml:trace contextRef="#ctx0" brushRef="#br1" timeOffset="136366.64">17306 9495 305 0,'0'0'80'0,"0"0"-70"16,0 0 87-16,0 0 12 15,0 0-45-15,0 0-2 16,-5 0 4-16,5 0-24 16,-1 0 2-16,1 0-4 15,0 0-5-15,0 0 5 16,0 0-25-16,0 0-6 15,0 0 2-15,0 0-9 16,0 0 9-16,0 0-8 16,0 0-2-16,0 0-2 0,0 1-5 15,0 8 6-15,-3 4 15 16,-3 2-2-16,0 1 14 16,0 0-1-16,2 0-8 15,-2-3 4-15,3 0-19 16,-3-5 6-16,3-1 3 15,2-3-10-15,-1-1 7 16,2-1-6-16,0-2 2 16,0 0 12-16,0 0-5 15,0 0 10-15,0 0-8 16,0-3-14-16,10-7-10 16,1 0-1-16,1-1-14 15,2 1 2-15,0 3-12 0,1 1 5 16,-5 2 13-16,1 1-4 15,-2 0 19-15,-3 2-1 16,-3 1 3-16,-2 0 6 16,-1 0-5-16,0 0 26 15,0 9 8-15,0 3-4 16,0-1 11-16,0-1-17 16,0 2-16-16,-1-3-5 15,-1 2-4-15,1-2-15 16,1-2-74-16,0-5-216 15</inkml:trace>
  <inkml:trace contextRef="#ctx0" brushRef="#br1" timeOffset="137618.63">17557 9375 352 0,'0'0'473'16,"0"0"-416"-1,0 0 67-15,0 0-46 0,0 0-43 16,0 0-17-16,-8-8-16 16,8-2-2-16,2-3-3 15,7 2-27-15,2 0 15 16,0 5-4-16,0 1 18 16,-4 4 0-16,2 1-7 15,-3 0 7-15,-2 0-1 16,1 6 2-16,-2 11 9 15,-3 4-1-15,0 6 9 16,0 2 4-16,-6 0-4 16,-5-3 4-16,-3-2-3 15,0-1-5-15,-1-6 11 0,3-3-18 16,3-6 0-16,1-3-5 16,3-5 3-16,2 0-4 15,1-6 0-15,2-12-40 16,0-4 8-16,17-7-27 15,5-1-14-15,5 1 39 16,5-1-35-16,-3 3 26 16,-2 6 20-16,-2 6 23 15,-9 6 5-15,-3 6 5 16,-6 3-1-16,-2 0-6 16,-4 0 0-16,1 5 15 15,-2 7-5-15,1-2-6 16,-1-1 1-16,2-2-6 0,0-4 2 15,0-2-4 1,-1-1 2-16,1 0-2 0,-1 0 8 16,3 0 23-16,-3-7-21 15,1 0-2-15,-2 0 30 16,0 1 13-16,0 2-36 16,-2 2-15-16,-6 2-6 15,-3 0 6-15,-3 0-1 16,-2 12 2-16,-2 5-1 15,0 2 0-15,3 4 5 16,0-3 6-16,6 0-2 16,2-4-3-16,5-2 10 0,2-4-13 15,0-2 18 1,3 0-5-16,12-5 1 0,6-2 17 16,3-1-34-16,2 0 0 15,0 0-26-15,0 0-54 16,-4-1-99-16,-5-2-261 15</inkml:trace>
  <inkml:trace contextRef="#ctx0" brushRef="#br1" timeOffset="138287.49">17906 9474 646 0,'0'0'107'16,"0"0"-12"-16,0 0 2 16,0 0-26-16,0 0-40 15,0 0-28-15,0 11-1 16,0 2 7-16,0 4 39 16,-1-3 8-16,-4 0-12 15,3-4-11-15,-1-5-14 16,2-3-16-16,1-2 12 0,0 0-8 15,0 0 2-15,0 0-3 16,0-4-6-16,4-7-38 16,10 2 6-16,-2-1-6 15,-2 5 32-15,0 2-10 16,-3 1 15-16,-4 2-2 16,-2 0 6-16,2 0 8 15,-1 2 17-15,-1 5-2 16,1 0 6-16,-1 0-16 15,1 1-15-15,-1 0-1 16,1 0-1-16,-2-1-27 16,0-2-79-16,0-2-353 0</inkml:trace>
  <inkml:trace contextRef="#ctx0" brushRef="#br2" timeOffset="149460.47">16996 11351 415 0,'0'0'98'0,"0"0"-43"16,0 0-14-16,0 0-21 15,0 0-19-15,0 0 10 16,0 0-1-16,-5-12 11 16,5 12 24-16,-1-1-13 15,1 0 15-15,0 1-3 16,0 0-11-16,0 0 11 16,0 0-11-16,0 0-6 15,0 0 16-15,0 0-18 16,-2 0 4-16,2 0-10 15,0 0-7-15,0 0 13 0,0 0-7 16,0 0-8-16,0 0 3 16,0 0-11-16,0 0-4 15,0 5 2-15,0 11 0 16,2 4 17-16,7 0-3 16,-2 6 3-16,3 3 7 15,0 3-22-15,0 6 12 16,3 1-2-16,1 5-9 15,2-2 6-15,-1-1-9 16,3-2 1-16,-3-3-5 16,3-3 9-16,-3-2-5 15,0 0 0-15,-2-3 2 16,2-1 3-16,-3-1-4 16,0-1-1-16,0-3 7 15,-2 1-2-15,-2-4 0 0,4-2 4 16,-3-1-8-16,-2-5 13 15,2-1-14-15,-3-4 2 16,-3-4 3-16,-1 0 2 16,-2-2-7-16,0 0 0 15,0 0-2-15,0 0 0 16,0 0-22-16,0-7-31 16,0-13-117-16,0-11-512 15</inkml:trace>
  <inkml:trace contextRef="#ctx0" brushRef="#br2" timeOffset="150082.57">17339 11358 213 0,'0'0'67'0,"0"0"13"15,0 0 41-15,0 0-10 16,0 0-10-16,0 0-18 16,7-14 2-16,-7 12 6 15,0 2-12-15,0 0-6 16,0 0-20-16,0 0-13 15,-6 4-40-15,-6 14 16 0,-7 9 0 16,-3 7 18 0,1 10-8-16,-5 8 3 0,0 7-13 15,-4 5 8-15,0 1 2 16,0-4-15-16,2-5 11 16,2-6-2-16,5-4-19 15,2-6 17-15,1-3-16 16,3-4 2-16,2-6 1 15,5-6 2-15,4-4-7 16,1-4 0-16,1-5 0 16,1 4-9-16,1-5 9 15,0 0-20-15,0-3-9 16,0-4-43-16,0 0-22 16,4-11-57-16,19-23-193 15</inkml:trace>
  <inkml:trace contextRef="#ctx0" brushRef="#br2" timeOffset="150587.88">17240 11183 408 0,'0'0'227'16,"0"0"-175"-16,0 0 89 15,0 0-20-15,0 0-52 16,0 0-22-16,72 0 7 16,-41 0-21-16,-2 0-32 15,-7 0 6-15,-7 3-7 16,-3 4-49-16,-8 1-70 16,-4-2-135-16,0-3-354 15</inkml:trace>
  <inkml:trace contextRef="#ctx0" brushRef="#br2" timeOffset="150961.67">16914 11179 475 0,'0'0'78'0,"0"0"61"16,0 0 8-1,0 0-24-15,0 0-9 0,0 0-40 16,0 0-26-16,-12-15 5 15,12 15-36-15,0 0-2 16,0 0-15-16,1 0-8 16,14 0 8-16,6 0 5 15,4 3-1-15,2 4-8 16,0 2-9-16,3 0-81 16,-3-2-116-16,1-1-300 15</inkml:trace>
  <inkml:trace contextRef="#ctx0" brushRef="#br2" timeOffset="151463.44">16848 12223 441 0,'0'0'249'16,"0"0"-162"-16,0 0 57 15,0 0 7-15,0 0-55 0,0 0-13 16,-1-14-34 0,1 14-20-16,4 0-16 0,17 0-9 15,6 0-4-15,2 0 0 16,3 0-9-16,-2 0-48 16,2 0-96-16,3-9-257 15</inkml:trace>
  <inkml:trace contextRef="#ctx0" brushRef="#br2" timeOffset="151771.7">17291 12172 952 0,'0'0'126'16,"0"0"-122"-16,0 0 11 15,0 0-12-15,0 0 8 16,0 0 31-16,91 11-32 15,-52-9-10-15,-2-2-36 16,-2 0-156-16,-6 0-437 0</inkml:trace>
  <inkml:trace contextRef="#ctx0" brushRef="#br2" timeOffset="158799.53">17713 11608 218 0,'0'0'647'0,"0"0"-600"16,0 0 22-16,0 0 0 0,0 0-43 15,0 0-11-15,0 0-1 16,62 6-1-16,-36-1 8 15,3 1-18-15,-2-1 0 16,-4 4-6-16,-3-4-54 16,-1 4-108-16,-7-5-113 15,-3 1-322-15</inkml:trace>
  <inkml:trace contextRef="#ctx0" brushRef="#br2" timeOffset="158979.1">17772 11826 715 0,'0'0'93'0,"0"0"-76"15,0 0 54-15,0 0 0 16,0 0-52-16,92 0-12 16,-61 0-7-16,-1 0-19 15,2 2-100-15,-4 0-353 16</inkml:trace>
  <inkml:trace contextRef="#ctx0" brushRef="#br2" timeOffset="160248.76">18434 10383 170 0,'0'0'258'16,"0"0"-184"-16,0 0 33 15,0 0 6-15,0 0-15 16,0 0-18-16,10-22-12 0,-10 22 14 16,0 0-25-1,0 0-8-15,0 0 8 0,0 0-16 16,0 0-5-16,0 0-4 15,0 0-28-15,0 0 4 16,0 6-8-16,-3 14 0 16,-4 10 12-16,-3 10-9 15,-2 3 10-15,0 5 0 16,0 1-13-16,-2 5 15 16,-1 3-6-16,3 6-8 15,-2 3 10-15,0 5-6 16,-1 3-4-16,2 2-1 15,2 2 4-15,1 4-9 16,2-2 5-16,4 1 0 0,1 1 0 16,1-2 1-1,2-1-1-15,0-1 0 0,0-6 1 16,5-6-3-16,9-3 2 16,3 0 0-16,1-3-1 15,3-2 6-15,1-4-5 16,-1-3 4-16,0-4-2 15,3-6 10-15,1 1-11 16,-2-6 0-16,-2-2 3 16,-3-2-2-16,-6-2-2 15,-1-2 0-15,-5-1 5 16,2-4-6-16,-2-5 1 16,2-4 0-16,-1-3-3 15,0-5-25-15,1-4-24 16,5-2-45-16,2-16-141 0,4-17-619 15</inkml:trace>
  <inkml:trace contextRef="#ctx0" brushRef="#br2" timeOffset="161190.64">18612 10401 623 0,'0'0'73'16,"0"0"-1"-16,0 0 17 16,0 0-40-16,0 0-25 15,0 0 47-15,-9 59 19 16,-1-20-35-16,4 4 6 15,-4 7-27-15,3 5 10 16,-2 8-10-16,-1 5-10 16,0 5 5-16,1 2-1 0,-1 3-6 15,1 1 3 1,2 2-19-16,-1 1 9 16,5 0 2-16,-1 0-17 0,1 4 14 15,3-2-11 1,0 0-2-16,0-5 7 0,7-5-2 15,7-2-4-15,3-2-2 16,0-1 1-16,4-3-1 16,-3-5 0-16,4-6 0 15,0-4-2-15,1-2 5 16,-4-4-3-16,1-2 0 16,-5-4-2-16,1-4-1 15,-4-2 3-15,1-2 0 16,-1-3-5-16,-1-1 7 15,2-1-2-15,-2 1 0 0,-4-1 5 16,3 0-7-16,-2-1 2 16,-2-5-4-16,-1-2 3 15,-1-6-44-15,-4-11-63 16,0-1-128-16</inkml:trace>
  <inkml:trace contextRef="#ctx0" brushRef="#br2" timeOffset="162436.72">18973 10528 641 0,'0'0'45'0,"0"0"38"16,0 0 51-16,0 0-7 15,0 0-38-15,0 0 8 16,0 0-29-16,0 0-19 16,10-27-33-16,-1 7-10 15,-5 1-8-15,1-1 2 16,-2 3 0-16,-2 4-1 0,-1 4-2 16,0 2 3-1,0 4 0-15,0 3 4 0,0 0 2 16,0 0-6-16,0 0 0 15,0 0-2-15,0 0-5 16,0 8-5-16,0 10 9 16,0 9 1-16,0 5-2 15,0-2 4-15,5 4-6 16,-2-1 5-16,3-3-20 16,-5 2 14-16,1-6 3 15,-2-3-16-15,0-5 9 16,0-5-5-16,0-4 6 15,-3-1 10-15,-6-1-9 16,0-2 9-16,0-1 8 16,-1-3-6-16,1 1 17 15,1-2-6-15,0 0 0 0,3 0 10 16,2 0-8-16,3 0 7 16,0 0 0-16,0 0-18 15,0 0 18-15,0 0-20 16,0 0 0-16,4 0-3 15,13 0 7-15,5 0-3 16,6 0-1-16,3 0 2 16,-1 0-8-16,-4 0-25 15,-4 0-81-15,-6 7-122 16,-6 1-441-16</inkml:trace>
  <inkml:trace contextRef="#ctx0" brushRef="#br2" timeOffset="162802.44">18995 11044 545 0,'0'0'679'15,"0"0"-653"-15,0 0-19 16,0 0 1-16,0 0-8 16,0 0-31-16,13 6-55 15,-6 1-136-15,-2 3-163 16</inkml:trace>
  <inkml:trace contextRef="#ctx0" brushRef="#br2" timeOffset="162968.97">19026 11238 331 0,'0'0'300'0,"0"0"-300"16,0 0-27-16,0 0 22 16,0 0 5-16,0 0-121 15,0 40-118-15</inkml:trace>
  <inkml:trace contextRef="#ctx0" brushRef="#br2" timeOffset="163239.34">19041 11496 681 0,'0'0'91'0,"0"0"-75"0,0 0-4 15,0 0-12 1,0 0-62-16,0 0-144 0</inkml:trace>
  <inkml:trace contextRef="#ctx0" brushRef="#br2" timeOffset="163381.23">19059 11688 541 0,'0'0'0'0</inkml:trace>
  <inkml:trace contextRef="#ctx0" brushRef="#br2" timeOffset="163514.87">19059 11839 535 0,'0'0'0'0</inkml:trace>
  <inkml:trace contextRef="#ctx0" brushRef="#br2" timeOffset="164573.01">19002 12306 787 0,'0'0'214'0,"0"0"-190"16,0 0 4-16,0 0 10 15,0 0-22-15,0 0-7 16,59-39-9-16,-39 27 0 16,-5 1 0-16,-2 1 0 15,-6 3 3-15,-3 0-3 16,-4 1 14-16,0 2 9 15,0 3 19-15,0-1 13 0,0 2-17 16,0 0 10 0,0 0-34-16,0 0-9 0,0 0-5 15,0 2-10-15,0 12 10 16,0 9-5-16,0 3 10 16,0 5-11-16,0 2 6 15,0-3-6-15,0 2-1 16,2-2-21-16,2-4 10 15,2-3 8-15,-3-6-20 16,0-3 17-16,0-6-14 16,-3-2 8-16,0-3 12 15,0 1-6-15,0-1 13 0,-9 0 0 16,-3-1 4-16,-1 1-5 16,1 0 1-1,1-2 0-15,1 1-1 0,4-2 4 16,0 1-3-16,2-1 0 15,-1 0 5-15,-1 0-6 16,3 0 1-16,0 0 0 16,2 1 8-16,1-1-6 15,0 0 10-15,0 0 9 16,0 0-5-16,0 0 4 16,0 0-18-16,0 0 3 15,4 0 9-15,6 0-14 16,1 0 22-16,5 0 5 15,-1 0-17-15,5 0 22 16,-1-1-10-16,1 0-5 0,-1 1 6 16,-4 0-22-1,-4 0-2-15,-1 0-1 0,-7 0-81 16,-3 0-94-16,0 0-545 16</inkml:trace>
  <inkml:trace contextRef="#ctx0" brushRef="#br2" timeOffset="176948.71">19534 10378 172 0,'0'0'167'0,"0"0"-161"16,0 0 21-16,0 0 34 15,0 0 0-15,0 0 8 16,0 0-12-16,-3 20-3 16,1-17 3-16,1 0-4 15,-1 0 1-15,-1 0-2 16,2-2-3-16,-1 1 7 15,2-2-21-15,-1 2 5 16,1-2-1-16,0 2-21 16,0-2 17-16,0 0-11 15,0 0-8-15,0 0 12 0,0 0-25 16,0 0 10-16,0 0-3 16,0-9-10-16,9-2-6 15,3-3-7-15,2 2 5 16,3 1 3-16,-2 1 0 15,-2 3 5-15,-2 4-2 16,-4 3 1-16,1 0-5 16,-1 0 5-16,2 16 1 15,-3 11 15-15,-2 8-11 16,-2 9 19-16,-2 2-2 16,0-1-6-16,0 1 18 15,0-6-12-15,0-1-10 16,-2-6 9-16,-2-6-15 15,-2-7 2-15,3-9-7 16,0-4 8-16,0-4-7 0,0-3 6 16,2-5-1-16,-4-19-6 15,2-12-40-15,3-4 20 16,0-3-4-16,2 1-9 16,11 1 21-16,2 3 0 15,3 4 5-15,1 5 7 16,2 8-15-16,-2 6 15 15,-2 8-2-15,1 6-8 16,1 1 8-16,1 0-18 16,2 9-12-16,-4 2 2 15,0-6-11-15,-5-3 22 16,-1-2-3-16,-4 0-6 0,-4 0 20 16,1-1 1-1,-4-9 7-15,-1-2 9 0,0-2-8 16,0-1 17-16,0 1 7 15,-9 3-12-15,0 2 13 16,-3 4-13-16,2 1-2 16,-5 4 12-16,1 0-20 15,-2 4-2-15,3 12 12 16,-1 7-10-16,2 2 10 16,2 5 2-16,1 2 1 15,2 0 7-15,4 0-14 16,1 0 1-16,2-1 7 15,0-4-16-15,0-2 11 0,8-6-9 16,3-3 0 0,1-6 19-16,6-2-19 0,3-6 9 15,6-2-12-15,3 0-17 16,1-10-58-16,-2-4-226 16</inkml:trace>
  <inkml:trace contextRef="#ctx0" brushRef="#br2" timeOffset="177450.48">20053 10779 448 0,'0'0'343'16,"0"0"-263"-16,0 0 76 15,0 0-38-15,0 0-56 16,0 0-39-16,28-19-15 15,-16 5-8-15,1-1 0 16,-2 4-3-16,-5 2 7 0,-4 2-4 16,-2 3 0-16,0 0 4 15,0 1 20-15,0 1 0 16,0 0-10-16,0 2 11 16,0 0-24-16,0 0 5 15,-3 0-6-15,-2 17 0 16,0 5 0-16,1 7 11 15,2-1-2-15,2 1 10 16,0-3-15-16,0-4 6 16,0-3-4-16,0-4 0 15,0-3-8-15,0-4 2 16,0-4-65-16,0-4-103 0,-7-5-443 16</inkml:trace>
  <inkml:trace contextRef="#ctx0" brushRef="#br2" timeOffset="178073.67">20089 10083 230 0,'0'0'62'16,"0"0"48"-16,0 0 32 16,0 0-23-16,0 0-5 15,0 0-20-15,1-18-16 16,-1 16 4-16,0 2-11 16,0 0-23-16,0 0-4 15,0 0-25-15,0 5-18 16,-3 14 5-16,-4 6 17 15,-3 3 3-15,3 1-3 16,4-2-19-16,2 0 15 0,1-1-19 16,0-2 0-16,0-1 1 15,7-1-1-15,2-7-51 16,5-6-67-16,0-9-189 16</inkml:trace>
  <inkml:trace contextRef="#ctx0" brushRef="#br2" timeOffset="178672.54">20235 10212 674 0,'0'0'239'0,"0"0"-220"15,0 0 33-15,0 0-3 16,0 0-31-16,0 0-5 16,28-83-10-16,-23 76-3 15,-4 4 11-15,-1 1-5 16,0 2 15-16,0 0 10 15,0 0-18-15,0 0 2 0,0 0-15 16,0 9 0 0,0 8 5-16,0 1-3 0,0 0 7 15,0 1-6-15,5-1 5 16,-1-3-9-16,0 1 1 16,-1-3-3-16,-3-3 0 15,0 0-11-15,0-3 2 16,0 0 9-16,-4-1-8 15,-8-2 11-15,0-1 2 16,0 0 3-16,2-2 24 16,4-1-10-16,3 0 11 15,1 0-5-15,2 0-10 0,0 0 12 16,0 0-17-16,0 0-4 16,0 0 13-16,6 0-19 15,8 0 0-15,4 0 2 16,2 0 4-16,0 1-4 15,1 2-2-15,-5-1 0 16,1 0-4-16,-4 0-38 16,2-2-33-16,-4 0-56 15,-4 0-213-15</inkml:trace>
  <inkml:trace contextRef="#ctx0" brushRef="#br2" timeOffset="178942.81">20396 10008 793 0,'0'0'170'0,"0"0"-136"16,0 0 37-16,0 0-36 15,0 0 45-15,0 0-5 16,21 94-34-16,-17-59-8 16,1 4-14-16,-5 1-13 15,0 2-12-15,0 4-4 16,-6 0-91-16,-13-3-190 0</inkml:trace>
  <inkml:trace contextRef="#ctx0" brushRef="#br2" timeOffset="179693.29">19786 11118 573 0,'0'0'286'16,"0"0"-229"-16,0 0 78 15,0 0-17-15,0 0-45 16,0 0-23-16,0 0-50 16,0 0-7-16,0 8-15 15,0 7-36-15,0 4-58 16,2 4-119-16,-2-1-118 0</inkml:trace>
  <inkml:trace contextRef="#ctx0" brushRef="#br2" timeOffset="179834.67">19810 11441 653 0,'0'0'44'0,"0"0"-7"16,0 0-37-16,0 0-4 16,0 0-146-16,0 0-243 15</inkml:trace>
  <inkml:trace contextRef="#ctx0" brushRef="#br2" timeOffset="179971.26">19838 11708 241 0,'0'0'373'16,"0"0"-331"-16,0 0 14 16,0 0-56-16,0 0-9 15,0 0-212-15</inkml:trace>
  <inkml:trace contextRef="#ctx0" brushRef="#br2" timeOffset="180090.45">19851 11894 552 0,'0'0'0'0,"0"0"-90"0,0 0-290 15</inkml:trace>
  <inkml:trace contextRef="#ctx0" brushRef="#br2" timeOffset="180233.66">19844 12018 562 0,'0'0'0'0,"0"0"-26"16,0 0-256-16</inkml:trace>
  <inkml:trace contextRef="#ctx0" brushRef="#br2" timeOffset="181343.54">19738 12299 931 0,'0'0'81'16,"0"0"-80"-16,0 0 47 16,0 0-8-16,0 0-28 15,0 0 1-15,1-66-13 16,15 47 2-16,1 6-5 15,-5 5-2-15,-3 2 5 16,-4 6 0-16,-4 0-13 16,2 0 12-16,2 0-8 15,-1 16 9-15,1 8 7 16,0 7 1-16,-3 5 9 0,-2 5 2 16,0-1 0-16,0 0 21 15,0-5-6-15,-3-1-9 16,-6-6 0-16,0-5-22 15,0-8 14-15,0-5-14 16,5-6 0-16,2-4 6 16,-1 0-2-16,0-2 10 15,0-14-11-15,3-5-6 16,0-7-4-16,0-4-15 16,17-3-13-16,5-4 16 15,3-2-14-15,4 0-17 16,-1 4 25-16,-1 9-10 15,-4 10 23-15,-4 8 9 16,-5 8-14-16,-1 2 9 0,-4 0-20 16,2 7-4-1,-3 5 28-15,1 1-3 0,-1-4 4 16,-1 0 2-16,-1-4 2 16,-3-2-6-16,0-2 2 15,-3-1 0-15,0 0 16 16,0 0 6-16,0-2 8 15,-5-7-24-15,-4 1-5 16,-4 2 9-16,2 2-2 16,-2 1-7-16,3 3-1 0,-4 0 0 15,-1 0 0 1,0 13 0-16,0 5 4 0,0 4-6 16,1 4 4-1,3 5 2-15,-1 0 10 0,6 2-14 16,3-4 17-16,3-2-5 15,0-4-11-15,2-6 24 16,14-3-16-16,1-6 14 16,6-4 7-16,3-4-21 15,1 0 8-15,1 0-13 16,-1 0-4-16,-2-2 0 16,2-1-60-16,-2-1-85 15,-2-2-388-15</inkml:trace>
  <inkml:trace contextRef="#ctx0" brushRef="#br2" timeOffset="182386.49">20221 12635 753 0,'0'0'76'16,"0"0"-49"-16,0 0-17 15,0 0 6-15,0 0-16 16,0 0 0-16,0 0 1 15,38-75 8-15,-37 72 2 16,1 2 16-16,-2 1 3 16,0 0 0-16,0 1-17 15,1 16-4-15,1 7 64 0,-1 6-42 16,1 1 26-16,-1-3-6 16,1-1-25-16,1-5-7 15,-3-6-19-15,0-3-5 16,0-7-17-16,0-6-80 15,0 0-138-15,-3-19-561 16</inkml:trace>
  <inkml:trace contextRef="#ctx0" brushRef="#br2" timeOffset="182843.44">20248 11893 67 0,'0'0'553'0,"0"0"-495"15,0 0 43-15,0 0-17 16,0 0-22-16,0 0-9 15,-4 11-1-15,-2 11 31 16,0 8-23-16,0 5-4 16,3 2-3-16,0 1-34 15,3-1 3-15,0-3-22 16,0-4 0-16,6-3-2 16,3-4-56-16,3-8-78 15,3-15-166-15</inkml:trace>
  <inkml:trace contextRef="#ctx0" brushRef="#br2" timeOffset="183623.45">20366 11930 549 0,'0'0'76'0,"0"0"-32"15,0 0 67-15,0 0-8 16,0 0-14-16,0 0 17 15,0 80-35-15,0-58-12 16,0 1-9-16,0-3-30 16,0-2 1-16,0-7-11 15,0-3-7-15,0-3-1 16,0-2-2-16,0-3 0 16,0 0 0-16,0 0 4 15,0 0-4-15,0 0 0 16,0 0-1-16,0-2-5 15,0-6-11-15,0-4 1 16,0 1 8-16,0-3-15 0,3-1 12 16,6-2-14-16,0 0-13 15,0 0 19-15,1 4-6 16,-1 4 10-16,-3 3 13 16,-1 3-6-16,-2 3 8 15,0 0 0-15,1 0 3 16,1 14 25-16,-2 1 1 15,0 5-2-15,-2-1 6 16,1-2-12-16,-1-3 5 16,-1-6-2-16,0-2-17 15,0-5 2-15,0-1-6 16,0 0-3-16,3 0 0 0,0 0-18 16,3-7 4-16,4-5-37 15,1-3-24-15,2 0 33 16,-1 3-5-16,-1 1-16 15,0 3 50-15,-1 2 5 16,-3 3 8-16,-1 0 3 16,1 3 2-16,-1 0 31 15,-1 0 4-15,1 0 4 16,0 9 9-16,1 2-19 16,-2 3 15-16,-1-2-31 15,1 5-15-15,-2-2-6 16,-3 0-56-16,0-5-116 15,0-7-426-15</inkml:trace>
  <inkml:trace contextRef="#ctx0" brushRef="#br2" timeOffset="184351.6">20757 11873 620 0,'0'0'99'15,"0"0"34"-15,0 0-23 16,0 0-64-16,0 0-42 16,0 0 60-16,34 79-9 15,-18-38-11-15,-3 2-16 16,-3 1-19-16,-3 0-1 16,-7-1-8-16,0 1-36 15,-11-2-75-15,-16-12-267 16</inkml:trace>
  <inkml:trace contextRef="#ctx0" brushRef="#br2" timeOffset="185123.53">20800 10669 595 0,'0'0'626'0,"0"0"-612"16,0 0-7-16,0 0-7 15,0 0-12-15,0 0 3 16,20 6-30-16,3-6-16 15,4-1-206-15</inkml:trace>
  <inkml:trace contextRef="#ctx0" brushRef="#br2" timeOffset="185272.56">21103 10672 699 0,'0'0'0'16,"0"0"-232"-16,0 0-49 16</inkml:trace>
  <inkml:trace contextRef="#ctx0" brushRef="#br2" timeOffset="185401.45">21366 10678 573 0,'0'0'0'16,"0"0"-121"-16,0 0-182 16</inkml:trace>
  <inkml:trace contextRef="#ctx0" brushRef="#br2" timeOffset="185534.63">21591 10635 745 0,'0'0'270'0,"0"0"-267"16,0 0-3-16,0 0-37 0,0 0-164 16,0 0-234-16</inkml:trace>
  <inkml:trace contextRef="#ctx0" brushRef="#br2" timeOffset="186331.34">20790 12691 1069 0,'0'0'116'16,"0"0"-113"-16,0 0-3 15,0 0-15-15,0 0-28 16,0 0 14-16,88-9-104 16,-57-1-226-16</inkml:trace>
  <inkml:trace contextRef="#ctx0" brushRef="#br2" timeOffset="186464.94">21143 12682 700 0,'0'0'94'0,"0"0"-94"0,0 0-55 16,0 0-109-16,0 0-252 15</inkml:trace>
  <inkml:trace contextRef="#ctx0" brushRef="#br2" timeOffset="186584.69">21464 12646 622 0,'0'0'0'0,"0"0"-28"16,0 0-81-16,0 0-105 15</inkml:trace>
  <inkml:trace contextRef="#ctx0" brushRef="#br2" timeOffset="186712.44">21670 12639 501 0,'0'0'72'15,"0"0"58"-15,0 0-5 16,0 0-85-16,0 0-40 16,0 0-108-16,15 33-173 15</inkml:trace>
  <inkml:trace contextRef="#ctx0" brushRef="#br2" timeOffset="188725.01">21801 10329 73 0,'0'0'325'16,"0"0"-281"-16,0 0 16 15,0 0 52-15,0 0-9 16,0 0-1-16,-1 1-16 0,1-1-17 16,0 0 10-16,-2 0-33 15,2 0-22-15,-1 0 9 16,1 0-18-16,0 0 3 15,0 0 3-15,0 0-12 16,0 0 13-16,0-2-16 16,0-5-6-16,0-2 0 15,0-2-9-15,0-3 8 16,9-2 0-16,3 1-16 16,3 1 15-16,-2 3-4 15,2 2 3-15,-3 2-1 16,-2 5 2-16,-2 1 2 15,-1 1-3-15,1 0 6 0,2 0-3 16,-1 11 6-16,0 10-5 16,-1 8 19-16,-1 6-16 15,-4 6 3 1,-3 4 0-16,0 0-2 0,0-1 1 16,-5-6 0-16,-6-3-1 15,0-6 16-15,0-7-20 16,1-6 2-16,6-7-3 15,-1-3 8-15,4-5-6 16,1-1-2-16,-2 0 6 16,1-1 16-16,-1-13-22 15,2-7-6-15,0-4 2 0,0-7-15 16,14-6 19 0,7-4-15-16,2-5-11 0,3-1 11 15,1 1-22-15,-3 7 22 16,-1 7 10-16,-6 11-5 15,-4 9 7-15,-7 8 3 16,-3 2 0-16,-3 3-2 16,5 0-10-16,-1 10 12 15,7 5-7-15,-2 1 11 16,0 0-4-16,-1-1 0 16,0-7 2-16,-2-2-9 15,-1-3 6-15,-4-3-3 16,1 0 2-16,-2 0 2 15,0 0 4-15,0 0-1 16,-8-7-1-16,-4-3-4 0,-3 4-9 16,0 2 11-16,-1 2-1 15,1 2-9-15,-5 0 10 16,0 10 0-16,2 6 3 16,0 5 7-16,3 4-9 15,2 6 10-15,2 5 7 16,5-3-17-16,6-1 13 15,0-4-9-15,0-4-5 16,12-2 14-16,7-2-12 16,1-3 17-16,2-4-7 15,-1-4-7-15,-3-2 4 16,1-2-7-16,1-3 1 0,-2-2-6 16,-1 0-44-1,-1 0-135-15,-3-2-470 0</inkml:trace>
  <inkml:trace contextRef="#ctx0" brushRef="#br2" timeOffset="190749">22286 10515 179 0,'0'0'290'0,"0"0"-227"16,0 0 21-16,0 0 27 15,0 0-27-15,0 0-30 16,-2-11 22-16,2 11-14 16,-1-1-15-16,1 1-10 15,0 0-22-15,0 0 11 16,0 0-24-16,0 12 3 15,0 6 17-15,0 4 19 16,0 1-6-16,0-4 1 16,0-4-20-16,0-2 9 15,0-6-14-15,0-2-6 0,0-4 3 16,1-1-3-16,-1 0 2 16,4 0 10-16,-1-4-6 15,4-15-11-15,2-4-5 16,4-1-14-16,-2 4 8 15,-2 5-6-15,-2 7 16 16,-1 4-1-16,2 4-14 16,1 0 10-16,1 0-1 15,1 7 7-15,-2 7 3 16,-1 2-2-16,0 4 16 16,0-4 5-16,-4 0-20 15,-1-1 6-15,-3-1-8 16,0-2-38-16,-3-9-94 15,-11-3-420-15</inkml:trace>
  <inkml:trace contextRef="#ctx0" brushRef="#br2" timeOffset="191258.55">22342 9972 473 0,'0'0'130'0,"0"0"5"0,0 0 5 16,0 0 0 0,0 0-56-16,0 0-26 0,0-14-35 15,-2 21-4-15,-5 13 12 16,-3 5 14-16,3 5-3 16,3 1-34-16,4 0-6 15,0-1-4-15,0-4-3 16,8-3-30-16,6-5-67 15,4-9-174-15,-2-9-341 16</inkml:trace>
  <inkml:trace contextRef="#ctx0" brushRef="#br2" timeOffset="191732.27">22479 10053 831 0,'0'0'43'16,"0"0"-33"-16,0 0-4 16,0 0 13-16,0 0 17 15,0 0 8-15,26-72-6 16,-26 72 9-16,0 0-21 16,0 0-3-16,0 0 3 15,0 0-26-15,0 6 0 16,0 12-2-16,0 6 7 15,0 1-5-15,0 3 0 16,3-2 0-16,2 1-5 0,-2-6-11 16,-1-4-1-16,-1-5 4 15,-1-4-13-15,0-5 15 16,0-1-3-16,0-2 14 16,0 0 21-16,-8 0 6 15,-2-6-12-15,0 0 11 16,1 2-3-16,0 0 6 15,4 1-3-15,1 3-7 16,4-1 12-16,0 1-27 16,0 0-4-16,0 0 0 0,0 0-21 15,7 0-2 1,7 0 10-16,5 0 2 0,6 0-12 16,2 0-40-1,3 0-49-15,-1-6-107 0,-6-6-250 16</inkml:trace>
  <inkml:trace contextRef="#ctx0" brushRef="#br2" timeOffset="191933.44">22692 9897 769 0,'0'0'105'16,"0"0"-73"-16,0 0 11 0,0 0 29 15,0 0 38-15,18 108-54 16,-9-66-11-16,-5 4-36 16,-4 5-9-16,0 7-3 15,-4 7-106-15,-20 4-184 16</inkml:trace>
  <inkml:trace contextRef="#ctx0" brushRef="#br2" timeOffset="192578.7">22070 11335 882 0,'0'0'134'16,"0"0"-65"-16,0 0 13 16,0 0-52-16,0 0-30 15,0 0-6-15,0 23 5 16,3-2-46-16,0 4-109 16,1-1-138-16</inkml:trace>
  <inkml:trace contextRef="#ctx0" brushRef="#br2" timeOffset="192763.52">22107 11755 801 0,'0'0'50'16,"0"0"-50"-16,0 0 1 15,0 0-2-15,0 0-13 16,0 0-76-16,0 62-71 15,5-50-83-15,-2 2-98 16</inkml:trace>
  <inkml:trace contextRef="#ctx0" brushRef="#br2" timeOffset="192862.92">22118 11964 372 0,'0'0'155'16,"0"0"-62"-16,0 0-40 0,0 0-45 15,0 0-8-15,0 0-128 16,-6 70-145-16</inkml:trace>
  <inkml:trace contextRef="#ctx0" brushRef="#br2" timeOffset="192983.67">22118 11964 742 0,'43'102'54'16,"-47"-95"-34"-16,-4 2 9 15,2 2-29-15,4 1-65 0,2-2-168 16</inkml:trace>
  <inkml:trace contextRef="#ctx0" brushRef="#br2" timeOffset="194032.56">22058 12347 881 0,'0'0'131'0,"0"0"-70"16,0 0-52-16,0 0 10 15,0 0-19-15,0 0 3 16,25-74-7-16,-9 62 5 16,-5 5-1-16,0 4 0 15,-3 1-5-15,0 2 3 16,-1 0-1-16,0 11 3 15,-3 7 23-15,-1 6-10 16,0 4 7-16,-3 4 3 16,0 0-8-16,0 0 19 15,-6-3-1-15,-5 0-6 0,-1-6 8 16,-1-3-29 0,3-8 10-16,4-4-12 0,2-4 5 15,3-2-9-15,1-2 2 16,0 0-2-16,0 0 3 15,0-7-3-15,0-11-11 16,9-9-10-16,5-6-3 16,5-7 13-16,3-9-5 15,1-1-10-15,1 1 10 16,-1 7-11-16,0 13 13 16,-10 11 11-16,-2 9-2 15,-7 7-1-15,-1 2-1 16,0 0-35-16,0 10 32 15,0 6 10-15,-1 1 2 0,1-2-1 16,0-2 7-16,-2-4-9 16,2-5 1-16,-3-3 0 15,0-1 2-15,0 0 0 16,0 0 11-16,0 0 17 16,0 0-17-16,-3-5-4 15,-3-2-9-15,-1 2-1 16,-1 3-1-16,-2 0-5 15,-1 2 7-15,1 0 0 16,-4 5-8-16,1 11 8 16,0 2 0-16,2 6 0 15,2 4 18-15,0 1-14 16,6-1 12-16,3-1 3 0,0-5-14 16,0-3 13-1,14-4-8-15,1-3 11 0,2-2 7 16,2-3-21-16,1-3 5 15,4-1-12-15,3-2-4 16,-1-1-35-16,-1 0-110 16,-4 0-389-16</inkml:trace>
  <inkml:trace contextRef="#ctx0" brushRef="#br2" timeOffset="194564.96">22438 12494 731 0,'0'0'91'0,"0"0"-21"16,0 0 12-16,0 0-42 0,0 0 58 15,0 0-40-15,2 68-3 16,-2-43-2-16,0-4-33 15,0-4 4-15,0-7-16 16,0-6-7-16,0-4 5 16,1 0-3-16,4 0 6 15,2-16-9-15,8-6-2 16,2-5-23-16,0 6 8 16,-1 5-6-16,-5 8 19 15,-3 4-2-15,-4 4 3 16,1 0-3-16,-1 3 2 15,1 10 4-15,0 5 20 16,-1 0-2-16,-3 1 7 0,-1-3-21 16,0 0-5-16,0-4 1 15,0-6-69-15,0-6-122 16,-10 0-612-16</inkml:trace>
  <inkml:trace contextRef="#ctx0" brushRef="#br2" timeOffset="195151.55">22522 12018 181 0,'0'0'489'16,"0"0"-432"-16,0 0 69 15,0 0-46-15,0 0-11 0,0 0-13 16,-18 23-7 0,9 7 24-16,2 2-12 0,2 3-37 15,2-2-1-15,3-3-23 16,0-4 3-16,0-7-7 15,3-7-36-15,9-8-53 16,3-4-121-16,0-7-289 16</inkml:trace>
  <inkml:trace contextRef="#ctx0" brushRef="#br2" timeOffset="196170.95">22662 12034 344 0,'0'0'201'15,"0"0"-93"-15,0 0 43 16,0 0-76-16,0 0-22 16,0 0-28-16,0 15 48 15,0 3 14-15,0 1-43 16,0 0 8-16,0 0-7 15,0-3-23-15,0-2 2 16,0-7-23-16,0-2 0 16,0-4 6-16,0-1-3 15,-1 0 0-15,1 0 12 0,-2 0-11 16,2 0 17 0,-1 0-12-16,-1 0-5 0,0-3-5 15,2-3-1-15,0-3-10 16,0 1 5-16,0-3-21 15,2-2 13-15,7-3-10 16,3 0-12-16,1 2 9 16,-2 4-13-16,-2 4 36 15,-3 3 0-15,-2 3-3 16,-2 0 6-16,1 0 1 16,1 7 13-16,1 5 21 15,-1 2-8-15,1-3 6 16,-1 2-4-16,-1-7-24 15,-1 0 9-15,-2-3-13 16,1-3 0-16,1 0-6 0,-1 0 3 16,2 0 0-16,3-6 0 15,2-7-31-15,5 2 17 16,-1 0 10-16,1 4-11 16,-2 3 15-16,-1 3-9 15,-2 1 12-15,-2 0 0 16,-2 0 4-16,-1 8 15 15,0 3-13-15,0 3-5 16,-3 0-2-16,0 2-15 16,0-3-62-16,0-5-204 15,0-5-592-15</inkml:trace>
  <inkml:trace contextRef="#ctx0" brushRef="#br2" timeOffset="196561.05">22895 11979 600 0,'0'0'188'16,"0"0"-136"-16,0 0 57 15,0 0 47-15,0 0-63 16,25 83-17-16,-22-54-36 16,-3 1-39-16,0 0-2 15,0 1-7-15,-13-4-83 0,-9-6-198 16</inkml:trace>
  <inkml:trace contextRef="#ctx0" brushRef="#br2" timeOffset="197855.92">22977 9872 244 0,'0'0'357'16,"0"0"-274"-16,0 0-2 15,0 0-16-15,0 0-4 16,0 0-14-16,0 7-19 16,0 3 2-16,3 4 3 15,10 11 45-15,1 5-22 0,-1 6-32 16,2 8 13 0,0 3-27-16,3 3-8 0,3 1 21 15,-2 7-16-15,5 8 11 16,0 2-4-16,3 3-14 15,-5-1 23-15,5 0-18 16,-3-1-4-16,-2 4 1 16,2 0 1-16,-4-1-3 15,0-4 0-15,0-4 3 16,-2-5-6-16,1-3 3 16,-2 0 0-16,-1-2-2 15,-4-1 6-15,-3 0-4 16,-8 2 0-16,1 4 1 15,-2 2-3-15,0 0 2 0,-2 4 0 16,-6-4 0-16,2-1 6 16,-1 1-6-16,4-4 0 15,2-3 4-15,1-2-4 16,0-2 6-16,0 0 0 16,-2-1 9-16,-2-1-13 15,-3-2-2-15,-1 3 0 16,-2-1 6-16,-2-1-5 15,0-2-1-15,0 0 0 16,-1-3-5-16,3-5 9 16,-1 0-4-16,2-3 0 15,1-2 1-15,-3 3-3 16,-2-3 2-16,3-2 0 0,-3-4-2 16,0-3 5-16,1-2-3 15,-1 0 0-15,-2-1-8 16,-1 0 7-16,2-1-7 15,-2-2 2-15,5 1 2 16,2-3-1-16,1-2 5 16,0 0 0-16,1 0 3 15,-1 2-3-15,1-3 7 16,1 0-6-16,4-7 1 16,1 0-2-16,1-5-17 15,0-2-21-15,7-25-62 16,17-22-279-16</inkml:trace>
  <inkml:trace contextRef="#ctx0" brushRef="#br2" timeOffset="199380.19">23120 9931 54 0,'0'0'461'0,"0"0"-387"15,0 0-29-15,0 0 21 16,0 0-16-16,0 0 0 16,0 0 18-16,28 29-30 15,-12-11-6-15,1 4 37 16,1 6-18-16,2 0-15 0,-1 2-5 15,-2 4-24-15,2 1 27 16,-3 2-10-16,2 4-3 16,0 4 6-16,0 3-20 15,1 4 7-15,-1-1-5 16,2 0-7-16,-2 0 6 16,-1-2-8-16,4 3 0 15,-1 1 17-15,1 2-17 16,-1 1 9-16,0-2 0 15,-1-2-4-15,-2-3-4 16,-2-1-1-16,-2-1 0 16,2-2-3-16,-1-1 8 15,0 1-5-15,-2-2 0 0,0 0 1 16,-4 0-2-16,-4-1 1 16,-1-1 0-16,-3 2-4 15,0 1 6-15,0 0-2 16,0-2 0-16,0 1 3 15,0-4-6-15,-3-2 3 16,0-2 0-16,0 0-3 16,-1 2 4-16,-4 1-1 15,1 2 5-15,-1 3-5 16,1 0 9-16,-3 1-9 16,4 1 2-16,-2-3 12 15,2-3-11-15,0 0-3 16,2-3 0-16,-1 1 3 15,-2-2-6-15,1-1 4 16,-3-3-1-16,-2 0 0 0,2-3 1 16,-2 1-1-16,-3-4 0 15,2-3 4-15,0 0-2 16,2-2-2-16,2-1 0 16,-1 1-4-16,2 0 7 15,-1 0-3-15,-1 2 0 16,-1 2 1-16,-1-1-1 15,-2 4 0-15,3-5 1 16,-1 2-4-16,-1-1 7 16,2-2-4-16,-1 1 0 15,-2-1 3-15,1 1-4 16,-1 0 2-16,1-1 7 0,1-1 0 16,1 5-3-1,-2-2-3-15,0 4 11 0,-1 0-7 16,2-2 14-16,3-4-20 15,1-3 0-15,1-3-2 16,3-3 3-16,2-6-1 16,-1 0 0-16,1 2 5 15,1-2-5-15,-2 2 3 16,1-2 0-16,-2 1 1 16,0 0-1-16,-3 0-3 15,1 0 0-15,1-1-7 16,1-2-15-16,-3-4-54 0,-2 0-78 15,0-19-374-15</inkml:trace>
  <inkml:trace contextRef="#ctx0" brushRef="#br2" timeOffset="211407.46">24794 11736 1018 0,'0'0'144'0,"0"0"-130"16,0 0-14-16,0 0 13 15,5 105-11-15,-11-63-2 16,0 1-41-16,6-5-55 16,1-16-195-16</inkml:trace>
  <inkml:trace contextRef="#ctx0" brushRef="#br2" timeOffset="212067.02">25337 11033 252 0,'0'0'222'0,"0"0"-200"15,0 0 89-15,0 0-14 0,0 0-17 16,0 0-13-16,0-19-16 15,5 19-2-15,2 16 16 16,4 14-5-16,2 9 12 16,-4 8-22-16,0 4-16 15,1-2-3-15,-1-5-29 16,0-8 15-16,3-7-2 16,-3-9-10-16,-1-12 19 15,0-6 1-15,6-2 7 16,10-19 33-16,9-21-23 15,7-13-19-15,2-9-15 16,-8-3-2-16,-7 6-12 16,-9 9 4-16,-5 12-28 0,-7 17 3 15,-6 14-79-15,0 7-69 16,-16 20-260-16</inkml:trace>
  <inkml:trace contextRef="#ctx0" brushRef="#br2" timeOffset="212276.48">25516 11361 1164 0,'0'0'52'0,"0"0"-42"15,0 0-10 1,0 92 49-16,-3-46-14 0,3 4-24 15,0 1-11-15,3 0-6 16,9-8-85-16,2-5-251 16</inkml:trace>
  <inkml:trace contextRef="#ctx0" brushRef="#br2" timeOffset="212673.84">25849 11258 237 0,'0'0'903'0,"0"0"-903"16,0 0-26-16,0 0-7 16,85 17-82-16,-54-7-133 15,-7 1-322-15</inkml:trace>
  <inkml:trace contextRef="#ctx0" brushRef="#br2" timeOffset="212794.6">25909 11437 983 0,'0'0'155'0,"0"0"-143"16,0 0-12-16,0 0-24 16,0 0-94-16,86 7 46 0,-19-10-324 15</inkml:trace>
  <inkml:trace contextRef="#ctx0" brushRef="#br2" timeOffset="213604.72">26569 9858 634 0,'0'0'160'0,"0"0"-150"16,0 0-8-16,0 0 43 16,0 0 39-16,-47 99-14 15,23-51 9-15,-3 9-26 0,0 10-14 16,-1 10-4-16,2 13-10 15,7 10-2-15,3 5-2 16,4 5-16-16,3 3 23 16,1 2-26-16,5 4 4 15,3-1 13-15,0 3-13 16,0 1 8-16,11 3-12 16,-1 2 5-16,4-2-7 15,-4 0 0-15,-2-6 0 16,-1 0-1-16,-3-6 4 15,-1-6-3-15,-1-4 4 16,1-10 0-16,6-1 8 16,4-5 0-16,5-6 50 15,2-11-40-15,-1-10-21 16,1-11-1-16,2-9 0 0,0-10-2 16,-4-7-3-16,0-8-43 15,-6-13-51-15,-2-2-128 16</inkml:trace>
  <inkml:trace contextRef="#ctx0" brushRef="#br2" timeOffset="-214571.72">26647 9886 597 0,'0'0'18'15,"0"0"-3"-15,0 0 28 16,-25 92 25-16,17-50 2 16,1 6-22-16,-1 7 28 15,0 4-7-15,0 8-16 16,0 6-7-16,-1 5-22 16,-2 0-5-16,0-4-16 15,-2-2 3-15,-1 1-4 16,-1 1 10-16,1 1 6 15,1-2 22-15,3-3-23 16,4-1-3-16,2 1-1 16,1-5-5-16,1-2-5 15,1-1-3-15,1-2 0 0,0 3-2 16,0 2 4 0,4-2-2-16,4 0 0 0,2-1 4 15,-3-3-6-15,-2 3 2 16,1-3 0-16,-1 0-1 15,1-2 3-15,1-5-2 16,0 0 0-16,-2-2 4 16,1-4-4-16,3 1 0 15,-2-4 0-15,4-1-2 16,-1-3 4-16,2-2-2 0,0-5 0 16,0-5 3-1,-2-4-3-15,2-5 0 0,2-4 0 16,-4-4 14-16,-1 0-9 15,0-3 3-15,-6-2-8 16,-2-1 1-16,-1-2-3 16,0-1-42-16,0-1-64 15,0 0-174-15</inkml:trace>
  <inkml:trace contextRef="#ctx0" brushRef="#br2" timeOffset="-213643.05">27108 9875 750 0,'0'0'109'0,"0"0"-43"16,0 0 24-16,0 0-39 16,0 0-5-16,0 0 61 15,-7 93-65-15,7-61-13 16,1 1-14-16,13-6-8 15,4-6-6-15,-1-9 0 16,-2-6-1-16,5-6 15 16,-4-3-13-16,5-19 6 15,0-9-8-15,-6-9-8 16,-4 2 8-16,-6 3-11 16,-3 8 11-16,-2 9 7 15,0 9 3-15,0 5 13 0,0 4-20 16,0 0-3-16,-3 22-11 15,1 15 2-15,2 13 9 16,0 5-2-16,3 2 3 16,9 1-1-16,2-4 0 15,-3-4-7-15,-1-7 5 16,-6-8-3-16,-4-7 5 16,0-9-3-16,-3-9-2 15,-12-4 5-15,-6-6 3 16,-1 0 3-16,-2 0 14 15,0-8-12-15,3 0-8 16,5 1 17-16,4 1-13 16,6-1 15-16,3 3 4 0,3-3-12 15,0 0 15-15,1-5-26 16,15-3-11-16,6 0-13 16,5-5-37-16,4 0-45 15,0-1-120-15,-1-2-282 16</inkml:trace>
  <inkml:trace contextRef="#ctx0" brushRef="#br2" timeOffset="-212136.18">27559 9695 122 0,'0'0'683'0,"0"0"-567"15,0 0 27-15,0 0-1 16,0 0-74-16,0 0-36 16,9-34-26-16,-2 19-5 15,-1 2-1-15,-2 5 5 16,-2 4-7-16,-2 1 2 16,0 3-4-16,0 0 2 15,0 0-15-15,0 0-1 0,0 13 9 16,3 5 2-16,0 7 7 15,0 1 0-15,0-1 3 16,0-3-8-16,0 0 5 16,0-6-5-16,0-6-4 15,-3-2-23-15,0-5 24 16,0-2 0-16,0-1 4 16,0 0-1-16,-4 0 10 15,-8 0 7-15,-5 0-9 16,5 0 5-16,0 0-9 15,4 0 1-15,4 0 0 16,4 0-5-16,0 0 5 16,0 1 0-16,0 2-1 0,11 1 5 15,4 0 9-15,1 0-8 16,1-4-1-16,0 0-8 16,-6 0-13-16,-4 0-34 15,-5 0-89-15,-2 0-119 16,0-8-458-16</inkml:trace>
  <inkml:trace contextRef="#ctx0" brushRef="#br2" timeOffset="-211857.44">27491 9479 718 0,'0'0'113'16,"0"0"-79"-16,0 0 63 15,0 0-4-15,0 0-30 16,-88 89 21-16,81-47-35 16,3 3-16-16,4-3-22 15,0-1-3-15,13-4-8 16,8-5 0-16,0-8-39 15,3-7-36-15,2-9-85 16,1-8-139-16</inkml:trace>
  <inkml:trace contextRef="#ctx0" brushRef="#br2" timeOffset="-211647.42">27696 9469 827 0,'0'0'17'0,"0"0"63"15,33 98 36-15,-21-54-24 16,-5 1-47-16,-4 0-22 16,-3 3-23-16,0 0-4 15,-12-1-81-15,-15-6-179 0</inkml:trace>
  <inkml:trace contextRef="#ctx0" brushRef="#br2" timeOffset="-210979.25">27250 10857 1076 0,'0'0'157'15,"0"0"-157"-15,0 0-56 16,0 0 36-16,0 0-59 15,0 0-12-15,18 63-144 16,-9-46-266-16</inkml:trace>
  <inkml:trace contextRef="#ctx0" brushRef="#br2" timeOffset="-210717.99">27326 11164 700 0,'0'0'23'15,"0"0"-23"-15,0 0-58 16,0 0 2-16,0 0-39 16,0 0-35-16,-9 85 72 15,9-72 34-15,3-2 11 16,3-1 13-16,-1 0 15 16,-1-4 71-16,-3 2 2 15,-1-1 1-15,0 0 10 16,0 1-16-16,0 2-38 15,-7 5-45-15,0-1-21 16,4-2-118-16,3 0-82 16,0-4-192-16</inkml:trace>
  <inkml:trace contextRef="#ctx0" brushRef="#br2" timeOffset="-210619.64">27361 11454 404 0,'0'0'137'0,"0"0"-85"16,0 0-48-16,0 0-4 15,0 0-259-15</inkml:trace>
  <inkml:trace contextRef="#ctx0" brushRef="#br2" timeOffset="-210486.12">27350 11591 657 0,'0'0'16'0,"0"0"14"0,0 0-16 15,0 0-14-15,0 0-265 16</inkml:trace>
  <inkml:trace contextRef="#ctx0" brushRef="#br2" timeOffset="-209436.06">27274 12117 410 0,'0'0'51'16,"0"0"35"-16,0 0 34 15,0 0-46-15,0 0-42 16,0 0-9-16,-6 0 23 16,6 0-6-16,0 0-17 0,0 0-2 15,0 0-10-15,0-2 27 16,0 1 15-16,0 1-20 16,0 0 2-16,0 0 1 15,0 0-23-15,0 0 7 16,0 0-19-16,0 0-1 15,0 10-2-15,0 10 2 16,0 5 9-16,0 2-4 16,0-2 0-16,10-2-3 15,4-5-2-15,2-5-8 16,1-5 6-16,2-8-12 16,-1 0 8-16,3-6 4 15,-1-14-13-15,-1-4 10 16,-2-2-10-16,-5-1 15 0,-1 4 0 15,-7 4 1-15,-1 6 24 16,-3 6 7-16,0 4-12 16,0 3 8-16,0 0-28 15,0 0-8-15,0 17-1 16,0 9 0-16,-1 10 9 16,1 7 0-16,0 3-1 15,0 4 0-15,0 0-6 16,6 2-13-16,0-5 9 15,-3 0-28-15,-3-3 7 16,0-5 27-16,0-4-16 0,-9-6 20 16,-8-7-3-1,-4-6 4-15,1-7 8 0,0 0 2 16,1-6 12 0,1-3 8-16,4 0-2 0,4 0 17 15,0 0-8-15,5-3 8 16,2-7 6-16,3-1-19 15,0 0 5-15,0-5-15 16,0-6-20-16,9-1-4 16,6-5-13-16,6-5-36 15,4-1-37-15,5-3-117 16,1-2-536-16</inkml:trace>
  <inkml:trace contextRef="#ctx0" brushRef="#br2" timeOffset="-207868.08">27650 11911 181 0,'0'0'112'0,"0"0"-104"16,0 0 9-16,0 0 24 0,0 0 37 15,0 0-16-15,-2 0-8 16,2 0-12-16,-1 0-17 16,1 0 0-16,0 0 18 15,0 0 5-15,0 0 11 16,0 0-11-16,0-1-3 15,0-4-7-15,0 3-21 16,0-2 12-16,0 3 14 16,0 0-13-16,0 1-2 15,0 0-12-15,0 0-15 16,0 0-1-16,0 2-10 16,0 14 10-16,0 6 17 0,0 3-13 15,0 0 21 1,0 0-6-16,3-3-11 0,0-5 11 15,-2-6-19-15,-1-4 8 16,2-3-1-16,-2-4-1 16,0 0 0-16,0 0 8 15,0 0 20-15,0 0 13 16,0-4-14-16,0-9-11 16,0-7-22-16,0-2-9 15,1-2 8-15,8-2-9 16,4 2-9-16,0 6 4 15,0 5-13-15,-1 3 15 16,-2 8 4-16,1 2-15 0,-2 0 22 16,-2 2-8-1,1 14 8-15,-1 2-1 0,-3 1 6 16,1-1 3-16,-3-5 11 16,-1-3-14-16,1-5 16 15,-1-4-18-15,-1-1 0 16,2 0 15-16,-2 0-12 15,4-1 15-15,3-11-19 16,5-4-6-16,8 1 2 16,-1 3-12-16,5 2-11 15,-3 6 19-15,-3 3-4 16,-2 1 12-16,-5 0-1 16,-2 1 7-16,-2 10 5 15,-3 5-8-15,-2 4-3 0,-2 0-4 16,0 0-45-16,-3 0-113 15,-7-5-286-15</inkml:trace>
  <inkml:trace contextRef="#ctx0" brushRef="#br2" timeOffset="-207477.54">28066 11760 869 0,'0'0'165'16,"0"0"-151"-16,0 0 16 0,0 0 34 15,33 94-31-15,-29-49-13 16,-2 2-6-16,-2 0-14 15,0-5-4-15,-9-4-126 16,-9-10-212-16</inkml:trace>
  <inkml:trace contextRef="#ctx0" brushRef="#br2" timeOffset="-207071.6">27513 11807 871 0,'0'0'57'16,"0"0"9"-16,0 107 39 15,0-59-57-15,5 1-31 16,7-1-14-16,11-3-6 16,11-5-50-16,11-15-184 15,13-15-596-15</inkml:trace>
  <inkml:trace contextRef="#ctx0" brushRef="#br2" timeOffset="-206376.1">28115 9721 465 0,'0'0'117'15,"0"0"-37"-15,0 0-55 0,0 0-17 16,8 80 94-16,8-5 27 16,2 21-54-16,7 25 15 15,7 26-37-15,4 20-20 16,-2 19 10-16,-4 8-37 15,-9 3-4-15,-14 5-2 16,-7-5 3-16,-3 0-3 16,-22-4 0-16,-8-13 0 15,-6-13 23-15,-1-15 7 16,-2-13 6-16,5-13 5 16,1-16-29-16,3-18-7 15,3-22-5-15,9-25-36 0,11-22-17 16,7-23-97-1,3-15-170-15</inkml:trace>
  <inkml:trace contextRef="#ctx0" brushRef="#br2" timeOffset="-205677.95">28341 9738 362 0,'0'0'226'0,"0"0"-206"16,0 0 42-16,-6 72 60 15,6-26-37-15,0 21 24 16,12 18-7-16,7 29-38 16,5 29 6-16,4 27-35 15,-1 23-4-15,-3 5-10 16,-2 1-13-16,-3-3-4 15,-2-12 18-15,-5-7-3 16,-11-6-12-16,-1-15-7 16,-25-7-8-16,-15-10 0 15,-14-9-19-15,-7-4-28 16,-6-9-59-16,-3-15-163 16</inkml:trace>
  <inkml:trace contextRef="#ctx0" brushRef="#br2" timeOffset="-203663.67">29331 11496 786 0,'0'0'156'16,"0"0"-124"-16,0 0 98 16,30 92-36-16,-21-60-35 15,-5 3-52-15,-1 1-7 16,0-2-44-16,0-8-135 16,0-9-320-16</inkml:trace>
  <inkml:trace contextRef="#ctx0" brushRef="#br2" timeOffset="-202858.11">29825 10608 279 0,'0'0'240'16,"0"0"-129"-16,0 0 53 15,0 0-17-15,0 0-63 16,0 0-63-16,-16 27-17 15,5 25 37-15,-4 18 35 16,3 9-16-16,2 7-16 16,4 0 1-16,4 2-30 15,2-8-9-15,0-6-3 16,0-12 0-16,14-9-3 16,4-11 0-16,2-9 6 0,3-11-6 15,1-11 0 1,4-11-1-16,2-1-5 0,1-27-2 15,-1-9 2-15,-3-14-2 16,-5-9-16-16,-3-11 21 16,-6-10-27-16,-6-3 2 15,-7 0 27-15,0 9-12 16,-9 10 13-16,-13 14 16 16,-3 16 12-16,-2 11 4 15,-6 12-29-15,-1 11-3 16,-2 1-12-16,1 20-40 15,9 15-54-15,9 7-114 16,16 1-168-16</inkml:trace>
  <inkml:trace contextRef="#ctx0" brushRef="#br2" timeOffset="-201905.99">29862 11050 514 0,'0'0'67'15,"0"0"36"-15,0 0 6 16,0 0-33-16,0 0-9 16,0 0 1-16,-3 0-7 0,3 0-40 15,0 0 7-15,0 0-3 16,0 0-17-16,0 0 15 15,0 0-16-15,0 0-3 16,0 0-1-16,0 0 2 16,5 3 3-16,10 1 12 15,6-1-8-15,1 1 10 16,-4-4-17-16,-2 0-3 16,-8 0-4-16,-2 0 2 15,-2 0 0-15,-1 0 0 16,0 0-8-16,0 0 8 15,-2 0 0-15,-1 0 3 16,0 0-2-16,0-3 3 0,0 2 6 16,0-2 2-1,0 1-11-15,0 1 14 0,0 0-8 16,0 1-4-16,0 0 12 16,0 0-14-16,0 0 5 15,0 0-6-15,0 0 1 16,0 0-6-16,0 0 1 15,0 2-8-15,0 7 9 16,0 0 6-16,0-1 4 16,0-1-7-16,0 1 8 15,0-3-8-15,0 1 0 16,0-2-7-16,0-1-15 16,0 0-73-16,0-2-95 0,0-1-144 15</inkml:trace>
  <inkml:trace contextRef="#ctx0" brushRef="#br2" timeOffset="-201560.08">29874 10967 403 0,'0'0'146'15,"0"0"-25"1,0 0 27-16,0 0-51 0,0 0-2 16,0 0-12-16,-17-16-34 15,17 16 0-15,0 0-36 16,0 13-5-16,0 8 2 15,0 9 45-15,0 1-29 16,0-2-8-16,0 1-14 16,0 0-7-16,2-3 3 15,0 0-47-15,-2-8-76 16,0-10-319-16</inkml:trace>
  <inkml:trace contextRef="#ctx0" brushRef="#br2" timeOffset="-200141.73">29962 11021 162 0,'0'0'80'16,"0"0"-17"-16,0 0 47 16,0 0 7-16,0 0-26 15,0 0-30-15,-4-4-4 16,4 1-10-16,0 1 2 15,0-2-34-15,0 1-8 16,0 2-7-16,0-1 2 16,0 2 9-16,0 0 29 0,0 0-12 15,0 0 5-15,0 0-3 16,0-1-7-16,0 1 4 16,0-2-21-16,0 1 10 15,0-1-11-15,0 0 3 16,0-1-6-16,0 1-2 15,0 0 3-15,0 0 6 16,0-1-9-16,0 0 0 16,0-1 0-16,0 0-4 15,0 1 2-15,0 0 1 16,0 0 1-16,0 3 3 16,0-1-2-16,0 1-1 15,0-1 0-15,0 1 6 0,0 0-6 16,0-2 0-16,0 1 0 15,0-1 2-15,0-2-2 16,0 0 0-16,3 0-2 16,-3 1-9-16,1 2 8 15,1 1 3-15,-2 0 0 16,0 0-2-16,0 0 7 16,0 0-3-16,0 0 9 15,0 0-7-15,0 0 6 16,0 0-3-16,0 0-6 15,0 0 14-15,0 0-4 16,0 0 11-16,0 0-8 0,0 0-11 16,0 14-3-16,0 6 19 15,0 3 5-15,0 2 0 16,0 1-21-16,0 1-2 16,0 2-1-16,0-4-40 15,0-7-141-15,10-10-435 16</inkml:trace>
  <inkml:trace contextRef="#ctx0" brushRef="#br2" timeOffset="-198074.16">30371 10997 469 0,'0'0'126'16,"0"0"-31"-16,0 0 46 15,0 0-24-15,0 0-17 0,0 0-13 16,0 0-16 0,-17 0-8-16,17 0-5 0,0 0-24 15,0 0 9-15,0 0-21 16,0 0-14-16,13 0-8 15,6 0-5-15,8 0 2 16,4 0-26-16,-2 1-89 16,-2 0-58-16,-4-1-117 15,-5 2-273-15</inkml:trace>
  <inkml:trace contextRef="#ctx0" brushRef="#br2" timeOffset="-197901.02">30420 11104 694 0,'0'0'174'16,"0"0"-153"-16,0 0 61 15,0 0 16-15,0 0-83 16,0 0 10-16,70 19-25 16,-35-17-3-16,-2-1-63 15,-2-1-297-15</inkml:trace>
  <inkml:trace contextRef="#ctx0" brushRef="#br2" timeOffset="-196670.85">30880 9708 400 0,'0'0'170'16,"0"0"-136"-16,0 0 13 15,0 0 5-15,0 0 2 0,-45 92 15 16,36-58-12-1,-2 6 12-15,0 0-13 16,0 7-9-16,4 3-9 0,1 4-33 16,2 1 14-16,4 0-5 15,-2 5-12-15,2 2 21 16,0 4-13-16,0 3 5 16,0-1 9-16,0-3-21 15,0-2 16-15,0 2-4 16,-2 0-15-16,2 0 13 15,0 0-4-15,0-4-8 16,0-2 15-16,0 0-14 16,0-1-2-16,0-2 1 15,-3 1 7-15,2-2-11 16,-2-2 3-16,1-5 0 0,2 1-2 16,0-3 6-1,0 1-4-15,0-3 0 0,0-1 4 16,0-4-1-16,0-2 2 15,0 1-5-15,0 0 22 16,0 2-18-16,0 2 1 16,0 0 3-16,0 3 0 15,0 1-6-15,3-2-2 16,2-2 0-16,3-1 5 16,-1-1 0-16,0-1-3 15,2-2-2-15,0 1 4 16,5-2-4-16,-2 0 0 15,2-1 1-15,1-2-3 16,2-1 2-16,1-3 0 0,-2-3-1 16,1-2 5-16,-1-2-5 15,-2 2 1-15,-1 4 0 16,-3-3-3-16,-1 1 2 16,2 3 1-16,-5-2 0 15,1-2 1-15,-1-1-1 16,3 0 0-16,1-4 0 15,1 1-2-15,1-3 4 16,-3-3-2-16,0-1 0 16,-2-6 5-16,-4-3-10 15,-2-5 5-15,1 0-40 0,1-10-8 16,2-22-83-16,1-20-468 16</inkml:trace>
  <inkml:trace contextRef="#ctx0" brushRef="#br2" timeOffset="-195154.3">31072 9826 260 0,'0'0'38'15,"0"0"3"-15,0 0 10 16,0 0 39-16,0 0 39 15,0 0-44-15,0 0-11 16,-4-29-30-16,2 29-21 16,-1 0 13-16,2 0-2 15,-5 0 0-15,-2 4-4 0,-1 10 18 16,-4 5-9 0,3 5-26-16,1 3 9 0,-2 0 10 15,4 6-10-15,-1 0-1 16,4 2 8-16,-1 3-29 15,2 1 17-15,2 0-8 16,-2 0-6-16,3 1 12 16,-1 2-7-16,-1 5-1 15,2 5 8-15,0 3-14 16,0 1 15-16,0-3-7 16,0-1-8-16,0-6 10 15,0 0-8-15,0-4-3 0,6 0 0 16,0-1 9-1,-2-3-8-15,2-1-1 0,-1-2 3 16,-1 2-4-16,2 1 1 16,-3-1 0-16,0 0-1 15,0-3 9-15,0 1-7 16,-3-2 1-16,2 0 2 16,-2 3-5-16,0 0 1 15,0-1 0-15,0 0 0 16,0 1 1-16,0-1-1 15,0 1 0-15,0 4 4 16,0-1-7-16,0 0 3 16,0-2 0-16,0 1-1 15,0-2 5-15,0 2-4 16,0 0 0-16,0 0 1 0,0 1-2 16,3 0 1-16,0-1 0 15,1 1 0-15,2 0 7 16,-2 0-7-16,2-2 1 15,0-2 5-15,1-1-2 16,-1-3-3-16,2-3 0 16,-2-1 5-16,0-2-4 15,0 0 2-15,-1-2-4 16,0-2 4-16,0 2-7 16,0 0 3-16,1-1 0 15,0 2-1-15,1 0 4 16,-1 1-3-16,0 0 0 15,1-3 4-15,1 4-6 16,1-4 2-16,0 1 0 0,1-1-2 16,4 1 6-16,-2 1-4 15,2-3 0-15,-2-1 5 16,1-3-7-16,0 0 2 16,-3-2 0-16,2 2-2 15,-3 0 8-15,2-1 0 16,0 0-4-16,-2-2 0 15,0 2 14-15,2 0-8 16,-4-1 8-16,1 1 12 16,-1-2-22-16,-1 3-3 15,1-3 1-15,-3 0 1 0,-3-4-10 16,-1-4-30-16,0-5-44 16,3-1-98-16,3-29-334 15</inkml:trace>
  <inkml:trace contextRef="#ctx0" brushRef="#br2" timeOffset="-193955.25">31338 9721 414 0,'0'0'194'0,"0"0"-144"15,0 0-27-15,0 0 65 16,-23 84-5-16,19-38-15 16,4 4-5-16,0 3-26 15,0-4 1-15,10-4-16 16,8-7-15-16,3-7 5 15,3-8-2-15,3-10 1 16,0-9 16-16,-1-4-9 16,-1-6 0-16,-3-17 12 15,-4-13-16-15,-5-9-6 16,-5-10-3-16,-4-7-4 0,-4-3 1 16,0-1 0-16,-13 6-2 15,-4 10 11-15,-2 12-6 16,0 18 9-16,1 11-14 15,-3 9-19-15,-1 4-2 16,0 23-54-16,3 7-96 16,8 5-64-16,11-3-395 15</inkml:trace>
  <inkml:trace contextRef="#ctx0" brushRef="#br2" timeOffset="-193551.87">31284 9986 531 0,'0'0'407'0,"0"0"-328"0,0 0 22 15,0 0-22-15,0 0-31 16,11-78-45-16,21 76 1 15,7 2-4-15,1 0-6 16,-2 9 2-16,-5 6 1 16,-5-1 2-16,-4-6-6 15,-6-3-38-15,-3-5-27 16,-3 0-116-16,-9-17-379 16</inkml:trace>
  <inkml:trace contextRef="#ctx0" brushRef="#br2" timeOffset="-193200.29">31660 10014 881 0,'0'0'82'16,"0"0"-74"-16,0 0 24 16,0 0-32-16,0 0 0 15,0 0 11-15,21 78 1 16,-4-58-11-16,2-7 7 0,-4-9-5 16,1-4 14-16,-2-4 31 15,-4-18 1-15,-6-6 4 16,-4 1-8-16,0 0-22 15,-13 6-21-15,-2 8-2 16,-6 11-16-16,-1 2-31 16,1 15-91-16,2 14-50 15,8 4-222-15</inkml:trace>
  <inkml:trace contextRef="#ctx0" brushRef="#br2" timeOffset="-192449.75">31454 10381 670 0,'0'0'151'0,"0"0"-29"16,0 0-20-16,0 0-72 16,0 0-12-16,0 0-15 15,-49 82 20-15,44-27 19 16,5 2-16-16,0 0 0 15,8-2-26-15,9-6 7 16,2-10-5-16,1-10-2 16,-3-9 0-16,-1-10 5 15,1-10-3-15,1-1 9 16,0-25 19-16,0-13-29 0,-6-9 11 16,-5-10-12-16,-7-5 0 15,0-1-2-15,0 1-1 16,-9 9 3-16,-4 16-3 15,-2 13-13-15,1 17 2 16,-3 8-33-16,0 14-57 16,2 15-78-16,5 9-38 15,7 1-202-15</inkml:trace>
  <inkml:trace contextRef="#ctx0" brushRef="#br2" timeOffset="-192163.29">31384 10678 911 0,'0'0'179'15,"0"0"-138"-15,0 0 59 16,0 0-31-16,0 0-41 15,0 0-23-15,54-54-5 16,-28 53-2-16,-3 1-3 16,-4 0-5-16,-6 1 8 15,-2 6-7-15,-2-3-15 0,-1 0-2 16,0-2-77 0,0-2-148-16,-3 0-499 0</inkml:trace>
  <inkml:trace contextRef="#ctx0" brushRef="#br2" timeOffset="-191646.29">31730 10737 843 0,'0'0'0'0,"0"0"28"0,-7-100-5 16,7 73 33-16,0 9 32 16,0 7 14-16,0 9-33 15,0 2-43-15,0 0-26 16,0 12-31-16,0 11 13 16,0 12 14-16,1 7 4 15,7 0 0-15,2 0 5 16,-1-3-6-16,-1-4 1 15,-2-8-3-15,-2-5 1 16,-3-5-9-16,-1-7 6 16,0-5-6-16,0 0-10 15,0-3 18-15,0 1-2 16,-11 1 5-16,-1-1-4 0,0-3 4 16,4 2 0-16,4-2 0 15,1 0 5-15,3 0 2 16,0 0 0-16,0 0 0 15,0 0 12-15,0 0-12 16,0 0 22-16,0 0 6 16,0 0-12-16,0 0 27 15,0 0-25-15,1 0-21 16,10 4 4-16,8-2-3 16,3 1-5-16,7 0 0 15,0 0-42-15,4-3-130 16</inkml:trace>
  <inkml:trace contextRef="#ctx0" brushRef="#br2" timeOffset="-191091.57">31484 11132 1008 0,'0'0'70'0,"0"0"-70"15,0 0-50-15,0 0 23 16,0 0-58-16,0 0-40 16,9 66-180-16</inkml:trace>
  <inkml:trace contextRef="#ctx0" brushRef="#br2" timeOffset="-190956.12">31551 11365 535 0,'0'0'71'0,"0"0"-71"16,0 0-29-16,0 0-229 15</inkml:trace>
  <inkml:trace contextRef="#ctx0" brushRef="#br2" timeOffset="-190691.68">31557 11640 422 0,'0'0'205'15,"0"0"-168"-15,0 0 72 16,0 0-38-16,0 0-56 16,0 0-15-16,0 28-46 15,0-17-150-15,0-2-293 16</inkml:trace>
  <inkml:trace contextRef="#ctx0" brushRef="#br2" timeOffset="-190565.75">31587 11811 569 0,'0'0'172'0,"0"0"-172"15,0 0-72-15,0 0-171 16</inkml:trace>
  <inkml:trace contextRef="#ctx0" brushRef="#br2" timeOffset="-190431.6">31646 11955 601 0,'0'0'0'16,"0"0"-394"-16</inkml:trace>
  <inkml:trace contextRef="#ctx0" brushRef="#br2" timeOffset="-190260.02">31646 12104 897 0,'0'0'60'0,"0"0"-37"16,0 0 6-16,0 0-29 15,0 0-32-15,0 0-126 16,-11 23-362-16</inkml:trace>
  <inkml:trace contextRef="#ctx0" brushRef="#br2" timeOffset="-189344.18">31599 12285 772 0,'0'0'108'0,"0"0"5"16,0 0-32-16,0 0-48 15,0 0-33-15,0 0 11 16,-14 70 25-16,9-23 4 16,5 5-21-16,0 2 21 0,0-1-30 15,4 0 2 1,9-5 6-16,5-6-13 0,3-7 6 16,5-9-8-16,-4-6 0 15,-1-8 5-15,0-6-6 16,-2-5 0-16,-2-1 1 15,-1 0 4-15,-2-7-5 16,-3-12 2-16,0-9 0 16,-2-11-1-16,-2-10 0 15,-1-5-3-15,-4-10 0 16,-2 0-9-16,0 1 8 16,0 11-1-16,-11 13 2 15,-4 10 25-15,-2 10-25 16,-5 6-10-16,0 8-3 0,0 5-34 15,2 0-10-15,1 13-64 16,5 10-105-16,3 1-208 16</inkml:trace>
  <inkml:trace contextRef="#ctx0" brushRef="#br2" timeOffset="-188945.8">31566 12562 625 0,'0'0'347'0,"0"0"-328"16,0 0 28-16,0 0 59 15,0 0-82-15,0 0-11 16,0 0 20-16,49-60-10 16,-43 56 7-16,0 3-5 15,0 1-15-15,2 0-10 0,5 4 2 16,-1 4-1-1,0-1 7-15,0-1-5 0,-1-3 16 16,0-3-17-16,0 0 1 16,1-3-3-16,1-12-118 15,-2-4-370-15</inkml:trace>
  <inkml:trace contextRef="#ctx0" brushRef="#br2" timeOffset="-188136.03">32019 12564 356 0,'0'0'247'16,"0"0"-191"-16,0 0 90 15,0 0-29-15,0 0-31 0,0 0-46 16,-3 0-18 0,3 19-13-16,0 6 38 0,0 4 17 15,0 3-17-15,0-5-15 16,0-4 2-16,2-6-18 15,-2-5-5-15,0-8-3 16,0-4-2-16,0 0-1 16,0 0 10-16,0 0-2 15,0 0 29-15,0-8-21 16,0-7-16-16,5-7-5 16,5-3-16-16,6-3 6 15,1 3-2-15,1 1-11 0,-3 6 19 16,1 4-8-1,-1 5 1-15,1 5 9 0,-2 4-14 16,1 0 14-16,-3 2-1 16,-2 16 3-16,-3 3 2 15,-2 5-1-15,-3 0 13 16,-2 1 10-16,0-3-17 16,0-5 6-16,0-3-13 15,0-5-14-15,0-9-51 16,1-2-173-16</inkml:trace>
  <inkml:trace contextRef="#ctx0" brushRef="#br2" timeOffset="-187115.83">32057 9639 318 0,'0'0'409'15,"0"0"-320"-15,0 0 1 16,0 0-23-16,0 0-36 16,0 0-31-16,1 31 0 15,22 16 24-15,-1 14 13 16,7 10 7-16,1 10-3 15,-2 9-16-15,2 6-5 16,-1 11-4-16,1 12 8 16,0 4 5-16,1 5-26 15,-2 5 1-15,-4-6-4 16,-3-1 7-16,-2-7-6 0,-1-5-1 16,-4-7 0-16,-1 0 0 15,-10 0 6-15,-4-10-6 16,0-6 0-16,-3-13 6 15,-12-8-6-15,0-7 0 16,-4-5 0-16,-5-6 0 16,-2-3 3-16,-6-2-3 15,-4 0 11-15,0-2 3 16,0 0 19-16,5-1-17 16,1-3-7-16,8-5-9 15,7-4-1-15,7-12-12 16,4-6-39-16,4-9-78 0,3-5-217 15,15-16-392-15</inkml:trace>
  <inkml:trace contextRef="#ctx0" brushRef="#br2" timeOffset="-185953.29">32305 9628 493 0,'0'0'209'15,"0"0"-202"-15,0 0-6 16,12 72 1-16,4-32 44 0,2 12 15 15,4 4-2-15,2 6 26 16,1 4-42-16,2 2-2 16,-1 4-2-16,1 4 4 15,-2 10-5-15,-1 6-24 16,-4 5 12-16,0 5-9 16,-2 0-9-16,0-2 8 15,0-3-13-15,-1-1-1 16,2-5 13-16,-3-2-13 15,1-4 2-15,-3-2-4 16,-3-2 7-16,-4-2-8 16,-7-2 1-16,0-3 0 15,0-1-2-15,-6-5 5 16,-7-6-3-16,-4 1 4 16,2-5-3-16,-2 2 11 0,0-1-9 15,-1-3 8-15,2 1 7 16,2 0-16-16,2-4 12 15,4-2 7-15,0-2-4 16,1-3 5-16,0-7-12 16,-1 1-7-16,0-4 4 15,-2 2-3-15,-5-1 3 16,1 0 9-16,0 1-12 16,0 1 17-16,1-2-15 15,-1-2 1-15,2-4-1 0,1-2 0 16,0-3-6-1,3 0 0-15,4-5-3 0,0-6 3 16,4-3-44 0,0-10-44-16,0-2-97 0,14-12-380 15</inkml:trace>
  <inkml:trace contextRef="#ctx0" brushRef="#br2" timeOffset="-185105.37">33000 11043 277 0,'0'0'94'0,"0"0"-94"15,0 0 0-15,0 0 31 0,0 0 56 16,0 0-42-16,0 0 4 15,1-10 21-15,-1 10 3 16,0 0 10-16,0-2 4 16,0 0-20-16,0-1 17 15,0 1-14-15,0-1-23 16,0 0 19-16,-1-1-23 16,1 1 11-16,0 0-19 15,-3 3-31-15,3 0-8 16,0 0-24-16,0 0-49 15,0 3-83-15,0 11-244 16,3 4 11-16</inkml:trace>
  <inkml:trace contextRef="#ctx0" brushRef="#br2" timeOffset="-184886.13">33022 11346 826 0,'0'0'207'16,"0"0"-144"-16,38 78 37 16,-27-41-62-16,-6 5-37 15,-5 2-2-15,-9-3-136 16,-15-7-681-16</inkml:trace>
  <inkml:trace contextRef="#ctx0" brushRef="#br2" timeOffset="-174752.22">12159 15143 377 0,'0'0'134'0,"0"0"-31"15,0 0 16-15,0 0-41 16,0 0-20-16,0 0-6 16,0 0 17-16,0 0-7 15,0-13-29-15,0 11 12 16,0 1 0-16,0 1-11 15,0 0 8-15,0 0-28 0,0 0 0 16,0 7-13-16,0 17 13 16,0 12-14-16,0 11 26 15,9 10-18-15,0 10 23 16,1 5-12-16,-1 7 7 16,-1-1 6-16,-2-4-29 15,2-6 24-15,2-4-13 16,-1-7-13-16,2-3 21 15,-2-6-13-15,-1-5-8 16,1-1 13-16,-2-5-10 0,1-6 7 16,-1-6-2-1,-1-5-3-15,0-5-3 0,-2-5-3 16,-2-2 0-16,1-6-5 16,-3-2-7-16,0 0-17 15,3 0-24-15,-1-2-36 16,2-21-37-16,1-14-296 15</inkml:trace>
  <inkml:trace contextRef="#ctx0" brushRef="#br2" timeOffset="-174331.87">12201 15736 217 0,'0'0'640'0,"0"0"-604"16,0 0 67-16,0 0 38 0,0 0-43 15,0 0-48-15,0 0-7 16,39-12-34-16,1 2 18 16,8 0 10-16,4 3-29 15,-2 4 6-15,-5 3-14 16,-7 0 0-16,-7 3-5 15,-1 6-11-15,-8 1-24 16,-1-2-35-16,-8-4-89 16,-7-4-139-16,-4 0-388 15</inkml:trace>
  <inkml:trace contextRef="#ctx0" brushRef="#br2" timeOffset="-173949.7">12507 15239 879 0,'0'0'32'16,"0"0"-17"-16,0 0 53 15,0 0 12-15,0 0-43 16,0 0-11-16,16 70 62 16,-4-11-34-16,0 11-2 0,3 10 7 15,-3 1-37-15,-1-1 7 16,-3-4 5-16,4-4-12 16,0-6 11-16,0-9-17 15,0-7-9-15,1-7 5 16,-1-7-9-16,0-3 2 15,-1-7-5-15,-2-4 0 16,-1-5-3-16,0-7-48 16,-2-9-51-16,3-1-77 15,1-20-390-15</inkml:trace>
  <inkml:trace contextRef="#ctx0" brushRef="#br2" timeOffset="-173199.7">12997 15594 458 0,'0'0'359'15,"0"0"-288"-15,0 0 79 0,0 0-12 16,0 0-42-16,0 0-15 16,-3-7-36-16,3 6-8 15,0-1-12-15,14 2-22 16,11-1 10-16,11-1-9 15,4 2-3-15,-1 0-1 16,0 0-19-16,-3 0-51 16,-2 0-33-16,-1 0-77 15,-11 0-213-15</inkml:trace>
  <inkml:trace contextRef="#ctx0" brushRef="#br2" timeOffset="-173011.2">13143 15754 784 0,'0'0'288'15,"0"0"-282"-15,0 0 36 16,0 0 32-16,0 0-49 16,0 0 6-16,99 0-31 15,-62 0-4-15,-2 0-82 16,-4 0-264-16</inkml:trace>
  <inkml:trace contextRef="#ctx0" brushRef="#br2" timeOffset="-171978.52">13722 15081 413 0,'0'0'225'0,"0"0"-123"16,0 0 8-16,0 0-25 15,0 0 22-15,0 0-34 16,-1-10-1-16,1 10-11 15,0 0-20-15,0 0 6 0,0 0-26 16,0 0-10 0,0 0 4-16,0 0-13 0,0 0-1 15,0 0-1-15,0 12 7 16,1 11-7-16,11 8 13 16,6 7-1-16,3 6 19 15,8 5-23-15,2 9 1 16,3 5-1-16,2 5-4 15,1 6 14-15,-1-3-10 16,3-1-4-16,-3-4 9 16,-3-5-9-16,-2-4 1 15,-3-7-5-15,1-5 6 16,-4-7-4-16,-4-5-2 16,-5-8 0-16,-4-7-4 0,-5-8 4 15,-5-6-16 1,-2-4-19-16,0 0-8 15,0-3 13-15,0-15-64 0,-8-9-170 16,-2-5-156-16</inkml:trace>
  <inkml:trace contextRef="#ctx0" brushRef="#br2" timeOffset="-171472.44">14169 15138 509 0,'0'0'79'15,"0"0"13"-15,0 0 61 16,0 0-24-16,0 0-30 0,0 0-42 15,-11 35-8-15,-5 11 11 16,1 14 3-16,-5 15-1 16,0 9-17-16,-2 7 12 15,-1 0-22-15,-3-5-7 16,4-6 1-16,4-14-28 16,5-11 2-16,5-11 0 15,2-12 3-15,5-10-7 16,1-11 1-16,0-7-32 15,0-4-28-15,1-5-44 16,10-24-42-16,3-10-228 16</inkml:trace>
  <inkml:trace contextRef="#ctx0" brushRef="#br2" timeOffset="-171017.77">14136 14926 36 0,'0'0'893'16,"0"0"-863"-16,0 0 35 0,0 0 36 16,0 0-2-16,0 0-17 15,59 12-55-15,-33-4-14 16,-5 1-13-16,0-3-9 16,-5-1-39-16,-4-5-63 15,-5 0-137-15,-7-3-468 16</inkml:trace>
  <inkml:trace contextRef="#ctx0" brushRef="#br2" timeOffset="-170628.07">13639 14994 117 0,'0'0'466'16,"0"0"-382"-16,0 0 69 16,0 0 2-16,0 0-45 0,0 0-35 15,-24 0-27-15,42 0-34 16,10 0 24-16,5-1-16 16,6-1-22-16,0 2 0 15,-2 0-23-15,-1 17-120 16,-8 9-126-16,-5 8-204 15</inkml:trace>
  <inkml:trace contextRef="#ctx0" brushRef="#br2" timeOffset="-170251.13">13890 16113 899 0,'0'0'90'0,"0"0"18"15,0 0-29-15,0 0-16 0,0 0-23 16,0 0-18-16,-5 0-22 16,20 0-4-16,6 0 1 15,3 2-19-15,2-2-62 16,1 0-126-16,-3 0-385 15</inkml:trace>
  <inkml:trace contextRef="#ctx0" brushRef="#br2" timeOffset="-170020.27">14221 16149 16 0,'0'0'1112'0,"0"0"-1085"15,0 0-14-15,0 0-8 16,0 0 9-16,0 0-12 16,55-4-2-16,-34 0-5 15,3-6-166-15,-4-3-340 16</inkml:trace>
  <inkml:trace contextRef="#ctx0" brushRef="#br2" timeOffset="-169501.27">15207 14355 803 0,'0'0'276'16,"0"0"-259"-16,0 0-15 16,0 0-2-16,101-78 0 15,-62 49-27-15,4-1-49 16,2-1-31-16,4-4-149 15</inkml:trace>
  <inkml:trace contextRef="#ctx0" brushRef="#br2" timeOffset="-169344.01">15944 13751 706 0,'0'0'231'0,"0"0"-230"16,0 0 17-16,107-74-18 15,-71 52-16-15,4-3-53 16,-1 2-110-16,0-2-126 16</inkml:trace>
  <inkml:trace contextRef="#ctx0" brushRef="#br2" timeOffset="-169217.19">16560 13333 810 0,'0'0'12'0,"0"0"-12"16,0 0-14-16,89-50-157 16,-59 27-138-16</inkml:trace>
  <inkml:trace contextRef="#ctx0" brushRef="#br2" timeOffset="-169067.18">17126 12945 128 0,'0'0'736'0,"0"0"-736"16,0 0-35-16,0 0 30 15,0 0-75-15,100-37-144 16</inkml:trace>
  <inkml:trace contextRef="#ctx0" brushRef="#br2" timeOffset="-168939.58">17548 12707 711 0,'0'0'19'0,"0"0"-19"15,0 0-177-15,0 0-259 16</inkml:trace>
  <inkml:trace contextRef="#ctx0" brushRef="#br2" timeOffset="-166809.86">14716 14879 360 0,'0'0'179'0,"0"0"-118"16,0 0 34-16,0 0 24 0,0 0-56 16,0 0 20-1,0-19 0-15,0 19-17 0,0 0-11 16,0 0-31-16,-2 0 10 16,-5 10-22-16,-3 15 11 15,-2 19 35-15,-3 12-26 16,7 10 13-16,-1 7-6 15,2 3-15-15,3 4 3 16,4 2-10-16,0-3-13 16,0 1 17-16,13-6-15 15,5 1 11-15,6-3 0 16,6-6-17-16,4-7 12 16,7-9-12-16,0-8 0 15,2-9-5-15,2-2 7 0,-2-8-2 16,2-4 0-16,-8-5-7 15,-1-5 3-15,-3-6-6 16,-3-3-2-16,-3-2 10 16,-4-16-16-16,3-7 14 15,-2-4 0-15,0-6-4 16,1-7 3-16,-3-7 5 16,-2-4-6-16,-3-5 5 15,-1-4-10-15,-6-3 11 16,-4-1-5-16,-5 0-16 15,-1-2 19-15,0 0-25 16,-7 3 15-16,-11 3 8 16,-4 3-2-16,-2 4 1 15,-2 2 3-15,-2 7 4 0,-2 7-2 16,0 6 5-16,-1 8 2 16,-2 6-7-16,0 6 1 15,0 5-3-15,-1 3 2 16,0 1-11-16,1 4 10 15,-1 0-16-15,6 0-23 16,-2 0 0-16,6 0-23 16,1 9-27-16,6 11-37 15,1 4-52-15,5 1-63 16,6-1-116-16</inkml:trace>
  <inkml:trace contextRef="#ctx0" brushRef="#br2" timeOffset="-166202.08">14895 15378 213 0,'0'0'223'15,"0"0"-107"-15,0 0 53 16,0 0-13-16,0 0-21 16,0 0-26-16,-7-44-28 15,7 44-21-15,0 0-4 16,0 0-40-16,0 20-8 16,0 8 28-16,4 9 15 15,2 2 1-15,-3 0-26 16,5-4-12-16,-2-6-10 15,2-4-4-15,0-9-9 16,-2-5-28-16,0-6-51 16,2-5-34-16,-1 0-112 0,0-11-214 15</inkml:trace>
  <inkml:trace contextRef="#ctx0" brushRef="#br2" timeOffset="-166006.99">14974 15515 6 0,'0'0'1051'16,"0"0"-1046"-16,0 0 51 16,0 0 35-16,0 0-53 15,0 0-12-15,69-32 7 16,-41 24-18-16,-5 5-15 16,-4 3-30-16,-4 0-16 15,-3 0-44-15,0 0-79 16,-5 0-67-16,-2 0-170 15</inkml:trace>
  <inkml:trace contextRef="#ctx0" brushRef="#br2" timeOffset="-165816.99">15180 15339 357 0,'0'0'623'15,"0"0"-572"-15,0 0 75 16,0 0-47-16,0 0-56 15,0 0 0-15,-5 104 5 16,5-54-13-16,0 0-15 0,0-2-13 16,8-5-61-1,3-7-186-15,2-12-594 0</inkml:trace>
  <inkml:trace contextRef="#ctx0" brushRef="#br3" timeOffset="-154630.1">13523 14397 413 0,'0'0'179'0,"0"0"-149"16,0 0 33-16,0 0 19 15,0 0-36-15,0 0 24 16,0 0 24-16,0 37-37 16,4-19-10-16,1 5 3 15,0 2-14-15,0 2 17 16,-1 3-10-16,-1-4-10 0,-1 0 5 16,-2-4-25-1,0-5 9-15,0-2-2 0,0-6-17 16,0-3 8-16,0-4-11 15,0-2 1-15,0 0 8 16,0 0-7-16,0 0 5 16,0 0 6-16,0-8-13 15,0-9-5-15,0-6-21 16,1-3-1-16,4-1 9 16,1 1-18-16,4 5 7 15,-2 1 14-15,2 1-13 16,0 2 15-16,-2 5 4 15,4 0-1-15,-2 4 3 16,-2 2 8-16,-1 5-1 16,-2 1 0-16,1 0 6 0,1 6 0 15,1 10 5-15,-1 4 9 16,-1 3 11-16,1 0-21 16,-1-1 11-16,-1-4 7 15,-2 0-21-15,-1-5 12 16,-1-4-9-16,-1-3-8 15,2-5-1-15,-2-1 7 16,0 0-8-16,0 0 0 16,1 0-17-16,1 0-4 15,-1-6-19-15,2-7-34 16,3-1 6-16,0 0-1 16,1 0 6-16,-1 2 17 0,-1 2 24 15,1 1 22 1,-3 5 2-16,-2 3 15 0,1-1 19 15,1 2-19-15,3 0 5 16,1 0 4-16,5 0 0 16,0 0 20-16,3 7-6 15,1 7 7-15,1 3 15 16,-4 3-21-16,-4 2-14 16,-2 3-27-16,-7 0 0 15,0 2-19-15,0 0-76 16,-14-4-80-16,-4-6-243 15</inkml:trace>
  <inkml:trace contextRef="#ctx0" brushRef="#br3" timeOffset="-153848.29">13373 14305 306 0,'0'0'194'15,"0"0"-145"-15,0 0 114 16,0 0-57-16,0 0-54 15,0 0 17-15,5 0-12 16,-5 0 4-16,0 0-11 16,0 0-11-16,0 0 1 0,-3 0-26 15,-5 0 3-15,-1 0 3 16,1 0-18-16,-1 0 5 16,1 0-6-16,0 0-1 15,1 0 1-15,1 0-1 16,0 2 0-16,2 6-1 15,1 5-13-15,0 7 13 16,1 7-6-16,2 6 7 16,0 9 1-16,0 0 2 15,0 5-3-15,0 0 0 16,0-1 4-16,-1 0-4 16,-2-1 0-16,-3-4 0 15,4-4 4-15,-2-6 0 16,2-6-4-16,-1-8 5 0,2-3 0 15,-1-7 2-15,2-2-4 16,0-3-2-16,0-2 14 16,0 0-13-16,0 0 10 15,0 0 13-15,0 0-9 16,8 0 10-16,7 0-4 16,1-1 2-16,-1 0 7 15,-4-2-28-15,-4 3 0 16,-1 0-3-16,6 0-8 15,1 0 1-15,8 0-60 16,4 1-80-16,-2 2-252 0</inkml:trace>
  <inkml:trace contextRef="#ctx0" brushRef="#br3" timeOffset="-153277.09">14013 14716 262 0,'0'0'676'16,"0"0"-623"-16,0 0 61 15,0 0 21-15,0 0-95 16,0 0-30-16,38 91-10 16,-32-66-11-16,-2-3-105 15,-4-7-354-15</inkml:trace>
  <inkml:trace contextRef="#ctx0" brushRef="#br3" timeOffset="-148930.39">14153 14410 296 0,'0'0'87'0,"0"0"24"16,0 0-3-1,0 0-14-15,0 0-32 0,0 0-15 16,0 0 14-16,0 43 18 16,2-15 7-16,1-2-6 15,0 3 0-15,-3-2-23 16,3-4-17-16,-1-1 1 15,-1-7-11-15,1-4-20 16,-2-4 12-16,1-4-22 16,-1-3 1-16,0 0 8 15,0 0-8-15,0 0 8 16,0 0-3-16,0-15-6 16,2-8-8-16,2-2-7 15,3-3-1-15,1 4 11 0,1-2-9 16,0 5 13-16,1 3-1 15,-2 2-4-15,-1 5 0 16,2 1 6-16,0 3 0 16,-1 3-5-16,-4 2 1 15,1 1 4-15,-2 1 0 16,4 0-9-16,-1 0 8 16,1 13 2-16,-1 6 0 15,2 4 21-15,-5 2-15 16,-2-2 9-16,1 1 4 15,-2-6-18-15,3-3 15 16,-2-2-17-16,1-4 0 16,-1-3-2-16,1-2-2 0,-1-3-36 15,-1 2-41 1,2-3-125-16,-2 0-287 0</inkml:trace>
  <inkml:trace contextRef="#ctx0" brushRef="#br3" timeOffset="-148479.58">14424 14550 613 0,'0'0'81'0,"0"0"36"16,0 0 21-16,0 0-37 0,0 0-64 15,0 0 8-15,0 0-23 16,7 0-5-16,4 0 23 16,2 0-21-16,0 0-7 15,-1 0-12-15,2 0 4 16,-4 0-9-16,2 0-33 15,3 0-79-15,-1-7-127 16,-3-2-166-16</inkml:trace>
  <inkml:trace contextRef="#ctx0" brushRef="#br3" timeOffset="-148238.21">14497 14468 91 0,'0'0'742'15,"0"0"-712"-15,0 0 31 16,0 0 82-16,0 0-67 16,0 0-37-16,-18 77-8 15,15-57-25-15,1 1-1 16,2-5-5-16,0 1-51 15,0-5-127-15,0-9-275 16</inkml:trace>
  <inkml:trace contextRef="#ctx0" brushRef="#br3" timeOffset="-147610.09">14565 14539 678 0,'0'0'205'16,"0"0"-175"-16,0 0 46 0,0 0 17 15,0 0-61 1,0 0-14-16,21-53 14 0,-19 42-27 15,1 1 4-15,-2 3 3 16,2 1-10-16,-1 4 26 16,-2 2-3-16,0 0-9 15,0 0 10-15,0 0-18 16,0 0 6-16,0 0-12 16,0 0 3-16,0 0-10 15,1 0 0-15,1 0-6 16,2 7 8-16,2 2-8 15,0 6 4-15,-2-1 7 16,1 1-9-16,-3 1 5 0,-1-2 0 16,-1-2-12-16,0 2 9 15,0-1-14-15,0 1 6 16,-1-1 6-16,-9-1-7 16,0-1 13-16,1 0 1 15,0-3-6-15,1-2 5 16,3-3-1-16,2-2 4 15,3-1 4-15,0 0-3 16,0 0 28-16,0 0-3 16,0 0-4-16,0 0 12 15,0 0-20-15,0 0 3 16,0 0-4-16,6 0-10 16,4 0 10-16,-1 0-13 15,2 0 1-15,0 0-4 0,-1 0 3 16,0 0-14-16,2 0-55 15,-3 0-121-15,0-1-263 16</inkml:trace>
  <inkml:trace contextRef="#ctx0" brushRef="#br3" timeOffset="-146702.15">14589 14268 555 0,'0'0'191'0,"0"0"-103"15,0 0 52-15,0 0-24 16,0 0-67-16,0 0-31 16,-6 0 8-16,6 0-26 15,2 0 3-15,8 0-1 16,5 0 0-16,2 0 6 15,-1 0-8-15,-3 0 0 16,-1 0-4-16,2 0 4 16,-5 2 0-16,0 1 0 15,-1-3 8-15,-2 2-6 0,-1-2-2 16,0 0 3-16,-5 0-1 16,0 0-2-16,0 1 0 15,1 3-1-15,2 0 8 16,0 5-6-16,3-1-1 15,-2 4 0-15,1 0 11 16,-1 3-10-16,1 0 3 16,-1 3 7-16,3 3-8 15,0 3 7-15,-1-1-7 16,-2 2 2-16,2-1-6 16,0 1 1-16,3-4 0 15,-1 1 0-15,-1-1 2 0,5-2-4 16,-2 3 2-16,2-3 0 15,2-4-3-15,-4-1 3 16,2-2 0-16,0-3 0 16,-1 0 4-16,-5-3-4 15,-1-3 0-15,-5-1 1 16,0-2-2-16,0 0 3 16,0 0 14-16,0 0 36 15,-10 0-11-15,-7 0-9 16,-3 0-19-16,-1 2-3 15,3 1-4-15,0 1-6 16,1 3-18-16,3-1-22 16,3 2-68-16,4-3-46 0,3-3-352 15</inkml:trace>
  <inkml:trace contextRef="#ctx0" brushRef="#br3" timeOffset="-144211.83">15467 14365 264 0,'0'0'42'0,"0"0"-2"15,0 0-1-15,0 0-14 16,0 0-6-16,0 0-7 16,1 0-10-16,-1 0 2 15,2 0-2-15,-2 0 3 0,0 0-5 16,0-1-15-16,0 1-28 16,0 0 30-16,0 0 13 15,0 0 7-15,0 0 22 16,0 0 27-16,0 0 15 15,-2-2 6-15,-1 1-26 16,-3-2 14-16,-2 3-40 16,-2-1-20-16,-3 1 14 15,-5 0 4-15,1 0-6 16,-3 0 10-16,1 0 4 0,2 0 1 16,-1 0-3-1,6 0-6-15,3 0-4 0,6 0-2 16,1 0-4-16,2 0 19 15,0 0-16-15,0 0-9 16,0 0-7-16,0 0 0 16,0 0-8-16,0 2 6 15,-1 4-14-15,-3 2 12 16,2 5 7-16,1-1-3 16,-1 3 8-16,2 3-6 15,-1 2 10-15,-1 1-8 16,1 4 5-16,-1 3 8 15,2-2-14-15,0 1 7 16,0 1-3-16,0-3-6 16,-1-4 16-16,1-1-4 0,0-5-3 15,0-1 3-15,0-3-11 16,0-3 5-16,0 1 3 16,0-6-9-16,0-1 15 15,0-2-11-15,0 0 2 16,0 0 7-16,0 0-12 15,0 2 5-15,0-1 5 16,0 1-4-16,0-1 9 16,1-1-9-16,2 1-4 15,2-1 21-15,-1 0-12 16,6 2 12-16,-1-2 1 16,6 0-14-16,2 0 9 0,0 0-9 15,5 0 0 1,-3 0 12-16,0 0-15 0,-5 0 5 15,-5 0-14-15,1 0-15 16,-4 0-33-16,0 0-76 16,-1 0-222-16</inkml:trace>
  <inkml:trace contextRef="#ctx0" brushRef="#br3" timeOffset="-140701.81">15564 14493 353 0,'0'0'130'15,"0"0"-47"-15,0 0 61 16,0 0-41-16,0 0-47 15,0 0 1-15,0 0-12 16,-3 2 3-16,3-2-11 16,0 0-18-16,0 0 15 0,0 0-13 15,0-6-12-15,0 0-4 16,0 0-1-16,0 1 1 16,0 2 14-16,0 2-3 15,0 1 21-15,0 0-23 16,0 0 0-16,0 0-10 15,0 0-3-15,0 14-1 16,0 6 17-16,0 4 9 16,1-2 10-16,-1 2-5 15,3-3-5-15,-3-3-1 16,2-6-21-16,-2-6 11 16,0-3-15-16,2-3 1 15,-2 0 0-15,2 0-1 0,1-3-9 16,1-14-2-16,5-7-42 15,2-5 33-15,4 3-24 16,0 2 5-16,0 7 31 16,-2 4-6-16,0 4 14 15,-5 5-2-15,1 3 6 16,0 1-4-16,-2 0 9 16,2 4-2-16,3 13 25 15,-5 4 4-15,1 4 4 16,0-2-3-16,-4 3-29 15,0-2 8-15,-4-4-16 16,0-1-12-16,0-2-29 0,0-6-56 16,-2-8-127-16,2-3-580 15</inkml:trace>
  <inkml:trace contextRef="#ctx0" brushRef="#br3" timeOffset="-140439.37">15829 14558 882 0,'0'0'105'0,"0"0"-83"15,0 0 76-15,0 0-53 16,0 0-25-16,0 0 10 15,44 0 0-15,-24-3-14 16,-1 0-16-16,-2 2-5 16,-4 1-22-16,-2-3-45 15,-2-1-86-15,0-4-150 16</inkml:trace>
  <inkml:trace contextRef="#ctx0" brushRef="#br3" timeOffset="-140224.29">15880 14466 701 0,'0'0'96'0,"0"0"-27"16,0 0 103-16,0 0-62 15,0 0-62-15,0 95-18 16,0-70-29-16,0-2-1 15,0 0-14-15,0-4-54 16,0-6-131-16,0-7-312 16</inkml:trace>
  <inkml:trace contextRef="#ctx0" brushRef="#br3" timeOffset="-139650.22">16045 14490 959 0,'0'0'0'15,"0"0"-26"-15,0 0 26 16,0 0 25-16,0 0-19 16,42-76 22-16,-33 63-23 15,-5 3 41-15,0 5-17 16,-4 2 3-16,0 3 33 15,0 0-19-15,0 0-11 16,0 0-10-16,0 0-21 16,0 0-4-16,0 15-1 0,0 5 0 15,0 3-4-15,0 1 5 16,0 0 0-16,0-1-1 16,0-1-1-16,3-1-5 15,0-1-10-15,0-2-20 16,-2-3 18-16,-1-4-6 15,0-4 4-15,0-1-2 16,0-1 16-16,-10 2 7 16,-7 0 12-16,1 2-5 15,-2-4 6-15,4 1 3 16,4-3 5-16,6 0 7 16,1-2-22-16,3-1 7 0,0 0-4 15,0 0-8-15,0 0 17 16,0 0-15-16,0 0-3 15,1 0 11-15,5 0-9 16,1 0 18-16,1 0 9 16,2 0-13-16,2 0 10 15,3 0-14-15,0 0-8 16,-3 0-4-16,0 0-9 16,1 0-56-16,1 0-69 15,1 0-235-15</inkml:trace>
  <inkml:trace contextRef="#ctx0" brushRef="#br3" timeOffset="-136686.21">16390 14637 250 0,'0'0'323'0,"0"0"-203"0,0 0 20 15,0 0-48-15,0 0-15 16,0 0-17-16,0 24 28 15,0-4-16-15,0 1-47 16,0-2-18-16,0 1-7 16,0-3-10-16,0-1-51 15,0-7-171-15,0-8-349 16</inkml:trace>
  <inkml:trace contextRef="#ctx0" brushRef="#br3" timeOffset="-135681.89">16527 14493 235 0,'0'0'270'0,"0"0"-221"16,0 0 48-16,0 0 20 0,0 0-35 15,0 0-31-15,-1 0 2 16,1 0-1-16,0 0-27 16,0 0 11-16,7-6-6 15,5-6-21-15,3-4 20 16,0-2-17-16,0 0 3 15,-3-1 4-15,-5 1-19 16,1 1 9-16,-4 1-5 16,-2 4 10-16,-1 1 13 15,-1 6-17-15,0 4 14 16,0-1 3-16,0 2-21 16,0 0 1-16,0 0-7 0,0 5-16 15,0 10 12 1,5 8 2-16,1 1 2 0,0 0 0 15,2-1 4-15,-2-4-4 16,2 1 0-16,-2-3 0 16,0-3-4-16,0-4 4 15,-3 1-2-15,-2-2-1 16,-1-2-22-16,0 0 14 16,0 2-8-16,-4 3 14 15,-9-1 3-15,0 2 4 16,-4 0-2-16,2-3 0 15,0-1 4-15,1-2-4 16,3-1 0-16,2-2 3 16,3-1 0-16,3-3 0 15,3 0 3-15,0 0 9 0,0 0-13 16,0 0 17-16,0 0-2 16,0 0-2-16,0 0 6 15,1 0-20-15,10 0 7 16,2 0 4-16,3 0-11 15,2-2 25-15,-3 2-17 16,1 0-6-16,-2 0-2 16,1 0-1-16,-2 0-10 15,5 0-46-15,2 0-112 16,1-1-501-16</inkml:trace>
  <inkml:trace contextRef="#ctx0" brushRef="#br3" timeOffset="-134326.25">16697 14275 645 0,'0'0'118'0,"0"0"-45"0,0 0-11 16,0 0-22-16,0 0-39 15,0 0 6-15,53-22-7 16,-28 15 0-16,-1 3 0 15,1 1 5-15,-5 2-5 16,-8 1 9-16,-4 0-7 16,-6 0 3-16,-2 0 19 15,0 0 0-15,0 0 13 16,0 0 5-16,0 0-30 16,0 0 4-16,0 10-7 0,3 10 8 15,3 1 7-15,4 5-19 16,5 4 1-16,0 2-2 15,6 4 1-15,0-1-4 16,-3 0 6-16,0-2-3 16,-6-1-2-16,-3-4-2 15,-4-3 0-15,-3-8 8 16,-2-6-2-16,0-6 24 16,0-3 8-16,0-2 3 15,-5 0 22-15,-9 0-26 16,-1 0-18-16,-3 0 3 15,4 0-19-15,1 3-6 16,1-1-10-16,0 4-53 16,5-1-42-16,7-2-86 15,0-3-342-15</inkml:trace>
  <inkml:trace contextRef="#ctx0" brushRef="#br3" timeOffset="-126842.18">11802 14589 422 0,'0'0'79'0,"0"0"-10"0,0 0 58 15,0 0-26-15,0 0-34 16,0 0 7-16,0 0-7 16,2-1-8-16,-2 1-33 15,0-2-6-15,0 2-4 16,0-4-16-16,0 1 10 15,0 0-7-15,0 0 0 16,3 1 9-16,-3-1-10 16,0 1 1-16,0 1 8 15,0 0-6-15,0 1 11 16,0 0-3-16,0 0-11 16,0 0-4-16,3 0 2 15,3 15 0-15,1 8 10 0,-2 6 10 16,1 1 7-16,-5 1 5 15,1-4-16-15,-2 1 20 16,0-4-13-16,0-6-9 16,0-3 2-16,0-8-15 15,0-4 4-15,0-3-5 16,0 0 6-16,0 0-13 16,0-3 7-16,0-15-11 15,0-9-23-15,3-2-3 16,7 1 30-16,1 1-15 15,-4 3-1-15,3 5 23 16,-2 1-4-16,-1 5 4 0,1 1-4 16,1 4 8-16,-3 2-4 15,-2 3 0-15,-1 3 0 16,0 0-4-16,6 0 4 16,0 7 0-16,3 11 12 15,1-1-6-15,-5 5 12 16,-2-2 0-16,-2-1-7 15,-2 0 10-15,1-2-10 16,-3-4-1-16,0-5 5 16,0-3-14-16,0-2 4 15,0-3-5-15,0 0-5 16,0 0 4-16,0 0-16 16,0 0-9-16,4-8-1 0,1-6-32 15,1 0 34-15,1 0-2 16,1-1 0-16,-1 4 27 15,-1 1-5-15,-3 1 5 16,2 4 0-16,-2 1 5 16,0 2-3-16,-2 2 5 15,1 0-3-15,1 0-1 16,2 0-2-16,3 7 13 16,-2 6 12-16,0 1-11 15,-3 3 11-15,4 2-8 16,-1-3-10-16,-3 1 2 15,0-3-10-15,0-1-18 0,-1-3-36 16,1-5-91 0,-3-5-360-16</inkml:trace>
  <inkml:trace contextRef="#ctx0" brushRef="#br3" timeOffset="-125830.11">12218 14819 263 0,'0'0'289'16,"0"0"-230"-16,0 0 44 16,0 0 21-16,0 0-16 15,0 0-14-15,0 0-14 16,2-30-7-16,-2 30-19 16,0 0-1-16,0 0-17 15,0 0-15-15,0 0-8 0,0 6-7 16,0 8-6-16,3 3 4 15,-3 0-4-15,0-1 0 16,0-2-29-16,5-4-52 16,-4-6-78-16,2-4-290 15</inkml:trace>
  <inkml:trace contextRef="#ctx0" brushRef="#br3" timeOffset="-125168.27">12408 14612 267 0,'0'0'526'0,"0"0"-516"16,0 0 17-16,0 0 35 15,0 0-23-15,0 0-28 16,25-68 27-16,-22 54-8 16,2 5-9-16,-4 3 12 15,-1 1-6-15,0 5 3 16,0-1 13-16,0 1-15 16,0 0-8-16,0 0 4 0,0 0-20 15,0 0 7 1,2 0-11-16,-1 0-5 0,5 7 4 15,3 10 0-15,0 1 2 16,-1 3 1-16,1 2 3 16,-1-2-6-16,-3-1 1 15,0-1-9-15,-4-2 7 16,-1 0-2-16,0-1-6 16,0-5 9-16,0-1-17 15,-6 0 17-15,0-3-1 16,-6 1 4-16,3-1-3 15,-1-1 1-15,-2 0 0 16,3-2 7-16,1-1-5 16,1 0 5-16,4-2 1 0,2-1-5 15,1 0 4-15,0 0-4 16,0 0-2-16,0 0 11 16,0 0-10-16,0 0 1 15,0 0 8-15,4 0-11 16,5 0 17-16,1 0-3 15,1 0-4-15,2 0 7 16,1 0-14-16,-1 0 14 16,-1 0-10-16,0 2-1 15,0 1-9-15,0-1 3 16,1-1-54-16,-1-1-82 16,-4 0-451-16</inkml:trace>
  <inkml:trace contextRef="#ctx0" brushRef="#br3" timeOffset="-124485.56">12666 14444 804 0,'0'0'311'16,"0"0"-311"-16,0 0 0 0,0 0 12 15,0 0-12-15,0 0 3 16,21 0-10-16,-2 0 9 15,-1 0-2-15,0 0 0 16,-4 0 3-16,-4 0-3 16,-4 1 1-16,-3 1-1 15,-3 3 16-15,3 4-4 16,-3 5 27-16,0 7 0 16,0 3-23-16,0 6-2 15,0 2-14-15,6 4 2 16,2 0-2-16,2 2 0 15,-1-3 0-15,1-2 0 16,2-5-2-16,-3-3-2 16,-1-7-3-16,-5-6 7 0,-2-7-6 15,-1-1 13-15,0-2-5 16,-1-2 33-16,-17 0 11 16,-6 0-14-16,-4 0-22 15,-2 0-10-15,1 0 0 16,6 0-38-16,3 0-30 15,5 3-69-15,6-3-313 16</inkml:trace>
  <inkml:trace contextRef="#ctx0" brushRef="#br3" timeOffset="-123662.59">11690 14473 381 0,'0'0'244'16,"0"0"-233"-16,0 0 146 0,0 0-4 15,0 0-32-15,0 0-41 16,-27 2-43-16,13-2-1 15,0-6-35-15,-1 0 4 16,3 0-10-16,2 0 0 16,3 3 5-16,4 2-2 15,3-1 1-15,0 2-5 16,0 0 2-16,0 0-15 16,0 0 12-16,0 0-16 15,0 12 16-15,0 7 0 16,0 7 14-16,0 6-6 15,-3 7 0-15,-5 7 0 0,3 5 17 16,1 0-9 0,-2 1 2-16,2-6 4 0,1-3-11 15,3-10 15 1,0-7-13-16,0-9-3 0,0-9 19 16,0-6-18-16,1 1 9 15,2-3 13-15,3 1-21 16,-2-1 11-16,4 3-2 15,3 1-9-15,0 0 16 16,7 2-5-16,2 0 10 16,5-4 1-16,3 3-25 15,-2-3 3-15,5 1-5 16,-1-1-28-16,0 3-41 0,5-5-103 16,-2 0-376-1</inkml:trace>
  <inkml:trace contextRef="#ctx0" brushRef="#br3" timeOffset="-121164.45">26798 8850 298 0,'0'0'163'15,"0"0"-89"-15,0 0-13 16,0 0 3-16,0 0 7 16,0 0-11-16,0 0-1 15,0 0-1-15,0 0-3 16,0 0 14-16,0 0-30 15,0 0-9-15,0 0 1 0,0 0-26 16,0 0 9-16,0 0-10 16,0 0-1-16,0 0 0 15,0 0-3-15,0 0 0 16,0 0 0-16,0 0 2 16,0 0-2-16,-2 0 0 15,-1 0-1-15,-1 0-1 16,-2 0-9-16,-7 3 11 15,-4 2 11-15,-5 1-8 16,-5 1 1-16,-3 2-4 16,-1-2 4-16,-5-1-4 15,4-1 0-15,9-2 0 16,9-3 2-16,7 0 6 16,7 0-8-16,0 0 2 15,0 0 0-15,0 0-4 0,0 0-3 16,0 0 5-16,0 0 0 15,0 2 2-15,0 5-4 16,0 7-7-16,-5 6 9 16,1 8 8-16,-1 4-2 15,4 2-3-15,-1 0 14 16,2 0-13-16,0-2 15 16,0-1-6-16,0-1-11 15,0-7 15-15,0-2-8 16,2-7-4-16,2-6 7 15,-1-2-11-15,0-5 16 16,-1 1 2-16,1-2-8 0,-3 0 12 16,3 0-16-16,1 0-4 15,5 0-3-15,9 0-3 16,8 0-28-16,5-7-85 16,0-7-242-16</inkml:trace>
  <inkml:trace contextRef="#ctx0" brushRef="#br3" timeOffset="-120264.25">26886 8995 450 0,'0'0'279'0,"0"0"-211"16,0 0 40-16,0 0-9 15,0 0-60-15,0 0 19 16,-6 55 36-16,-6-26-20 16,0-1-20-16,3-3-23 15,0 0 2-15,3-8-13 16,3-5-17-16,2-5 2 0,1-6-5 16,0-1 0-1,0 0 0-15,0 0 0 0,0 0 0 16,1-15 0-16,11-7-11 15,3-6-1-15,0 2-10 16,0 2 2-16,-1 3 18 16,-1 2-21-16,-3 6 23 15,-2 5-2-15,-3 4 8 16,-2 3-12-16,-3 1 6 16,0 0 0-16,0 0-3 15,2 0-5-15,4 1 8 16,2 13 1-16,-1 3 4 0,2-2 16 15,-5 1-11 1,-2-3-5-16,-1-5 2 0,-1-2-1 16,0-4-6-16,0-2 2 15,2 0 2-15,-1 0-8 16,4 0-8-16,4-8-10 16,3-9-6-16,1-3-38 15,7-1 44-15,-4 1-4 16,-3 7 4-16,-2 1 17 15,-6 7 4-15,-1 3 1 16,-4 2 17-16,0 0-8 16,1 0 5-16,1 0-2 15,1 16-9-15,0 5 52 16,0 1-27-16,0 2-12 16,-2-1-8-16,2 1-8 0,0-3-34 15,4-7-112 1,-1-11-553-16</inkml:trace>
  <inkml:trace contextRef="#ctx0" brushRef="#br3" timeOffset="-119589.11">27205 9162 308 0,'0'0'483'0,"0"0"-405"0,0 0 12 16,0 0 34-16,0 0-54 16,0 0-46-16,2-4-2 15,-1 8-12-15,2 11 28 16,-2 3 0-16,-1 4-33 15,0 1-1-15,0 1-4 16,0-1-37-16,-1-5-63 16,-5-10-179-16</inkml:trace>
  <inkml:trace contextRef="#ctx0" brushRef="#br3" timeOffset="-116395.83">27447 9139 553 0,'0'0'437'0,"0"0"-381"16,0 0 15-16,0 0 16 15,0 0-60-15,0 0 26 16,-6 58-12-16,1-30-41 16,2 0 0-16,2-6-54 15,1-7-73-15,0-12-162 16</inkml:trace>
  <inkml:trace contextRef="#ctx0" brushRef="#br3" timeOffset="-115834.33">27612 8953 821 0,'0'0'135'0,"0"0"-123"16,0 0-10-16,0 0 42 16,87-59-10-16,-68 43-32 15,-5 1 3-15,-5 3 6 16,-6 3 2-16,-3 0 26 16,0 2 3-16,0 2-11 15,0 1 2-15,-2 1-25 0,1 3 7 16,-1 0-14-16,2 0-1 15,-3 4-9-15,2 15-24 16,-3 2 21-16,4 6-6 16,0 2-3-16,0 0 4 15,0 2 7-15,8-2-20 16,-3-4 4-16,-4-4-30 16,-1-4 19-16,0-3 26 15,0-2-3-15,0-4 14 16,-4 0 6-16,-10-1 14 15,-1 0 16-15,-5 0-10 16,-4 3 0-16,0 0 11 0,1-1-15 16,4 1 0-1,5-4-5-15,7-3-17 0,3-1 4 16,4 0-4-16,0-1-2 16,0 0 2-16,1 2 0 15,14 0 13-15,4 2 27 16,5 0-22-16,3-3 5 15,0 2-3-15,-3-2-19 16,-6-1-1-16,0 5-12 16,-6-2-84-16,-4-1-205 15</inkml:trace>
  <inkml:trace contextRef="#ctx0" brushRef="#br3" timeOffset="-115097.68">27796 8735 131 0,'0'0'714'15,"0"0"-623"-15,0 0-1 16,0 0-3-16,0 0-45 16,0 0-42-16,0 0-2 15,40 7 2-15,-2-2 2 0,0 2-2 16,2-3-26-16,-5-1 26 15,-7-1-2-15,-8-2 2 16,-6 0 2-16,-11 0 4 16,-3 0 12-16,0 0 32 15,0 0-6-15,0 1-3 16,0 4-36-16,-6 7 1 16,-5 8-1-16,-3 8-4 15,1 7 15-15,5 8-16 16,2 2 4-16,5 4-7 15,1 2 3-15,0-2 0 16,0 2 0-16,0-3-11 0,0-5 11 16,0-7-2-1,0-8 2-15,0-6-3 0,0-11 9 16,-2-2-3-16,1-7 21 16,-2-2-4-16,0 0 18 15,-4 0-4-15,-7 2-24 16,-5 1 4-16,-9-1-14 15,0 3-37-15,-3-4-45 16,1-1-125-16,9 0-480 16</inkml:trace>
  <inkml:trace contextRef="#ctx0" brushRef="#br3" timeOffset="-102984.18">23507 8039 22 0,'0'0'8'0,"0"0"7"0,0 0 1 16,0 0-11-16,0 0 1 16,0 0 22-16,0 0 10 15,0 0-12-15,0 0 9 16,0 0-15-16,0 0-16 15,0 0-4-15,0 0 0 16,0 0-4-16,-2 0 4 16,2 0 10-16,0 0 30 15,0-1 0-15,-1-1-9 16,-1 1 5-16,1 1-11 0,-2 0-9 16,0 0-16-16,1 0-7 15,-1 0 5 1,-1 0-9-16,-1 0 3 0,2 0 4 15,2 0-2-15,1 0 6 16,0 0 0-16,0 0-7 16,0 0 3-16,0 0 0 15,0 0 4-15,0 0 0 16,0 0 2-16,-2 0-3 16,-1 0 1-16,0 1 0 15,0 1 5-15,2-2-5 16,-1 0 1-16,2 0 7 15,0 0 1-15,0 0 5 0,0 0 1 16,0 0-15-16,0 1 0 16,0-1-3-16,0 1-1 15,0 1 4-15,6 1 10 16,3-2 3-16,2 0 7 16,2-1-12-16,2 0 9 15,0 0-9-15,3 0 12 16,0 0 10-16,4 0-22 15,2 0 0-15,1 0-4 16,-2 0 0-16,1 0-1 16,-1 4-3-16,1-4 0 15,-1 3 7-15,-2 0-5 0,1 0 5 16,-2-2 1 0,-1 1-5-16,2-2 7 15,-3 1-3-15,1-1 4 0,-2 1-2 16,0 1-7-16,-1 1-1 15,-2 1-1-15,0 0 2 16,0 0 0-16,-1 0-2 16,1 2 0-16,0-3-5 15,-1 2 7-15,-1-1-2 16,-1-4 0-16,-3 5 4 16,1-3-4-16,-1-1 0 15,0 2 0-15,-1-1-4 16,0 1 4-16,1-1 0 15,-1 0 0-15,4 0-1 16,-2 1-2-16,3 1 1 0,-1-1-6 16,2 0 5-1,-3 1-16-15,-1-2 13 0,1 0 5 16,-1-2 0-16,3 0 0 16,-1 0 1-16,-1 0-1 15,-1 0-3-15,-1 0-4 16,-2 0 2-16,0 0 4 15,1 0-16-15,-4 0 13 16,0 0-1-16,0 0 6 16,0 0-2-16,0 0-1 15,0 0 3-15,0 0 0 16,3 0 3-16,-2 2-3 16,2-1 0-16,2 0 0 15,-1 1-5-15,5 1 5 16,0-2 0-16,1 2-41 0,-1 0-91 15,-1 0-33-15,-1-2-26 16</inkml:trace>
  <inkml:trace contextRef="#ctx0" brushRef="#br1" timeOffset="-78020.36">23587 13929 469 0,'0'0'10'15,"0"0"-4"-15,0 0 17 16,0 0 73-16,0 0-55 0,0 0-41 15,0 0 15-15,52-50 5 16,-47 37 15-16,-5 1 25 16,0 3-29-16,0-2 33 15,-3 3-1-15,-9 1-29 16,-3 1 3-16,-4 5-19 16,-7 1-7-16,-2 0 12 15,-3 7 2-15,-1 15 1 16,4 6 4-16,7 9-4 15,2 2 2-15,8-2-28 16,7 0 0-16,4-6-1 16,0-5-9-16,18-6-5 0,9-7 7 15,4-7-20-15,5-6 24 16,2 0-20-16,1-17 24 16,-5-8-4-16,-7-9 4 15,-6-10 0-15,-9-11 2 16,-10-9 1-16,-2-4 13 15,-6 0-3-15,-17 3 11 16,-7 8-3-16,-8 12 6 16,-7 11 9-16,-7 13-31 15,-10 12 1-15,-4 9-6 16,-2 2-2-16,6 17-6 16,18 6 0-16,22 3-84 15,22 0-103-15,19-5-202 16</inkml:trace>
  <inkml:trace contextRef="#ctx0" brushRef="#br1" timeOffset="-77138.3">23813 13651 356 0,'0'0'500'16,"0"0"-473"-16,0 0 26 15,0 0-4-15,11-85 4 16,4 60-34-16,6-1-12 16,3 6 12-16,-3 4-19 0,0 6 0 15,-6 7-1 1,-3 3 0-16,-5 0-1 0,-2 0 1 16,-1 0 1-16,-2 0 12 15,1 0-6-15,-2 0 12 16,-1 2 10-16,4 3-21 15,-1 2 19-15,3 4 1 16,1 2-23-16,2 2 4 16,1 2-8-16,-1 3 0 15,0 3 0-15,0 2 5 16,-3 8-5-16,1 2 0 16,-1 6 0-16,0 5-5 15,4 4 4-15,-2 0 1 0,-2-1-3 16,-1-7 1-1,-5-4 2-15,0-5 0 0,0-8 1 16,-2-7 11 0,-9-6 4-16,-2-8 19 0,-3-4 41 15,-4 0-22-15,2 0 1 16,2 0-36-16,4-7-18 16,4 2-1-16,4 0-30 15,4 5-59-15,0 0-93 16,15 0-572-16</inkml:trace>
  <inkml:trace contextRef="#ctx0" brushRef="#br1" timeOffset="-76349.92">23250 14324 211 0,'0'0'390'0,"0"0"-292"0,0 0 58 16,0 0-20-16,0 0-34 16,0 0-86-16,-45 0 4 15,95-2-19-15,21 1 4 16,23-2-1-16,21-4-4 16,13 1 9-16,11-1 1 15,-5 0 9-15,-16 5-5 16,-24 2 1-16,-28 0-15 15,-25 0-24-15,-18 4-28 16,-11 1-125-16,-12-3-238 16</inkml:trace>
  <inkml:trace contextRef="#ctx0" brushRef="#br1" timeOffset="-75360.27">23498 14687 103 0,'0'0'280'15,"0"0"-248"-15,0 0 39 16,0 0 17-16,0 0-35 16,0 0 19-16,6-32-4 15,-6 29 1-15,-3 2-24 16,-11 1-29-16,-4 0 7 15,-2 6 31-15,-2 12 0 16,0 8 11-16,1 4-31 0,6 3-25 16,2 1-9-16,9-1-4 15,4-7 0-15,0-3-1 16,6-6-13-16,11-7 13 16,4-8-19-16,3-2-9 15,10-5 28-15,1-17-8 16,3-8 13-16,-2-6-4 15,-3-3 9-15,-6-4 2 16,-8-3 6-16,-8-2-1 16,-10-1 11-16,-1 2-6 15,-6 1 4-15,-14 6 2 16,-4 6-14-16,-4 8 22 16,-3 11-3-16,-1 7-28 15,-3 8-2-15,3 0-15 16,3 18 2-16,7 9-36 0,5 5-106 15,13 2-56-15,4-4-233 16</inkml:trace>
  <inkml:trace contextRef="#ctx0" brushRef="#br1" timeOffset="-74518.28">23857 14486 429 0,'0'0'192'0,"0"0"-80"16,0 0 29-16,0 0-14 15,0 0-47-15,0 0-45 16,-31 26 13-16,16 7-5 16,4 8-22-16,4 6 4 15,3 0-16-15,4-4-8 16,0-3-1-16,4-8 1 16,13-8-3-16,3-7 2 15,7-9-20-15,3-8 13 16,6-1-1-16,4-22 8 0,-2-8 2 15,-6-4 4-15,-8-8-5 16,-9-3-1-16,-14-1 4 16,-1 1-10-16,-3 8 8 15,-16 10-2-15,-2 12 0 16,-4 12-3-16,1 4-22 16,-3 9-35-16,3 16-92 15,7 5-141-15,9-2-343 16</inkml:trace>
  <inkml:trace contextRef="#ctx0" brushRef="#br1" timeOffset="-74084.29">23824 14727 604 0,'0'0'126'15,"0"0"-2"-15,0 0 52 0,0 0-51 16,0 0-70-16,0 0-17 15,-10-38-18-15,10 23-8 16,0 2 3-16,5 4-14 16,0 4-1-16,0 5 0 15,4 0-8-15,4 0 6 16,5 0-2-16,4 11 4 16,0 2-5-16,0-2 5 15,-3-2 0-15,-2-5 9 16,-1-1-3-16,-5-3 23 15,-1 0 6-15,-3-1-21 16,1-15-14-16,-4-1-23 16,1-3-162-16,-2 7-343 15</inkml:trace>
  <inkml:trace contextRef="#ctx0" brushRef="#br1" timeOffset="-73476.75">24236 14723 655 0,'0'0'180'15,"0"0"-134"-15,0 0 56 16,0 0-20-16,0 0-41 15,0 0-19-15,-50 88-11 16,50-73-11-16,0-5-5 16,11-4 5-16,9-6 14 15,5 0 2-15,2-15 7 16,-2-4-17-16,-7-5-2 16,-7-3 7-16,-10 2-5 15,-1 1 4-15,0 5-10 16,-1 8-7-16,-11 8-1 0,0 3-39 15,0 3-46-15,0 13-119 16,9 1-283-16</inkml:trace>
  <inkml:trace contextRef="#ctx0" brushRef="#br1" timeOffset="-72674.08">24606 14230 663 0,'0'0'164'0,"0"0"-50"16,0 0 13-16,0 0-53 15,0 0-49-15,0 0-15 16,70 0 29-16,-27-4-20 16,-2 2-11-16,-4 2-8 15,-7 0-19-15,-5 0-73 16,-2 0-88-16,-8 6-176 16</inkml:trace>
  <inkml:trace contextRef="#ctx0" brushRef="#br1" timeOffset="-72490.13">24673 14393 725 0,'0'0'132'0,"0"0"-65"16,0 0 55-16,87-2-88 15,-37-2-20-15,4 3-13 16,-1 1-1-16,-7 0-101 15,-9 0-527-15</inkml:trace>
  <inkml:trace contextRef="#ctx0" brushRef="#br1" timeOffset="-71039.73">25572 13710 468 0,'0'0'64'0,"0"0"-1"16,0 0 52-16,0 0 4 15,0 0-56-15,0 0 30 16,0-51-4-16,0 51-19 15,0 0-25-15,0 6-45 16,0 18 6-16,-2 14 6 16,-1 10 21-16,3 4-14 15,0-3-14-15,0 0-10 0,0-4 4 16,3-4-87-16,7-7-118 16,-2-10-279-16</inkml:trace>
  <inkml:trace contextRef="#ctx0" brushRef="#br1" timeOffset="-70785.88">25324 14230 862 0,'0'0'70'15,"0"0"-49"-15,0 0 41 16,107 2 23-16,-38-2-49 16,10 0-27-16,0 0 1 15,-9 0-10-15,-16 0-5 16,-15 0-43-16,-15 12-85 16,-13 0-119-16,-8 2-186 15</inkml:trace>
  <inkml:trace contextRef="#ctx0" brushRef="#br1" timeOffset="-70042.26">25428 14496 89 0,'0'0'554'0,"0"0"-537"16,0 0 26-1,0 0 66-15,0 0-8 0,0 0 26 16,0 90-51-16,-1-63-9 16,-1 1-2-16,2-4-27 15,-1-2 1-15,-2-8-10 16,3-4-21-16,-2-7-4 16,2-3 3-16,0 0-5 15,0 0-2-15,0-13-12 16,8-8 3-16,2-7-45 15,4 1 19-15,2-3-1 16,-2 3-3-16,0 4 4 16,-2 7 33-16,-1 3 2 15,-7 9 2-15,-1 4 1 0,2 0 3 16,1 0 7-16,1 4-1 16,3 12 21-16,-2 3-3 15,0 1-19-15,-5 0 4 16,0-6-15-16,-2-3 0 15,2-6-3-15,-2-3 2 16,1-2 1-16,-1 0 0 16,2 0 3-16,5-8-8 15,1-9 5-15,7 0 0 16,2 1-5-16,3 3 2 16,0 6 2-16,-3 3 1 15,1 4 0-15,0 0 7 16,-2 4 3-16,-2 9 7 0,-5 1 9 15,-4 2-7-15,-1-3 7 16,-2-1-9-16,-3 0-16 16,3-5 11-16,-3 0-12 15,0-2-4-15,0-1-12 16,6-1-85-16,3-3-112 16,10 0-542-16</inkml:trace>
  <inkml:trace contextRef="#ctx0" brushRef="#br1" timeOffset="-69097.72">26247 13747 326 0,'0'0'156'0,"0"0"-6"16,0 0 45-16,0 0-32 16,0 0-28-16,0 0-30 0,-34-26-44 15,34 26-51-15,19-1-6 16,16 1 5-16,11 0 10 16,15 0-5-16,9 0-9 15,3 0-4-15,1 0-1 16,-5-1-3-16,-10-5-11 15,-16-1-64-15,-12-2-68 16,-14 1-91-16,-16-2-182 16</inkml:trace>
  <inkml:trace contextRef="#ctx0" brushRef="#br1" timeOffset="-68617.86">26241 13792 722 0,'0'0'164'0,"0"0"-112"15,0 0 97-15,0 0-65 16,0 0-53-16,0 0 1 16,36 6-23-16,-4 6 34 15,3 1-6-15,-3 3-32 16,-4 0 0-16,-6 3-5 15,-4 1 0-15,-7 2-5 16,-2 1 2-16,-8 1 3 16,-1 0-3-16,0 0 6 0,-15 2 1 15,-7 1 1-15,-2 3 9 16,-3 1 14-16,3 0-25 16,-4 3 3-16,3-3 0 15,2 0-2-15,7 0-3 16,4-1-1-16,9 1-1 15,3 0-3-15,0 0 5 16,18 0-1-16,7-3 0 16,1-1 6-16,2-6-7 15,-1-4 1-15,-3-3 0 16,-1-5 2-16,3 1 2 16,-4-5 9-16,5-2 4 15,0-3-17-15,0 0 0 0,2 0-4 16,1 0-74-16,-3-7-146 15,-2 1-749-15</inkml:trace>
  <inkml:trace contextRef="#ctx0" brushRef="#br1" timeOffset="-67902.79">26182 14888 29 0,'0'0'693'0,"0"0"-590"16,0 0 19-16,0 0 37 16,0 0-66-16,0 0-37 15,0-29 1-15,-2 29-31 16,-2 0-17-16,-2 20-5 15,0 9-4-15,-3 9 41 16,3-1-18-16,3-5-16 16,3-8 4-16,0-5-8 15,0-8-3-15,3-3 0 16,12-4-12-16,3-4-6 16,5-4-37-16,4-14-79 15,2-7-218-15</inkml:trace>
  <inkml:trace contextRef="#ctx0" brushRef="#br1" timeOffset="-67558.27">26384 14913 415 0,'0'0'622'0,"0"0"-609"16,0 0 7-16,0 0 26 16,0 0-11-16,81-8-35 15,-55 8-6-15,-6 0-168 16,-8 0-212-16</inkml:trace>
  <inkml:trace contextRef="#ctx0" brushRef="#br1" timeOffset="-67418.02">26432 15021 233 0,'0'0'558'16,"0"0"-506"-16,0 0 20 15,0 0-13-15,0 0-59 16,90-5-11-16,-62 0-114 16,-1-4-366-16</inkml:trace>
  <inkml:trace contextRef="#ctx0" brushRef="#br1" timeOffset="-67241.29">26748 14852 960 0,'0'0'12'0,"0"0"58"16,0 0 73-16,6 96-81 15,-1-61-58-15,0-2-4 16,2-2-3-16,2-10-101 15,-3-12-157-15</inkml:trace>
  <inkml:trace contextRef="#ctx0" brushRef="#br1" timeOffset="-66410.13">26355 13423 368 0,'0'0'336'16,"0"0"-290"-1,0 0 114-15,0 0-2 0,-18 77-70 16,15-51-4-16,1 0-36 16,1-6-22-16,1-8-4 15,0-5-21-15,0-3 0 16,0-4 3-16,0 0 2 16,0 0-1-16,1-16-5 15,10-5-14-15,4-7 1 16,-2 0-17-16,2 6 21 15,-4 4 4-15,-2 9 0 16,-5 6 5-16,-3 3 1 16,-1 0 0-16,2 2 1 0,-1 15 3 15,1 3 21-15,1-2-22 16,1-1 3-16,4-6-7 16,4-4 0-16,3-4 0 15,4-3-1-15,1-1-1 16,-1-15 2-16,0 0-1 15,-5 4 7-15,-4 2-6 16,-1 5 5-16,-3 5 5 16,0 0 9-16,0 0-19 15,3 8-1-15,0 8 0 16,0 7-15-16,3 1-19 16,0-4-155-16,0-3-632 15</inkml:trace>
  <inkml:trace contextRef="#ctx0" brushRef="#br1" timeOffset="-65580.11">27205 13683 534 0,'0'0'227'16,"0"0"-118"-16,0 0 25 16,0 0-58-16,0 0-21 15,0 0-3-15,-65 97 9 16,49-32-10-16,3 11-16 16,6 8-7-16,4 4-13 15,3 1-11-15,0-5 1 16,0-6-5-16,4-11 0 0,12-9-3 15,4-11-6 1,5-5 3-16,1-8-52 0,-1-13-82 16,3-13-122-16,1-8-382 15</inkml:trace>
  <inkml:trace contextRef="#ctx0" brushRef="#br1" timeOffset="-65018.34">27551 13872 552 0,'0'0'265'0,"0"0"-177"0,0 0 19 15,0 0-53-15,0 0 36 16,-16 99-4-16,11-49-22 15,-1 2-7-15,2-2-17 16,-2-3 1-16,5-9-23 16,1-10-4-16,0-9-5 15,0-11-5-15,0-3-7 16,0-5 3-16,0 0-33 16,17-20 14-16,7-9-19 15,4-8-43-15,-2-2-10 16,-2 9 6-16,-5 10 43 15,-7 11 31-15,-3 9 11 16,-3 0 2-16,0 6 0 16,-1 15 39-16,-2 5 15 15,0 5-7-15,-2 1 16 0,1-2-22 16,-1 1-40-16,1-5-3 16,-2-2-1-16,0-3-78 15,0-8-91-15,2-8-427 16</inkml:trace>
  <inkml:trace contextRef="#ctx0" brushRef="#br1" timeOffset="-64335.4">27888 13655 421 0,'0'0'173'0,"0"0"-79"15,0 0 15-15,0 0-17 16,0 0-35-16,0 0-11 16,0 21 30-16,0 3-9 15,-5 2 2-15,0 3-19 16,4 1-24-16,1-2 6 16,0-2-25-16,0-7 7 15,1-3-6-15,7-4 0 16,3-6-6-16,1-4-2 15,3-2-16-15,0 0 1 16,1-18-55-16,-2-6-84 16,-2-6-133-16,-8-3-340 15</inkml:trace>
  <inkml:trace contextRef="#ctx0" brushRef="#br1" timeOffset="-64124.05">27924 13475 699 0,'0'0'172'16,"0"0"1"-16,0 0-32 16,0 0-114-16,0 0-27 15,0 0-19-15,-10-6-2 0,8 17-100 16,2 0-174-16,0-1-412 15</inkml:trace>
  <inkml:trace contextRef="#ctx0" brushRef="#br1" timeOffset="-63802.44">27726 13580 492 0,'0'0'283'0,"0"0"-204"16,0 0 72-16,0 0-44 15,0 0-35-15,-37 100-14 16,37-62-39-16,0 1 3 16,7-1-21-16,15-1 2 15,7-5-6-15,4-5-53 16,-1-10-90-16,-2-10-169 16</inkml:trace>
  <inkml:trace contextRef="#ctx0" brushRef="#br1" timeOffset="-63574.21">28105 13555 785 0,'0'0'45'0,"0"0"76"16,0 0 22-16,49 103-28 15,-36-60-43-15,-5 7-24 16,-8 1-16-16,0 1-32 16,-8 3-21-16,-19-4-65 0,-4-3-214 15</inkml:trace>
  <inkml:trace contextRef="#ctx0" brushRef="#br1" timeOffset="-63141.86">28057 14183 680 0,'0'0'181'16,"0"0"-63"-16,0 0 30 0,0 0-34 15,0 0-68-15,100 0-13 16,-58 0-22-16,-3 0-10 16,-1 0-2-16,0 0-75 15,-4-1-95-15,-1-5-257 16</inkml:trace>
  <inkml:trace contextRef="#ctx0" brushRef="#br1" timeOffset="-62579.91">28488 13921 797 0,'0'0'161'0,"0"0"-155"16,0 0 34-16,0 0 32 16,-15 88-37-16,15-54-26 15,11-3 5-15,7-7-14 16,4-6-8-16,0-9-11 16,1-9-28-16,-2-2 27 15,-2-19 19-15,-5-5-4 16,-4-5 5-16,-6-2 11 15,-4-2 25-15,0 4 20 16,0 6-13-16,0 9 38 16,0 7-12-16,0 7-28 15,0 2-31-15,0 4-10 0,0 21-27 16,0 16 21-16,2 14 5 16,7 10 1-16,3 7 0 15,1 2-5-15,1-2-3 16,4-5-25-16,-2-8-4 15,-4-5 28-15,-3-6-25 16,-8-7 13-16,-1-6 18 16,0-5-22-16,-12-11 14 15,-7-4 11-15,-6-8 0 16,-2-6 30-16,-3-1-7 16,0 0 16-16,2-10-1 15,5-4-7-15,7-4 21 0,7-3-23 16,6-1-9-16,3-3 4 15,0-3-24-15,6-2-9 16,13-5-7-16,7-3-52 16,0-8-71-16,4-5-279 15</inkml:trace>
  <inkml:trace contextRef="#ctx0" brushRef="#br1" timeOffset="-62048.07">28858 13522 614 0,'0'0'170'0,"0"0"-74"15,0 0 38-15,0 0-66 16,0 0-27-16,0 0 12 15,-40 62 3-15,31-31-19 16,3 5-2-16,3-3-30 16,3 1-2-16,0-4-6 0,0-5-5 15,2-2-48-15,12-10-80 16,8-9-133-16,1-4-343 16</inkml:trace>
  <inkml:trace contextRef="#ctx0" brushRef="#br1" timeOffset="-61799.74">29019 13579 306 0,'0'0'522'16,"0"0"-502"-1,0 0 38-15,0 0-1 0,0 0 44 16,0 0-32-16,0 73-15 15,0-46-1-15,0-2-29 16,0-2-22-16,0-6 2 16,0-3-4-16,0-6-17 15,0-6-48-15,0-2-103 16,8-4-71-16,2-17-367 16</inkml:trace>
  <inkml:trace contextRef="#ctx0" brushRef="#br1" timeOffset="-61642.22">28993 13473 450 0,'0'0'450'0,"0"0"-437"16,0 0-13-16,0 0-51 15,0 0-230-15,0 0-255 16</inkml:trace>
  <inkml:trace contextRef="#ctx0" brushRef="#br1" timeOffset="-61101.32">29145 13448 421 0,'0'0'391'16,"0"0"-305"-16,0 0-28 0,0 0 40 16,0 0 37-1,27 107-82-15,-16-62-23 0,-3 3-27 16,-4 4 1-16,-4 1-8 15,0 2-67-15,-4-9-152 16,-11-9-299-16</inkml:trace>
  <inkml:trace contextRef="#ctx0" brushRef="#br1" timeOffset="-59662.19">29498 13468 229 0,'0'0'31'16,"0"0"-25"-16,0 0 1 15,0 0-7-15,0 0 0 16,0 0 4-16,0 4-4 15,0-3 0-15,0-1 5 16,0 0-2-16,0 0 19 16,0 0-17-16,0 0-5 0,0 0-12 15,0 0 12-15,0 0 9 16,0 0 22-16,0 0 14 16,0 0-9-16,0 0-20 15,0 0 16-15,0 0 2 16,0 0-22-16,0 0 7 15,0 0-17-15,0 0 3 16,0 0-10-16,0 0-4 16,0 0 9-16,0 0 0 15,0 0 15-15,0 0 9 16,0 0-13-16,0 0-11 16,0 0 20-16,0 0 5 0,0 0 23 15,-1 0-16-15,-1 0-32 16,-1 0-13-16,2 2-28 15,-3-2 41-15,1 1 3 16,3-1-3-16,-2 0 0 16,2 0-1-16,-2 0 6 15,1 0 5-15,-1 0 10 16,-1 0-11-16,0 0 1 16,0 0-8-16,0 0 21 15,2 0 3-15,1 0-13 16,-3-1 17-16,1 1 2 15,1-2 6-15,-2 1 12 16,3 1 5-16,0 0 15 16,0 0-20-16,0 0-47 15,0 0 16-15,7 0-18 0,8 10 8 16,9 15 11-16,5 16 7 16,0 14 20-16,0 19 5 15,-1 14-33-15,-5 6 20 16,-4 1-25-16,-3-4-3 15,-5-9 11-15,-7-2-22 16,-4-7 3-16,0-8-3 16,-3-7 1-16,-14-3-1 15,-2-3 0-15,-1-3-14 16,-1 1-18-16,4-5-54 0,1-7-65 16,11-12-243-1</inkml:trace>
  <inkml:trace contextRef="#ctx0" brushRef="#br1" timeOffset="-44520.11">29965 14012 149 0,'0'0'441'16,"0"0"-420"-16,0 0 56 15,0 0-7-15,33-76-36 16,-15 56-9-16,1 5-16 16,1 3-1-16,-1 2 6 15,-2 5-8-15,-1 2 8 16,-4 3 8-16,-1 0-19 16,-1 15 30-16,-3 13 0 0,-2 9 10 15,-2 9 13 1,-3 2-23-16,0-2 3 0,0-1 11 15,-9-5-10-15,-4-5 8 16,0-4-19-16,1-4-5 16,2-9 2-16,3-7-23 15,2-7 7-15,5-4-6 16,0 0 1-16,0-1 9 16,0-20-11-16,14-8-7 15,8-11-11-15,3-3-3 16,2-3 8-16,0 0-2 15,-3 2-3-15,-2 2 17 16,-3 7-11-16,-3 10 12 16,-6 11-5-16,-4 10 1 0,-2 4 2 15,-1 6-12-15,0 15-41 16,4 8 48-16,-3 3 2 16,5-3 5-16,0-5-4 15,1-7 4-15,2-7-3 16,-3-4 0-16,-1-6-10 15,0 0 13-15,-2-6 5 16,-1-10-2-16,-4-3 1 16,-1-3 4-16,0 0-5 15,0 1 5-15,0 2-3 16,-10 5 15-16,-2 3-20 16,-3 5 3-16,-1 6-7 15,-2 0-3-15,-2 9 6 0,0 12 1 16,1 7 0-16,0 5 1 15,3 0-1-15,1 2 13 16,7-4 13-16,8-1-15 16,0-4 12-16,5-4-1 15,14-4-13-15,2-2 11 16,6-6-9-16,3-6-5 16,6-4-6-16,5 0-7 15,0-16-83-15,-2-5-291 16</inkml:trace>
  <inkml:trace contextRef="#ctx0" brushRef="#br1" timeOffset="-41446.17">30541 13611 62 0,'0'0'97'16,"0"0"-34"-16,0 0 26 15,0 0-2-15,0 0-3 16,0 0-8-16,0 0-27 15,0 0 2-15,0 0-9 16,0 0 7-16,0 0 7 16,0 0-16-16,0 0-7 15,0 0-1-15,0 0-20 16,0-1 13-16,0-5-5 0,1 3 7 16,-1-1 17-1,2 2-16-15,-2 0 6 0,2 0 6 16,-2 1-17-16,0 1 7 15,1 0-15-15,-1 0-8 16,0 0 2-16,0 0-9 16,2 14 0-16,-2 9 12 15,0 2 0-15,0-1 7 16,0-4-8-16,0-3-2 16,0-4 14-16,0-4-18 15,0-1 7-15,3-4-8 16,0-1 1-16,0-2 0 15,3-1 3-15,2 0-8 16,1 0-1-16,4-7-47 16,0-8-42-16,-3-4-55 0,-5-1-202 15,-4 1-365-15</inkml:trace>
  <inkml:trace contextRef="#ctx0" brushRef="#br1" timeOffset="-41211.65">30568 13389 621 0,'0'0'189'16,"0"0"-140"-16,0 0 37 0,0 0-47 15,0 0-39-15,0 0-30 16,-6 8-68-16,6 6-99 16,0-2-249-16</inkml:trace>
  <inkml:trace contextRef="#ctx0" brushRef="#br1" timeOffset="-40882.27">30807 13724 593 0,'0'0'249'16,"0"0"-201"-16,0 0 65 15,0 0-20-15,0 0-36 16,0 0-10-16,0 35-20 16,-2-18-26-16,-2 2-1 15,-2-4-34-15,0-2-65 0,6-7-156 16,0-6-346-16</inkml:trace>
  <inkml:trace contextRef="#ctx0" brushRef="#br1" timeOffset="-40348.25">30981 13518 397 0,'0'0'496'16,"0"0"-474"-16,0 0 21 16,0 0 60-16,0 0-61 0,0 0-33 15,2-42-5 1,-2 41-2-16,0 1-2 0,0 0 3 16,0 0-3-16,0 0 0 15,0 0 2-15,0 0-4 16,0 7 4-16,3 6 2 15,0 0 4-15,1 4-6 16,2 3 7-16,-2 3-9 16,1-1 0-16,-2 1-2 15,0-2 2-15,-3-3-2 16,0-1 0-16,0-2-8 16,0 1 8-16,-6-6-10 0,-7 0 12 15,1-1 2-15,-2-3 7 16,1 0 9-16,1-3 7 15,3 0-24-15,3-2 17 16,3-1-1-16,3 0-6 16,0 0 16-16,0 0-12 15,0 2 7-15,0-2 10 16,0 0-24-16,5 0 12 16,5 0-13-16,2 0-4 15,0 0 6-15,1 0-4 16,-4 0-5-16,3 2 0 15,2 1-50-15,5 1-57 16,1-2-106-16,3-2-435 0</inkml:trace>
  <inkml:trace contextRef="#ctx0" brushRef="#br1" timeOffset="-39200.43">31166 13438 89 0,'0'0'155'0,"0"0"-93"0,0 0 71 16,0 0-25-16,0 0-11 16,0 0-30-16,0-6-22 15,0 6-16-15,0 0-28 16,0 0 4-16,0 0-5 16,2 0 3-16,5 0 3 15,5 18 23-15,0 9 7 16,3 5 26-16,-5 7-18 15,-1-2-2-15,-2 2-24 16,-7-4-18-16,0-1 0 16,-5-1-45-16,-20 0-119 15,-7-3-124-15</inkml:trace>
  <inkml:trace contextRef="#ctx0" brushRef="#br1" timeOffset="-38688.07">30440 13339 461 0,'0'0'120'0,"0"0"31"16,-61 91-12-16,44-42-38 15,5 4-6-15,12 2-50 16,0-2-28-16,21-3-16 16,15-1-1-16,10-6-27 15,5-5-112-15,4-10-294 16</inkml:trace>
  <inkml:trace contextRef="#ctx0" brushRef="#br1" timeOffset="-37028.14">23733 15579 142 0,'0'0'431'0,"0"0"-396"16,0 0 26-16,0 0 24 15,0 0-53-15,0 0-13 16,6 2 19-16,-3 1-6 16,0 0-9-16,0-2-14 15,-3-1 11-15,0 0-6 16,0 0 16-16,0 0 16 15,0 0 2-15,0-1 6 16,-3-10-41-16,-6-1-12 0,-5 2 13 16,-2-1-14-16,-3 4 0 15,-3 2 2-15,-4 5-2 16,-2 0 8-16,-2 1-8 16,0 16 0-16,2 7 8 15,4 5-6-15,3 7 6 16,9 3-7-16,3 3 5 15,6 0-3-15,3-4-3 16,0-6 0-16,3-6-5 16,12-6-3-16,2-7 4 15,2-7-1-15,3-6-11 16,4-2 16-16,2-20 0 0,2-12 1 16,0-7 1-1,-3-8 1-15,-8-6-3 0,-4-7 0 16,-8-6 5-16,-7-4-6 15,0 3 2-15,-7 5-1 16,-15 11 17-16,-5 13-6 16,-4 12 2-16,-2 11-12 15,-3 11-1-15,1 6-8 16,4 2-11-16,4 21-10 16,7 11-39-16,7 6-95 15,10 2-125-15</inkml:trace>
  <inkml:trace contextRef="#ctx0" brushRef="#br1" timeOffset="-32888.12">23887 15375 862 0,'0'0'41'0,"0"0"-36"16,0 0 39-16,17-93 14 16,0 73-30-16,1 5-18 0,0 5 10 15,-1 6-19-15,-3 4 1 16,0 0-2-16,1 0-1 16,-2 10 1-16,1 1 1 15,-4 0 2-15,-2-3 5 16,-1-3-5-16,-4-4-1 15,-3-1 11-15,0 0 29 16,0 0 38-16,1-3-19 16,1-5-41-16,-1-1-10 15,1 5-6-15,-2 4 11 16,0 0-15-16,1 7-11 16,2 26-10-16,1 16 13 0,-1 15 8 15,-2 5-1 1,2-2 1-16,4-3 0 0,-2-7-2 15,-2-10-1-15,-3-7 0 16,0-9 4-16,0-10-1 16,-12-9 20-16,-2-4-2 15,-6-8 11-15,-1 0 6 16,-6-6-23-16,0-8-12 16,5 0-1-16,7 4-54 15,9 3-40-15,6 3-170 16,2 4-717-16</inkml:trace>
  <inkml:trace contextRef="#ctx0" brushRef="#br1" timeOffset="-32424.27">23192 16161 906 0,'0'0'150'0,"0"0"-112"16,0 0-9-16,97-31-6 15,-14 13 6-15,22 0 4 16,16-1 5-16,4 3-15 0,-6 9 8 16,-17 7-31-16,-20 0-3 15,-18 0-27-15,-15 6-31 16,-13-5-93-16,-15-1-211 16</inkml:trace>
  <inkml:trace contextRef="#ctx0" brushRef="#br1" timeOffset="-31890.38">23550 16418 454 0,'0'0'145'16,"0"0"-137"-16,0 0 74 15,0 0 33-15,0 0-25 16,-85 50-12-16,69-21-5 15,2 4-23-15,2 4-24 16,0 2-10-16,3-1 4 0,3-2-14 16,3 0 4-16,3-8-10 15,0-7 0-15,0-5 1 16,12-11-1-16,6-5-2 16,3 0 1-16,4-17 2 15,2-9-2-15,0-11 1 16,-5-6 0-16,-7-7 1 15,-6-9 3-15,-7-5-4 16,-2 3 0-16,-3 9-4 16,-15 15 4-16,-8 10 5 15,-2 14 12-15,-6 7-17 16,-1 6-6-16,-3 6-1 0,4 17-1 16,5 9-31-1,10 4-44-15,8 1-95 16,11-4-203-16</inkml:trace>
  <inkml:trace contextRef="#ctx0" brushRef="#br1" timeOffset="-31282.29">23844 16313 719 0,'0'0'93'0,"0"0"-46"16,0 0 80-16,0 0-74 0,0 0-51 15,0 0 25 1,-38 70 17-16,31-24-2 0,1 4-1 15,0-1-29-15,5-3 32 16,1-4-20-16,0-9-17 16,0-5 5-16,8-6-10 15,4-8 2-15,6-7-4 16,0-7-3-16,6 0 0 16,1-14-1-16,2-15 2 15,-3-4-3-15,-1-7 7 16,-7-7-2-16,-7-3 0 15,-8-5 6-15,-1 4-10 0,0 2 4 16,-16 14 0 0,0 11-2-16,-5 10 2 0,-2 12-7 15,-4 2-15-15,-5 13-35 16,-4 10-4-16,9 9-53 16,5-2-92-16,8 0-142 15</inkml:trace>
  <inkml:trace contextRef="#ctx0" brushRef="#br1" timeOffset="-30959.29">23799 16511 961 0,'0'0'111'15,"0"0"-68"-15,0 0 64 16,0 0-64-16,0 0-17 16,0 0 17-16,88-52-26 15,-65 52-5-15,-4 0-4 16,0 0-6-16,-5 0 9 15,-1 0-9-15,0 0 1 16,-3 0-6-16,0-4-53 0,-3-8-105 16,2 0-432-16</inkml:trace>
  <inkml:trace contextRef="#ctx0" brushRef="#br1" timeOffset="-28284.29">24202 16690 459 0,'0'0'82'0,"0"0"-65"16,0 0 32-16,0 0-3 16,0 0-12-16,0 0-13 15,0 0 0-15,0 0-10 16,0 0 3-16,0 0 18 15,0 0-2-15,0 0-7 16,0 0 12-16,0 0-10 16,0 0-2-16,0 0-18 15,0-4 3-15,0 0 20 16,0 1-13-16,0 0 3 16,0 2 0-16,0-1-17 15,0-1 13-15,0 3 1 0,0 0-6 16,0 0 10-16,0 0-18 15,0 0 4-15,0 0-5 16,0 0 5-16,0 0-5 16,0 0 0-16,0 0 2 15,0 0-5-15,0 6 6 16,0 3 8-16,0 2 9 16,0 3-9-16,0 0 12 15,0 3-11-15,0 3-7 16,0 0 12-16,1 1-16 15,2-1 6-15,-1-1 0 16,-1-3-2-16,1 1 0 0,-2-3-1 16,0 0 0-16,0 1 11 15,0-5-14-15,0 4 9 16,0-3 4-16,0 0-13 16,0-1 8-16,0-3-9 15,0-3 2-15,0-1-1 16,0 0 3-16,0-2-4 15,0 1 0-15,0-1 6 16,0 2-4-16,-2-2-2 16,-2 2 4-16,1 2-2 15,-3-3 2-15,-3 2-4 16,3-1 0-16,-2 0 4 16,4-1-4-16,-1 1 0 0,4-2 1 15,-1-1 2-15,0 0 0 16,0 0-1-16,-1 0-2 15,-1 0 4-15,-1 0-4 16,1 0 0-16,1 0 2 16,-2 0-4-16,4 0 4 15,1-2-2-15,0-1 5 16,0 1-1-16,0-3 6 16,0-1-10-16,0-1-1 15,1-1-3-15,7 0 4 16,1-1 0-16,2-1 0 15,0 0 6-15,1 0-6 0,3 1 3 16,-3-3-1-16,3 1 13 16,-5 3-10-16,-4-1 1 15,0 4-5-15,-3-1-1 16,3-3-9-16,-3 1-50 16,0-4-122-16,-3-2-357 15</inkml:trace>
  <inkml:trace contextRef="#ctx0" brushRef="#br1" timeOffset="-27937.74">24239 16497 831 0,'0'0'161'0,"0"0"-114"16,0 0 68-16,0 0-53 0,0 0-62 16,0 0-4-16,-4 3-71 15,2 12-54-15,-1 0-163 16</inkml:trace>
  <inkml:trace contextRef="#ctx0" brushRef="#br1" timeOffset="-27074.82">24657 15961 116 0,'0'0'418'0,"0"0"-348"16,0 0 79-16,0 0-5 16,0 0-22-16,0 0-30 15,-3 0-37-15,3 0-8 16,0 2-31-16,9 4-15 15,7 3 11-15,10 1-11 16,5 1 4-16,5 3-5 16,2-1-100-16,-2-3-179 15,-1-7-307-15</inkml:trace>
  <inkml:trace contextRef="#ctx0" brushRef="#br1" timeOffset="-26904.09">24788 16144 945 0,'0'0'33'0,"0"0"-29"16,0 0-4-16,0 0 9 16,124 7-9-16,-73-1-114 15,-3-1-321-15</inkml:trace>
  <inkml:trace contextRef="#ctx0" brushRef="#br1" timeOffset="-26376.21">25448 15579 538 0,'0'0'214'0,"0"0"-116"0,0 0 48 16,0 0-45-16,0 0-64 15,0 0-6-15,-2 47 25 16,1-5 9-16,1 1-30 16,0 1-35-16,0 0-1 15,11 0 1-15,3-1-73 16,2-6-79-16,-1-8-221 15</inkml:trace>
  <inkml:trace contextRef="#ctx0" brushRef="#br1" timeOffset="-26107.7">25283 16188 780 0,'0'0'173'0,"0"0"-140"15,0 0 83-15,0 0-38 16,0 0-27-16,0 0 19 16,120-11-20-16,-68 6-17 15,-1 0-24-15,-2-1 0 16,-7 2-9-16,-5 2-64 15,-4 1-44-15,-6 1-169 0,-6 0-471 16</inkml:trace>
  <inkml:trace contextRef="#ctx0" brushRef="#br1" timeOffset="-25477.97">25416 16395 74 0,'0'0'788'0,"0"0"-760"0,0 0 40 16,0 0 55-16,0 0-79 15,0 0-36-15,8-4-8 16,-4 25 2-16,1 9 29 16,-1 2 3-16,-2 1-4 15,-1 0 6-15,1-6-15 16,-1-7-1-16,-1-5 0 16,0-6-19-16,0-6 12 15,0-3-5-15,0 0-1 16,2 0 27-16,-1-3-16 0,4-14-13 15,0-5-5 1,1-5-21-16,4 6 21 0,-3 2-7 16,2 9 7-16,-5 6-6 15,-2 3 6-15,-2 1-9 16,1 0 9-16,4 3-9 16,1 11 9-16,0 1 12 15,3 0-12-15,-3-4 6 16,-2-4-5-16,2-1-1 15,0-6 2-15,3 0 5 16,3 0-3-16,3-14 1 16,3-5-3-16,1 1 0 15,-2 3-2-15,-1 4 0 16,-2 6 0-16,-1 5 3 16,-1 0-3-16,3 0 0 15,-3 11 1-15,0 7 6 16,-1 1-7-16,-1 2 0 0,0-1-2 15,2-2-38-15,-5-6-86 16,4-8-363-16</inkml:trace>
  <inkml:trace contextRef="#ctx0" brushRef="#br1" timeOffset="-24817.49">26306 15861 621 0,'0'0'201'0,"0"0"-122"0,0 0 70 16,0 0-54-16,0 0-32 16,0 0-40-16,19 1 7 15,18 2 42-15,14-3-48 16,4 0-8-16,3 0 3 15,-2 0-19-15,-10-4 0 16,-14 2-6-16,-7-1-41 16,-9 2-14-16,-9 1-116 15,-5 0-105-15,-2 0-230 16</inkml:trace>
  <inkml:trace contextRef="#ctx0" brushRef="#br1" timeOffset="-24351.27">26373 15920 761 0,'0'0'98'15,"0"0"47"-15,0 0 3 16,0 0-39-16,0 0-61 16,0 0-20-16,-12 0-28 15,12 7-5-15,1 5 5 16,10 5-5-16,8 2 12 15,5-2-14-15,1-2 7 0,1 0-15 16,-2-3 5 0,-7-1-12-16,-5-4 22 0,-6 0 0 15,-4 2-3-15,-2 2 0 16,0 4 6-16,-5 3 1 16,-8 1 22-16,-2 1-18 15,-2 1 16-15,1 4-15 16,0 0-9-16,-4 3 18 15,1 2-18-15,-1 1 0 16,3 3 1-16,3-4 2 16,7 0-3-16,4-3 0 15,3-7-1-15,0-4 1 16,15-9 0-16,10-2 11 16,8-5 36-16,9 0-17 15,7-12 0-15,2-4-15 16,-1 2-15-16,-5 2 0 0,-8 8-8 15,-7 1-77-15,-5 3-82 16,-5 3-446-16</inkml:trace>
  <inkml:trace contextRef="#ctx0" brushRef="#br1" timeOffset="-23608.87">26456 16776 475 0,'0'0'236'16,"0"0"-161"-16,0 0 40 15,0 0 0-15,0 0-33 0,0 0-15 16,8-20-19 0,-8 20-7-16,0 0-34 0,0 0-5 15,0 0-1-15,0 5 5 16,0 7-4-16,-3 3 19 16,3-1-8-16,-2 4 9 15,2-2-10-15,0 0-4 16,0 0 12-16,0-2-20 15,0 1 11-15,0-1-9 16,0-2 1-16,0-2 4 16,0-3-7-16,0-3 2 15,3 0 6-15,3 0-5 16,1 2 12-16,1-3-1 16,3-1-14-16,0-1 8 15,3 2-8-15,4-3-11 0,1 0-6 16,5 0-47-16,3-11-40 15,-3-5-133-15,-5-2-548 16</inkml:trace>
  <inkml:trace contextRef="#ctx0" brushRef="#br1" timeOffset="-23325.3">26773 16756 874 0,'0'0'310'0,"0"0"-309"16,0 0 91-16,0 0-6 15,0 0-76-15,0 0-9 16,55-13-1-16,-24 4-39 16,0 5-53-16,-7 3-177 15,-7 1-250-15</inkml:trace>
  <inkml:trace contextRef="#ctx0" brushRef="#br1" timeOffset="-23167.19">26798 16829 861 0,'0'0'42'16,"0"0"-39"-16,0 0 124 16,0 0-35-16,0 0-67 15,0 0-17-15,74-7-8 16,-46 3-55-16,-6-2-194 16,-2 3-338-16</inkml:trace>
  <inkml:trace contextRef="#ctx0" brushRef="#br1" timeOffset="-22986.18">27159 16669 967 0,'0'0'93'16,"0"0"-91"-16,0 0 65 15,-28 80-22-15,21-53-30 16,7-1-15-16,0-4-17 15,0-5-126-15,3-7-183 16</inkml:trace>
  <inkml:trace contextRef="#ctx0" brushRef="#br1" timeOffset="-22110.29">26413 15600 663 0,'0'0'133'0,"0"0"-112"16,0 0 154-16,0 0-58 16,0 91-30-16,1-60-33 15,2-2-30-15,-1-7-5 16,1-5-18-16,-2-7 11 16,1-6-12-16,-2-3 5 15,1-1 3-15,2 0-6 16,3-1-1-16,3-16-1 15,2-5-1-15,2-5 1 0,2 3-8 16,-3 3 1 0,-2 8 2-16,-5 6 6 0,-2 6-1 15,-2 1 4-15,1 0 1 16,2 0-5-16,2 14 7 16,3 4 1-16,-1 2 7 15,-1-5-15-15,1-2 0 16,0-6-1-16,1-3 9 15,1-4-8-15,3 0 0 16,-1 0 6-16,4-7-3 16,-2-5-3-16,-2 0 0 15,1 4-2-15,-5 3 6 16,-2 4-4-16,0 1 1 16,2 0 5-16,1 4-3 15,0 8 0-15,3 3-3 16,-3 4 0-16,0 0-8 0,0 1-37 15,-2-5-116-15,3-6-416 16</inkml:trace>
  <inkml:trace contextRef="#ctx0" brushRef="#br1" timeOffset="-20683.68">27120 15722 395 0,'0'0'123'16,"0"0"-28"-16,0 0 39 0,0 0-30 15,0 0-27-15,0 0-26 16,4-13-3-16,-4 38-20 16,0 17 42-16,0 10 11 15,-1 10-26-15,1 9-9 16,0 5-6-16,0 2-11 15,0-2 9-15,0-7-8 16,9-10-27-16,9-3 9 16,8-9-12-16,12-6-5 15,13-7-25-15,10-14-80 16,6-15-162-16</inkml:trace>
  <inkml:trace contextRef="#ctx0" brushRef="#br1" timeOffset="-19920.14">27529 15768 270 0,'0'0'397'0,"0"0"-317"15,0 0 57-15,0 0 17 16,0 0-60-16,0 0-61 16,0 11-28-16,0 32 52 15,0 14 12-15,0 8-14 16,0 1-16-16,0-1-23 15,0-7 12-15,0-11-25 0,1-15 2 16,1-13 5 0,1-10-7-16,-2-6-3 0,5-3 2 15,11-12 2-15,2-19-8 16,8-17-5-16,1-6-26 16,-2 3 11-16,-7 13-12 15,-5 13 8-15,-7 17 24 16,-1 8-4-16,-3 2 6 15,0 20 2-15,0 8 4 16,0 4 27-16,0 0-22 16,1-5 3-16,4-4-12 15,-1-5-2-15,2-4-23 16,-1-7-80-16,-2-9-181 0,4 0-332 16</inkml:trace>
  <inkml:trace contextRef="#ctx0" brushRef="#br1" timeOffset="-19499.29">27944 15425 513 0,'0'0'290'16,"0"0"-246"-16,0 0 125 16,-53 76-20-16,42-34-48 15,5 2-38-15,6-3-22 16,0-4-12-16,0-5-29 16,12-4 6-16,2-4-6 0,0-4-5 15,-2-8-20-15,-3-3-76 16,0-9-83-16,1 0-161 15</inkml:trace>
  <inkml:trace contextRef="#ctx0" brushRef="#br1" timeOffset="-19254.27">28093 15519 678 0,'0'0'197'0,"0"0"-194"16,0 0 185-16,0 0-74 0,-15 82-44 15,15-55-11-15,0-3-42 16,0-4-1-16,0-4-16 16,3-3 0-16,3-2-4 15,1-8-59-15,2-3-63 16,2 0-160-16,-1-10-535 15</inkml:trace>
  <inkml:trace contextRef="#ctx0" brushRef="#br1" timeOffset="-19087.86">28091 15394 971 0,'0'0'145'0,"0"0"-135"15,0 0 39-15,0 0-49 16,0 0-48-16,0 0-193 16,14 21-17-16</inkml:trace>
  <inkml:trace contextRef="#ctx0" brushRef="#br1" timeOffset="-18839.45">28241 15350 929 0,'0'0'132'16,"0"0"-107"-16,0 0 14 15,19 95 72-15,-12-42-56 16,-4 3 3-16,-3 3-33 15,0 4-25-15,-19 2 0 16,-5-2-88-16,2-6-117 16,2-14-463-16</inkml:trace>
  <inkml:trace contextRef="#ctx0" brushRef="#br1" timeOffset="-18384.27">28461 16051 896 0,'0'0'295'16,"0"0"-264"-16,0 0 10 16,0 0-16-16,0 0-20 15,124-44-10-15,-76 34-23 0,0-1-202 16,1 0-417-16</inkml:trace>
  <inkml:trace contextRef="#ctx0" brushRef="#br1" timeOffset="-17849.75">28932 15679 845 0,'0'0'188'0,"0"0"-188"16,0 0 0-16,-28 101 54 0,28-54-27 16,5-5-16-16,16-4 3 15,3-9-14-15,0-9 0 16,-4-8 0-16,-3-11 1 16,-2-1-1-16,-5-17 18 15,-1-12-8-15,-3-11 2 16,-2-5-3-16,-2-2 6 15,-2 7 2-15,0 8-16 16,0 14 18-16,0 11 6 16,0 7-21-16,0 8-4 15,0 26-55-15,0 16 55 16,0 14-6-16,4 10 11 16,3 11-5-16,2 2 0 15,1-1 7-15,0-8-13 0,-4-13 6 16,-3-7-12-16,-3-10 3 15,0-5-1-15,-13-9 10 16,-11-4 12-16,-6-6 13 16,-1-7 23-16,1-6-5 15,3-7 6-15,9-4 12 16,5 0-8-16,5-13 9 16,5-13-19-16,3-11-16 15,0-8-14-15,15-6-13 16,8-4-19-16,0-3-17 15,4 0-45-15,3 1-33 0,0-6-125 16,0 1-656 0</inkml:trace>
  <inkml:trace contextRef="#ctx0" brushRef="#br1" timeOffset="-17407.41">29224 15292 516 0,'0'0'196'16,"0"0"-121"-16,0 0 54 0,0 0-12 15,0 0-35 1,-52 92 6-16,44-53-19 0,3-2-32 16,5-3-17-16,0-3-16 15,5-9-4-15,9-3 0 16,3-8-40-16,4-8-39 16,-1-3-179-16,-1-1-454 15</inkml:trace>
  <inkml:trace contextRef="#ctx0" brushRef="#br1" timeOffset="-17099.68">29422 15298 701 0,'0'0'88'0,"0"0"91"15,0 0-13-15,-31 91-76 16,25-65-26-16,4-3-30 16,2-3-13-16,0-4-10 15,0-6-4-15,3-1-6 16,8-4-1-16,2-3-19 15,5-2-1-15,0 0-57 0,0 0-97 16,-5-5-176 0</inkml:trace>
  <inkml:trace contextRef="#ctx0" brushRef="#br1" timeOffset="-16927.88">29442 15163 1033 0,'0'0'39'16,"0"0"-2"-16,0 0-31 15,0 0-6-15,0 0-78 16,0 0-97-16,29 58-317 16</inkml:trace>
  <inkml:trace contextRef="#ctx0" brushRef="#br1" timeOffset="-16673.09">29588 15170 696 0,'0'0'262'0,"0"0"-248"16,0 0-14-16,22 87 104 0,-8-23-13 15,-4 12-2 1,-4 5-42-16,-2 4 18 0,-4 2-35 16,0-3-26-16,0-2-4 15,-14-2-19-15,-6-4-37 16,-2-4-38-16,-4-11-164 16</inkml:trace>
  <inkml:trace contextRef="#ctx0" brushRef="#br1" timeOffset="-15338.16">29758 15157 178 0,'0'0'265'0,"0"0"-210"0,0 0 13 16,0 0 23-16,0 0-3 15,0 0-39-15,0-3 5 16,0 3-25-16,5 19-27 16,5 14 76-16,2 13-22 15,4 11 12-15,-1 8-12 16,-2 6-28-16,-2 6 3 15,-2 5-7-15,1 7 8 16,-1 1 11-16,-1 4-31 16,-5 4 3-16,-3-1-1 15,-2-4-13-15,-13-2 13 16,-4-7-14-16,-2-2 16 16,3-7 11-16,0-5-27 15,2-9 8-15,1-4-8 0,3-9 5 16,0-11-11-16,5-6-1 15,2-13-32-15,2-8-17 16,3-10-72-16,0-2-104 16,0-23-173-16</inkml:trace>
  <inkml:trace contextRef="#ctx0" brushRef="#br1" timeOffset="-13515.82">30165 15761 655 0,'0'0'5'0,"0"0"-5"16,0 0 94-16,0 0-60 16,0 0-31-16,0 0-1 15,60-78-2-15,-41 67 0 16,0 4 2-16,-6 4-5 15,-3 3 3-15,-3 3 0 16,-2 18 35-16,-5 12 17 16,0 13 30-16,0 7 0 15,-5 5-23-15,-8 0 3 16,-1 0-12-16,1-7-3 16,3-8 8-16,2-10-27 15,2-15 1-15,2-8-13 0,4-7-14 16,0-3 8-16,0-1-7 15,6-25-3-15,13-18-9 16,8-13-56-16,4-9 19 16,4-1-39-16,-2 1 12 15,0 8 8-15,-7 9-17 16,-3 13 31-16,-8 15 51 16,-5 11 0-16,-6 7 40 15,1 3-14-15,-1 0-19 16,3 13 0-16,1 7 10 0,1-2-14 15,0 0-2 1,0-5 5-16,-1-7-6 0,-2-2 0 16,-5-4 5-16,-1 0-4 15,0 0 4-15,0-2 19 16,0-10-4-16,-6-4-11 16,-3 1-5-16,-3 3-4 15,0 4 0-15,-2 8 17 16,-2 0-16-16,-4 13 10 15,-4 16 8-15,3 11-8 16,3 5 21-16,4 2 11 16,7-1-17-16,7-2 3 15,0-6-9-15,10-4-2 16,10-9 0-16,2-8-17 16,5-9 16-16,1-8-17 0,7-7-5 15,1-20-52 1,4-15-253-16</inkml:trace>
  <inkml:trace contextRef="#ctx0" brushRef="#br1" timeOffset="-12856.32">30735 15234 230 0,'0'0'314'16,"0"0"-240"-16,0 0 70 16,0 0 0-16,0 0-42 15,0 0-8-15,0-18-1 16,0 18-35-16,0 0 0 0,0 0-15 15,0 0-29 1,0 0-12-16,-3 11-2 0,-6 13 0 16,-3 6 26-16,5 1-25 15,1-2 16-15,4-2-14 16,2-6 1-16,0-2-1 16,0-7-3-16,12-3 0 15,4-5-2-15,4-3 2 16,4-1-1-16,3-2-25 15,-2-17-58-15,-4-7-70 16,-5-7-174-16</inkml:trace>
  <inkml:trace contextRef="#ctx0" brushRef="#br1" timeOffset="-12644.6">30772 14854 938 0,'0'0'59'0,"0"0"-39"16,0 0 21-16,0 0-41 16,0 0-4-16,-73 89-31 15,70-52-94-15,3-3-144 16</inkml:trace>
  <inkml:trace contextRef="#ctx0" brushRef="#br1" timeOffset="-12143.29">30980 15477 682 0,'0'0'315'16,"0"0"-229"-16,0 0 51 15,0 0-85-15,0 0-50 16,0 0 17-16,-5 48-17 16,-2-24-2-16,-2 1-48 15,-2-4-156-15,4-3-484 16</inkml:trace>
  <inkml:trace contextRef="#ctx0" brushRef="#br1" timeOffset="-9720.59">31175 15159 377 0,'0'0'189'15,"0"0"-160"-15,0 0 86 16,0 0 3-16,0 0-62 16,0 0-7-16,0 0-2 15,0 0 1-15,0 0-4 16,0 0-20-16,0 0 22 0,0 0-8 15,0 0-5 1,0 0 12-16,0 0-15 0,0 0 0 16,0 0-9-16,0 0-16 15,0 0 9-15,0 0-14 16,3 0 1-16,3 3-3 16,3 11-1-16,2 4 3 15,-1 9 4-15,-1 3-1 16,-3 1 9-16,-2 0-7 15,-2 0-3-15,0-3 7 16,-2-3-4-16,0-6-5 16,0-6 5-16,0-5 1 15,0-5-2-15,0-3-3 16,0 0 11-16,0 0 18 16,0 0-15-16,-7 0 0 0,0 0-10 15,-1 0-3 1,1-3-4-16,1-1-18 0,2-3-30 15,1-6-17-15,3-5-88 16,0-9-151-16,0-3-363 16</inkml:trace>
  <inkml:trace contextRef="#ctx0" brushRef="#br1" timeOffset="-9509.15">31241 14854 697 0,'0'0'336'16,"0"0"-332"-16,0 0 50 16,0 0-41-16,0 0-13 15,0 0-11-15,35 35-25 16,-10-16-178-16</inkml:trace>
  <inkml:trace contextRef="#ctx0" brushRef="#br1" timeOffset="-8986.21">31466 14905 620 0,'0'0'301'16,"0"0"-281"-16,0 0 26 15,0 0-17-15,0 0 14 16,17 124 67-16,-16-57-41 16,-1 5-15-16,0 3-30 0,0-5-22 15,-4-5-2 1,-13-9-4-16,-5-6-43 0,-10-11-42 15,-2-12-147-15,-3-13-346 16</inkml:trace>
  <inkml:trace contextRef="#ctx0" brushRef="#br1" timeOffset="-8437.57">30536 14864 406 0,'0'0'367'0,"0"0"-296"15,0 0 32-15,0 0 18 16,-49 112-42-16,33-52 4 0,9 1-24 15,5 5-23 1,2 0-6-16,15-2-26 0,18-3 0 16,9-4-4-16,14-7-34 15,11-6-65-15,2-13-225 16</inkml:trace>
  <inkml:trace contextRef="#ctx0" brushRef="#br4" timeOffset="11841.05">10603 16960 710 0,'0'0'79'0,"0"0"0"16,-37 110 39-16,26-47-25 0,9 8-26 15,1 2-29-15,1-1 3 16,0-4-21-16,0-6-5 15,9-5 9-15,2-12-20 16,5-9 1-16,2-9-5 16,4-10-1-16,2-8-3 15,4-9-9-15,4-3-4 16,-1-26 12-16,2-10 2 16,-3-11 3-16,-7-7 0 15,-4-6-7-15,-6-7 3 16,-10-6-4-16,-3-5-6 0,0 5 12 15,-24 9-19 1,0 17 20-16,-4 18 1 0,1 13 6 16,-3 13 22-16,-1 6-26 15,0 9 0-15,-5 21-4 16,6 12-27-16,12 11-43 16,15 3-87-16,3-6-204 15</inkml:trace>
  <inkml:trace contextRef="#ctx0" brushRef="#br4" timeOffset="12713.64">10556 17410 577 0,'0'0'202'0,"0"0"-108"0,0 0 100 16,0 0-107-16,0 0-79 15,20-73 25-15,-5 46-15 16,0 4 10-16,-2 8-28 16,-5 8 0-16,-1 7-1 15,3 0-4-15,4 15 2 16,7 15 3-16,-3 3 8 15,6 0 10-15,-5-3-10 16,-2-9 4-16,-1-6 10 16,-1-8-10-16,0-5 11 0,-3-2-23 15,2 0 0 1,-3-6-19-16,4-9-66 0,-3-2-205 16,-3 1-567-1</inkml:trace>
  <inkml:trace contextRef="#ctx0" brushRef="#br4" timeOffset="13805.67">10916 17638 419 0,'0'0'87'16,"0"0"1"-16,0 0 42 16,0 0-33-16,0 0-22 15,0 0 9-15,0 0-13 16,-1-13-23-16,1 13-9 16,-2 0-7-16,1 0 4 15,-1 12-28-15,-1 6-7 16,2 7 27-16,1-1-19 15,0-2 1-15,0-1-10 0,0-5 6 16,7-3-10-16,2-3 4 16,0-5-1-16,2-1-1 15,3-4-14-15,1 0 4 16,6-5 12-16,0-15 0 16,-1-3 19-16,-4-1-14 15,-6-6-2-15,-5 5 20 16,-5 2-14-16,0 7 3 15,-2 3 0-15,-7 6 0 16,0 3-4-16,2 4-8 16,1 0-33-16,0 0-32 15,6 11-95-15,0-2-138 0</inkml:trace>
  <inkml:trace contextRef="#ctx0" brushRef="#br4" timeOffset="14427.83">11036 16727 494 0,'0'0'173'16,"0"0"-18"-16,0 0-16 16,0 0-59-16,0 0-63 15,0 0 98-15,0 97-30 16,3-60-39-16,5-6-10 15,1 0-30-15,2-6-4 0,2-5-4 16,-1-1-11-16,1-9-55 16,-2-1-69-16,0-9-120 15,-3 0-114-15</inkml:trace>
  <inkml:trace contextRef="#ctx0" brushRef="#br4" timeOffset="14593.84">11116 16890 364 0,'0'0'480'16,"0"0"-434"-16,0 0 99 16,0 0-31-16,0 0-74 15,0 0-38-15,27-6 13 0,-9 6-15 16,4 0-6 0,-1 0-75-16,0 0-127 0,-2 0-131 15</inkml:trace>
  <inkml:trace contextRef="#ctx0" brushRef="#br4" timeOffset="14757.67">11268 16802 648 0,'0'0'214'0,"0"0"-176"16,0 0 123-16,0 0-54 15,-21 75-69-15,21-41-16 16,2-1-22-16,14 6-8 0,-2-5-87 15,-1-2-292 1</inkml:trace>
  <inkml:trace contextRef="#ctx0" brushRef="#br4" timeOffset="15464.22">11514 17277 711 0,'0'0'131'0,"0"0"-20"16,0 0 35-16,0 0-67 15,0 0-30-15,0 0-15 16,24-5-32-16,4 3 45 16,5 1-19-16,-1-1-28 15,-3 2 0-15,-4 0-26 16,-3 0-58-16,-1 2-38 16,-6 2-131-16,-5 0-311 15</inkml:trace>
  <inkml:trace contextRef="#ctx0" brushRef="#br4" timeOffset="15654.11">11605 17387 185 0,'0'0'891'0,"0"0"-850"15,0 0 32-15,0 0-2 16,0 0-53-16,0 0 3 15,80 0-19-15,-49 12-2 16,4-1-94-16,3 2-214 16</inkml:trace>
  <inkml:trace contextRef="#ctx0" brushRef="#br4" timeOffset="16221.73">12098 16952 919 0,'0'0'93'16,"0"0"-47"-16,0 0 14 15,0 0-30-15,-65 117 18 16,55-43-13-16,6 11 0 16,4-2-27-16,0-4-3 15,4-16-4-15,14-11-1 0,6-13-3 16,1-11-3 0,5-12-2-16,1-13 2 0,4-3-15 15,0-16-5-15,1-19 26 16,-3-9 10-16,-6-9-5 15,-8-7 12-15,-14-6-15 16,-5-8 0-16,-13-2 7 16,-14 8-5-16,-3 13 0 15,3 19-4-15,1 18-9 16,4 15 5-16,3 3-55 16,5 19-70-16,4 15-23 15,7 3-171-15</inkml:trace>
  <inkml:trace contextRef="#ctx0" brushRef="#br4" timeOffset="16545.66">12104 17348 748 0,'0'0'292'0,"0"0"-243"16,0 0 70-16,0 0-39 15,10-85-59-15,5 74 6 16,6 7-6-16,-3 4-21 15,4 0-5-15,2 0-3 16,-1 11-44-16,2 2-21 16,-1-2-75-16,-4-3-274 15</inkml:trace>
  <inkml:trace contextRef="#ctx0" brushRef="#br4" timeOffset="16977.82">12483 17443 487 0,'0'0'327'0,"0"0"-298"0,0 0 92 16,0 0-20-16,-33 76-49 16,33-53-31-16,0-3-8 15,3-3-7-15,10-5-3 16,1-8-6-16,0-4 2 15,0 0-4-15,1-7 5 16,-3-13 26-16,-3-6-11 16,-6 0 5-16,-3 2-17 15,0 2 14-15,0 7-9 16,-9 5 4-16,0 7-12 16,0 3-30-16,-1 0-88 15,2 0-135-15,5 3-548 16</inkml:trace>
  <inkml:trace contextRef="#ctx0" brushRef="#br4" timeOffset="17706.43">12462 16818 226 0,'0'0'406'0,"0"0"-372"16,0 0 103-16,0 0-67 15,0 0-37-15,0 0-8 16,34 39 18-16,-31-38-21 15,2-1-3-15,-4 0-1 16,-1 0-3-16,0 0 32 16,0-1 14-16,0-9-46 15,-3-2-4-15,-5 2-6 0,0 3-3 16,0 4-2-16,-2 3 1 16,1 0-3-16,-3 0 0 15,-2 8 2-15,4 6-5 16,0 3 5-16,5 1 0 15,5 2 2-15,0 0 0 16,0-2 5-16,9-1-2 16,9-3-4-16,0-5-1 15,6-1 0-15,4-5-3 16,3-3-36-16,4 0-148 16,-5-1-330-16</inkml:trace>
  <inkml:trace contextRef="#ctx0" brushRef="#br4" timeOffset="18562.54">13008 17280 724 0,'0'0'107'16,"0"0"22"-16,0 0 32 15,0 0-49-15,0 0-43 16,0 0 5-16,0-3-32 0,15 3-25 15,11 0 13 1,18 4-4-16,11 2-18 0,8 0-8 16,1-2-8-16,0-1-56 15,-6-3-113-15,-7 0-480 16</inkml:trace>
  <inkml:trace contextRef="#ctx0" brushRef="#br4" timeOffset="20375.75">13976 17047 186 0,'0'0'30'16,"0"0"-26"-16,0 0 42 0,0 0 40 15,0 0-8 1,0 0 12-16,20-60 33 0,-20 57 5 16,0 3-44-16,0 0 7 15,0 0-33-15,0 0-38 16,-2 18-7-16,-2 15 14 16,-2 15 10-16,1 11 7 15,-3 3-22-15,0 1 4 16,-4-5-3-16,-4-6 1 15,-1-9 6-15,-1-7-19 16,1-7 13-16,3-8-3 16,2-7-21-16,3-5 14 15,0-9-4-15,1 0 5 16,-2-9 12-16,-5-16-27 16,1-9 0-16,3-8-8 0,5-3-22 15,3 4 19-15,3 2-6 16,0 12 12-16,0 5-6 15,0 9 2-15,0 9 7 16,0 4 0-16,6 0-7 16,10 10 7-16,8 11 0 15,6 7 2-15,4 2 33 16,2 1-20-16,0-3 9 16,1-4 1-16,-4-1-18 15,1-4 5-15,-1-2-10 16,-9 2-41-16,-2-5-72 15,-3-3-290-15</inkml:trace>
  <inkml:trace contextRef="#ctx0" brushRef="#br4" timeOffset="21112.15">14448 16951 500 0,'0'0'151'0,"0"0"-146"15,0 0 101 1,0 0-28-16,0 0-29 0,0 0 1 16,3 9-8-16,-3-9-26 15,0 0 27-15,0 0 13 16,0 0-16-16,-5-2 17 16,-9-5-45-16,-5 2-2 15,-5-1 14-15,-5 6-23 16,-4 0 14-16,-2 3-12 15,1 15 4-15,4 8 2 16,6 5-9-16,8 10 1 16,6 4-3-16,8 3 1 0,2-8 1 15,7-4 0 1,16-13-11-16,8-9 10 0,5-12-20 16,6-2-7-1,1-22 17-15,0-15 11 0,-6-6 3 16,-11-10 8-16,-13 1-9 15,-13-4 3-15,-3-2-5 16,-23 2 0-16,-12 2 13 16,-1 10-10-16,-1 11 4 15,1 14 11-15,5 12-16 16,4 7-4-16,6 4-9 16,9 24-19-16,11 9-25 15,4 8-79-15,9 0-55 16,22-6-251-16</inkml:trace>
  <inkml:trace contextRef="#ctx0" brushRef="#br4" timeOffset="21763.86">14716 16756 802 0,'0'0'78'15,"0"0"54"-15,0 0-41 16,0 0-46-16,0 0 3 16,0 0-18-16,-24-50-30 15,32 50-23-15,13 0 23 16,7 1 4-16,0 8-4 15,-1-2 0-15,-7-3 4 16,-6-2-1-16,-6-2-2 0,-5 0 17 16,-3 0 10-16,0 0 34 15,0 0-17-15,0-5-41 16,0 4 22-16,-2 1-16 16,2 0-9-16,0 4-1 15,0 20-23-15,2 15 22 16,11 9 1-16,2 8 0 15,3 0-3-15,-1 2 5 16,-3-2-4-16,-3-3 2 16,-8-8-6-16,-3-10 4 15,0-12 2-15,-6-9 0 16,-12-10 26-16,-6-4 13 0,-10 0 14 16,-2-19-31-16,-1-2-20 15,5 0-4-15,10 4-11 16,10 9-21-16,9 8-23 15,3 0-120-15,0 17-315 16</inkml:trace>
  <inkml:trace contextRef="#ctx0" brushRef="#br4" timeOffset="22935.82">14230 17423 225 0,'0'0'182'0,"0"0"-93"15,0 0 44-15,0 0-1 16,0 0-51-16,0 0 9 15,-3-10-1-15,1 10-27 16,-1-3 0-16,3 3-16 16,-1 0 2-16,1-1-9 15,0 1-18-15,0 0 8 0,0 0-29 16,3 0 0-16,22 0-16 16,18 0 16-16,23 4 14 15,10-4-5-15,6 0-2 16,3 0 11-16,-1 0-9 15,-10-4-6-15,-9 3-6 16,-13 1-1-16,-16 0-20 16,-13 0-36-16,-12 0-69 15,-11 5-127-15,0 5-470 16</inkml:trace>
  <inkml:trace contextRef="#ctx0" brushRef="#br4" timeOffset="23506.74">14483 17761 618 0,'0'0'74'0,"0"0"34"0,0 0-18 16,0 0-27-16,0 0 10 15,0 0-26-15,-80-35-3 16,62 35-14-16,-3 9-20 16,1 9 10-16,1 5-13 15,4 4 2-15,5-1-4 16,5 1-5-16,5-4 0 16,0-8-1-16,8-4-19 15,11-10 9-15,5-1-28 16,6-1 12-16,1-19 26 15,-1-6 1-15,0-7 7 0,-6-3 5 16,-11-3 1 0,-8-1 23-16,-5-4-18 0,-5 1-11 15,-14 4 14-15,-4 5-13 16,-5 12 5-16,1 5-13 16,-1 14-1-16,0 3-17 15,4 1-22-15,3 22-31 16,4 8-43-16,11 1-58 15,6 1-183-15</inkml:trace>
  <inkml:trace contextRef="#ctx0" brushRef="#br4" timeOffset="24193.77">14668 17611 448 0,'0'0'141'16,"0"0"-37"-16,0 0 46 0,0 0-41 16,0 0-28-16,0 0-33 15,-10-7-45-15,7 25 10 16,-2 8 20-16,4 10-9 15,1 0 8-15,0 2-18 16,0-6-8-16,9-6 8 16,3-4-13-16,6-4 4 15,1-5-5-15,2-9-1 16,4-4-2-16,1 0-6 16,-1-10 9-16,-4-10 6 15,-3-7-5-15,-8-3 9 16,-6-7-7-16,-4-4-1 15,-2 0 7-15,-16 3-9 0,-1 5 2 16,-2 11-7 0,3 9 2-16,-2 10-3 0,5 3-13 15,2 3-74-15,4 17-115 16,6 4-96-16</inkml:trace>
  <inkml:trace contextRef="#ctx0" brushRef="#br4" timeOffset="24712.49">14664 17791 366 0,'0'0'316'16,"0"0"-229"-16,0 0 38 16,0 0 9-16,0 0-67 15,0 0-36-15,-14-71 7 16,16 59-9-16,7 2-11 15,3 5 14-15,1 5-16 16,2 0-11-16,3 0-1 16,0 8-3-16,-2 4 10 0,-1-1-11 15,-4 0-6 1,-2-3-11-16,2-2-69 0,-2-4-144 16,2-2-500-16</inkml:trace>
  <inkml:trace contextRef="#ctx0" brushRef="#br4" timeOffset="25107.72">14998 17761 368 0,'0'0'442'0,"0"0"-416"15,0 0 97-15,0 0-44 16,0 0-59-16,0 0-6 16,-19 29 2-16,19-8 1 15,0-2-13-15,0 0-2 16,10-7 2-16,1-4-1 15,-1-7-2-15,2-1 0 16,-2 0 4-16,4-18 57 16,-5-5-24-16,-2-2-15 15,-5 1 2-15,-2 2-20 0,0 4-5 16,0 11-9-16,-8 1-10 16,-1 6-55-16,0 0-124 15,3 11-63-15,6 4-456 16</inkml:trace>
  <inkml:trace contextRef="#ctx0" brushRef="#br4" timeOffset="27830.12">15490 17267 595 0,'0'0'194'0,"0"0"-127"15,0 0 93-15,0 0-43 16,0 0-53-16,0 0 2 15,2-22-30-15,-2 19 3 16,0 1-6-16,0 0-22 16,0-1-6-16,0 3-5 15,0 0-15-15,0 0-28 16,0 0-83-16,0 0-98 16,3 10-200-16</inkml:trace>
  <inkml:trace contextRef="#ctx0" brushRef="#br4" timeOffset="28021.59">15580 17493 808 0,'0'0'110'0,"0"0"-70"16,0 0 127-16,0 0-56 15,0 0-77-15,0 0-21 16,27 68-13-16,-21-44-1 15,1 2-54-15,-2 1-181 16,-1-1-506-16</inkml:trace>
  <inkml:trace contextRef="#ctx0" brushRef="#br4" timeOffset="30021.37">16645 16917 180 0,'0'0'55'0,"0"0"43"16,0 0 41-16,0 0-5 16,0 0-31-16,0 0-27 15,-4 0-33-15,4 0-21 0,0 0-8 16,0 0-14-16,0 0 1 16,0 0 12-16,0 0-9 15,0 0 14-15,0-6-15 16,-2-3-1-16,1 4 25 15,-1-1 3-15,-1 2 3 16,0 2 13-16,0 1-26 16,2 1 10-16,-2 0-3 15,0 0-24-15,3 0 13 16,-2 0-3-16,-3 0-9 16,-2 3 11-16,-2 15-14 15,-5 10 15-15,2 9 8 0,-1 10-15 16,3 5 15-1,3 7-8-15,2 1-15 16,5 1 11-16,0-5-9 0,0-5-3 16,2-4 0-16,8-8 4 15,8-2-10-15,3-4 6 16,1-7 0-16,4-5-6 16,2-6 6-16,-1-8 0 15,3-6-1-15,0-1-6 16,-5 0 5-16,2-17-4 15,-6-8 6-15,1-10 4 16,-4-11-3-16,-6-10 3 16,-6-13-4-16,-5-14 2 15,-1-6-6-15,0 0-1 16,-9 4 2-16,-5 15-2 0,-5 10-2 16,0 15 6-1,-3 15-1-15,-2 10-12 0,-1 13-13 16,-2 7-11-16,-2 6-52 15,6 24-14-15,3 9-54 16,5 4-194-16</inkml:trace>
  <inkml:trace contextRef="#ctx0" brushRef="#br4" timeOffset="30620.37">16602 17254 480 0,'0'0'300'16,"0"0"-232"-16,0 0 41 15,-2-73-6-15,15 47-61 16,4 3-4-16,4 3 0 0,-1 6-5 15,0 9-10 1,1 5-14-16,-1 4 5 0,1 18-14 16,1 5 4-16,-4 0 19 15,-2-5-12-15,-4-6 15 16,-4-7 3-16,-3-5-20 16,-2-4 1-16,-1 0-10 15,3 0-10-15,1 0-46 16,3-9-76-16,2-2-412 15</inkml:trace>
  <inkml:trace contextRef="#ctx0" brushRef="#br4" timeOffset="31756.85">17035 17548 149 0,'0'0'90'16,"0"0"-47"-16,0 0 84 15,0 0-68-15,0 0-24 16,0 0-14-16,-6-15 9 15,6 13 15-15,0 0-23 16,0-2 12-16,0 1 0 16,0 0-15-16,6-4 25 15,-2 4-1-15,1 0-1 16,-1 0-1-16,-3 2-14 16,-1 1 14-16,0 0 7 0,2 0-17 15,-1 7-17 1,4 13 0-16,-2 9 8 15,-2 8 14-15,-1 3-10 0,0-1 8 16,0 0 3 0,-3-5-7-16,-6-5 10 0,-1-6-2 15,0-10-4-15,3-5 3 16,3-5-24-16,2-3 8 16,2 0-1-16,-2 0-17 15,0-12-3-15,1-9-52 16,1-11-46-16,0-2-50 15,0 3-268-15</inkml:trace>
  <inkml:trace contextRef="#ctx0" brushRef="#br4" timeOffset="32059.58">17105 17267 318 0,'0'0'689'0,"0"0"-661"16,0 0 31-16,0 0-8 16,0 0-51-16,0 0-88 15,-3-2-138-15,3 9-313 16</inkml:trace>
  <inkml:trace contextRef="#ctx0" brushRef="#br4" timeOffset="32757.93">16942 16418 520 0,'0'0'79'0,"0"0"-40"16,0 0 72-16,0 0-21 15,0 0-31-15,0 0 15 16,0-14-9-16,0 14-42 16,0 10-4-16,0 16-18 15,0 9 63-15,0 8 2 16,0 0-22-16,2-3-13 16,1-3-11-16,3-6-15 15,1-4-10-15,0-7-3 16,-1-7-59-16,2-6-50 0,1-7-167 15,-3 0-351 1</inkml:trace>
  <inkml:trace contextRef="#ctx0" brushRef="#br4" timeOffset="32975.71">16994 16623 470 0,'0'0'319'16,"0"0"-243"-16,0 0 101 16,0 0-58-16,0 0-64 15,0 0-5-15,15-6-47 16,-2 6 9-16,3 0-12 0,3 0-62 16,3-1-72-16,1-4-148 15,1-4-383-15</inkml:trace>
  <inkml:trace contextRef="#ctx0" brushRef="#br4" timeOffset="33155.71">17140 16505 873 0,'0'0'42'0,"0"0"59"16,0 0 14-16,-16 108-88 15,16-69-20-15,0 5-7 0,0 1-29 16,0 2-126-16,3-2-346 16</inkml:trace>
  <inkml:trace contextRef="#ctx0" brushRef="#br4" timeOffset="33657.87">17422 17122 696 0,'0'0'374'15,"0"0"-344"-15,0 0 65 16,0 0-37-16,0 0-48 15,0 0-8-15,102-34-2 16,-57 30-27-16,-4 4-115 16,-11 0-316-16</inkml:trace>
  <inkml:trace contextRef="#ctx0" brushRef="#br4" timeOffset="33799.49">17496 17298 877 0,'0'0'112'16,"0"0"-64"-16,0 0-5 16,0 0-43-16,103-13-105 15,-45 5-255-15</inkml:trace>
  <inkml:trace contextRef="#ctx0" brushRef="#br4" timeOffset="34437.87">17913 16731 573 0,'0'0'137'15,"0"0"21"-15,0 0-31 16,0 0-82-16,0 0-35 16,-19 89 31-16,17-21 8 15,2 11-7-15,0 4 3 0,3 0-24 16,12-4 3-16,2-11-12 15,5-13-8-15,2-13 1 16,-1-11-2-16,2-10-3 16,-3-12 0-1,2-9 2-15,-1 0 2 0,0-24 4 16,3-17 12-16,-4-21-14 16,-1-20-1-16,-5-15-10 15,-7-8-6-15,-9 2-29 16,0 15 11-16,-12 15-15 15,-13 26 25-15,-5 16 7 16,-4 22-81-16,-1 9 63 16,2 20-44-16,4 15-18 0,6 13-9 15,11 4-114 1,4 4-338-16</inkml:trace>
  <inkml:trace contextRef="#ctx0" brushRef="#br4" timeOffset="34700.21">17924 17165 932 0,'0'0'57'0,"0"0"69"16,0 0-11-16,0 0-65 0,0 0 3 15,27-74-22-15,-12 74 3 16,5 0-16-16,1 0-17 16,0 4 6-16,2 3-7 15,-3-3-3-15,0-1 0 16,2-3-71-16,1 0-151 16</inkml:trace>
  <inkml:trace contextRef="#ctx0" brushRef="#br4" timeOffset="35383.85">18388 17383 493 0,'0'0'345'16,"0"0"-317"-16,0 0 60 15,0 0-50-15,0 0-4 16,0 0 35-16,0 97-24 16,0-58-5-16,0 1-1 15,0-1-14-15,0-6 4 16,0-4 8-16,0-5-21 0,-3-7 15 16,-3-5-19-16,0-5-6 15,-1-3 6-15,0-2-9 16,1-2 12-16,2 0-1 15,-1 0-12-15,4 0 17 16,-1 0-12-16,2 0 9 16,0 0 12-16,0-2-19 15,0-5 9-15,0-2-6 16,0-2-11-16,0-2 8 16,0-7-9-16,5 0-1 15,2-1-1-15,4 2-35 16,-1 3-14-16,2-2-55 0,2 6-118 15,1-5-293-15</inkml:trace>
  <inkml:trace contextRef="#ctx0" brushRef="#br4" timeOffset="36194.87">18398 16510 576 0,'0'0'88'16,"0"0"-42"-16,0 0 82 15,0 0-56-15,0 0 0 16,0 0-26-16,27 67-13 15,-22-64-11-15,-1-3-16 16,-1 0 24-16,0 0 5 16,-2-10-8-16,-1-5-10 15,0 1-17-15,0 3-1 16,-1 3 0-16,-11 6-14 16,2 2 8-16,-6 0 4 15,0 7 6-15,1 11-6 16,0 5 7-16,8 3-1 0,2 5 25 15,5-1-14-15,0-3 3 16,3-2-13-16,14-3-2 16,5-6-2-16,10-2 0 15,5-6-28-15,4-8-111 16,3 0-401-16</inkml:trace>
  <inkml:trace contextRef="#ctx0" brushRef="#br4" timeOffset="36680.28">18704 17123 748 0,'0'0'165'16,"0"0"-44"-16,0 0 50 15,0 0-70-15,0 0-67 16,0 0 6-16,94 0-38 16,-40 0-2-16,7 0-30 15,3 0-169-15,-1 0-550 16</inkml:trace>
  <inkml:trace contextRef="#ctx0" brushRef="#br4" timeOffset="37399.65">19641 16676 489 0,'0'0'232'0,"0"0"-134"16,0 0 68-16,0 0-65 15,0 0-98-15,0 0 23 16,-31 87 62-16,10-35-53 16,-1-2 10-16,-1-4-8 15,1-6-10-15,-1-7-2 16,1-8-14-16,-1-4 0 16,1-7 2-16,3-4-7 15,5-8-6-15,7-2 5 0,1-2-3 16,5-19-2-16,1-10-18 15,0-7-13-15,10-2-3 16,8 4-9-16,3 9 30 16,-2 7 10-16,-6 10 4 15,-6 4-1-15,0 6 2 16,-1 0 21-16,3 11-9 16,7 10-14-16,2 6 33 15,3 1-6-15,4-2-21 16,-1 0 1-16,2-3-4 15,-1-4-6-15,0-2-20 16,-1 0-66-16,-1-8-186 16</inkml:trace>
  <inkml:trace contextRef="#ctx0" brushRef="#br4" timeOffset="38580.33">20294 16723 100 0,'0'0'306'0,"0"0"-286"15,0 0 83-15,0 0 3 16,0 0-15-16,0 0-7 15,0 0-21-15,0 0-4 16,0 0-16-16,0 0 23 16,0-3-5-16,0-8-34 15,-3-5-7-15,-6-1 1 16,-2 0-17-16,-4 2 25 16,-3 5-13-16,-3 6 9 15,-5 4-14-15,0 0-8 16,-3 19-3-16,5 11 0 0,9 7-3 15,7 1 2-15,8-1-10 16,0-5 1-16,16-8-2 16,8-9-11-16,3-10 12 15,4-5-8-15,3-12 16 16,1-18 2-16,-3-9 2 16,-6-7 3-16,-8-9 5 15,-12-6-4-15,-6-6 3 16,-15-2-8-16,-18 3 0 15,-9 9-3-15,-1 17 3 16,-4 19 0-16,0 18-5 16,3 3 8-16,5 25-6 15,9 15-16-15,13 13-60 0,16 7-50 16,2-5-69 0,30-6-159-16</inkml:trace>
  <inkml:trace contextRef="#ctx0" brushRef="#br4" timeOffset="39058.25">20473 16401 699 0,'0'0'162'0,"0"0"-82"0,0 0 41 16,0 0-82-16,0 0-39 15,0 0-3-15,13 5-2 16,7 14 10-16,2-2-3 16,-2-4-1-16,-2-7-1 15,-3-6 30-15,0 0 5 16,-3 0 21-16,1-18-13 16,-5 1-29-16,-2-3 11 15,-3 5-14-15,-2 5 3 16,-1 6 8-16,0 4-22 15,0 0-4-15,0 7-1 16,0 20-5-16,0 14 8 16,5 11 2-16,3 6 0 0,1 3-1 15,2 1 5 1,-1-4-4-16,-2-6 0 0,-5-9 5 16,-3-7-5-16,0-13 2 15,-6-8 13-15,-9-8 17 16,-6-7 2-16,-4 0 27 15,-7-1-17-15,1-13-44 16,3-2 0-16,5 3-28 16,8 3-41-16,5 9-44 15,9 1-121-15,1 5-414 16</inkml:trace>
  <inkml:trace contextRef="#ctx0" brushRef="#br4" timeOffset="39774.14">20129 17062 525 0,'0'0'146'15,"0"0"16"-15,0 0 13 16,0 0-52-16,0 0-81 16,0 0-25-16,61 0 26 0,11 0 12 15,17 1-32 1,10 3-21-16,7 1 7 0,1-4 26 16,-7-1-27-16,-14 0 1 15,-21 0-9-15,-23 1-2 16,-17-1-13-16,-15 3-42 15,-10 4-45-15,-9 6-172 16,-27 7-393-16</inkml:trace>
  <inkml:trace contextRef="#ctx0" brushRef="#br4" timeOffset="40694.25">20161 17629 472 0,'0'0'66'0,"0"0"-62"16,0 0 100-16,0 0 19 16,0 0-50-16,0 0-3 15,0 0 16-15,5 0-17 16,0 0-13-16,1-9-29 15,1 1 0-15,0-2-6 16,-4-1-15-16,2-2 7 16,-5-4-3-16,0-2-6 15,0 0 10-15,0-1-12 16,-12 2 8-16,-1 5-1 0,-7 6-4 16,2 3 12-16,-6 4-9 15,-2 0-5-15,-3 19-3 16,0 13 4-16,3 7-2 15,7 2-2-15,5-2-2 16,10-5-2-16,4-6 0 16,0-8-1-16,16-10 2 15,8-7-4-15,6-3-2 16,4-10 9-16,2-18 0 16,1-9 11-16,-2-8-7 15,-10-7 2-15,-10-3 18 16,-9-8-13-16,-6 0-5 0,-17 5-6 15,-6 12-4-15,-6 15 1 16,0 13 2-16,-6 17-14 16,1 1-16-16,-4 24-37 15,9 14-45-15,6 9-53 16,13 4-109-16</inkml:trace>
  <inkml:trace contextRef="#ctx0" brushRef="#br4" timeOffset="41626.68">20511 17308 492 0,'0'0'133'16,"0"0"-41"-16,0 0 75 0,0 0-20 15,0 0-49-15,0 0-40 16,0-31-24-16,-6 41-33 16,-7 21 4-16,-1 14 21 15,-2 6-6-15,5 5-8 16,5-1 8-16,3-2-20 16,3-9 13-16,0-8-4 15,12-10-5-15,9-11 1 16,4-6-3-16,5-9 0 15,4-2 13-15,4-20-11 16,1-14 10-16,-5-7-6 16,-4-9-6-16,-9-5 10 15,-12-2-12-15,-9 1 0 0,0 9-2 16,-19 9-9 0,-7 17-12-16,-6 11-9 0,1 12-28 15,0 3-19-15,1 26-53 16,6 7-46-16,3 6-144 15</inkml:trace>
  <inkml:trace contextRef="#ctx0" brushRef="#br4" timeOffset="42080.15">20487 17512 679 0,'0'0'173'16,"0"0"-23"-16,0 0 25 15,0 0-72-15,0 0-26 16,0 0-48-16,-11-39 8 15,14 34-11-15,8 0-24 16,4 3 20-16,0 2-22 16,4 0-1-16,0 0-6 15,1 0-10-15,1 5-28 16,2-1-72-16,-1-2-161 16,3-2-493-16</inkml:trace>
  <inkml:trace contextRef="#ctx0" brushRef="#br4" timeOffset="43137.89">20917 17599 55 0,'0'0'608'15,"0"0"-586"-15,0 0 43 16,0 0 64-16,0 0 0 16,0 0-48-16,1-37-12 15,-1 37-32-15,3 0-23 16,0 20-13-16,3 10 0 16,-2 9 32-16,1 3-6 15,-1 2-4-15,-1-1-3 16,-3-4-12-16,0-8 9 15,0-5 14-15,0-10-16 16,-1-5 14-16,-4-8-7 16,1-1 9-16,-2-2 28 15,-6 0-11-15,-3-13-20 0,-3-3-21 16,0-4-2-16,2 3-10 16,4 4-1-16,2 3-21 15,5 2-10-15,2 2-43 16,3 0-19-16,0-1-61 15,3-2-170-15,15-4-481 16</inkml:trace>
  <inkml:trace contextRef="#ctx0" brushRef="#br4" timeOffset="43304.24">20933 17408 1054 0,'0'0'85'15,"0"0"-42"-15,0 0 32 16,0 0-68-16,0 0-7 16,0 0-48-16,-9 5-67 15,21 12-93-15</inkml:trace>
  <inkml:trace contextRef="#ctx0" brushRef="#br4" timeOffset="44083.91">21649 16956 525 0,'0'0'320'16,"0"0"-266"-16,0 0 109 15,0 0-33-15,0 0-39 16,0 0-22-16,0-13-38 16,0 13-22-16,0 0-9 15,0 0-30-15,0 0-31 16,2 0-71-16,2 9-132 16,-2 6-27-16</inkml:trace>
  <inkml:trace contextRef="#ctx0" brushRef="#br4" timeOffset="44453.24">21719 17280 817 0,'0'0'121'0,"0"0"-39"15,0 0 95-15,0 0-57 16,0 0-40-16,0 0-43 16,10-7-32-16,-6 24-5 15,0 7-9-15,-1 5-15 16,-3 4-76-16,0-3-175 16</inkml:trace>
  <inkml:trace contextRef="#ctx0" brushRef="#br4" timeOffset="47174.08">21715 16936 117 0,'0'0'429'15,"0"0"-382"-15,0 0 64 16,0 0 13-16,0 0-40 0,0 0-12 15,4-6-4-15,-4 6-25 16,0-1-23-16,0-4 12 16,0 0-1-16,0-3-29 15,0 1 5-15,0 2-5 16,0 4 3-16,0 1 26 16,0 0-28-16,0 0-3 15,-6 0 10-15,-3 0-5 16,-1 14 23-16,-4 9-16 15,4 9-2-15,0 5 10 16,4 9-19-16,4 6 13 16,2 1 0-16,0 0-14 15,9-3 16-15,6-10-11 0,2-3 1 16,3-9-3-16,4-5 1 16,3-6-4-16,1-7 5 15,-1-6-4-15,0-1 10 16,-3 0-8-16,-5-3-3 15,-1 0 4-15,2 0 1 16,-3-13-2-16,0-4 6 16,1-10-5-16,-3-5 1 15,3-12-5-15,-6-8-2 16,-5-7-1-16,-4-3-10 16,-3 4 8-16,0 5 2 15,0 7-6-15,0 5 7 16,-7 7-3-16,-4 6 0 0,-2 8 2 15,-1 3-8-15,-3 4 9 16,-2 4-3-16,-4 1-7 16,-1 6 7-16,-4 2 1 15,-1 0 4-15,-1 4-5 16,2 13 5-16,-1 5 0 16,3 5 0-16,0 3 0 15,4 2-4-15,5 2 4 16,4 0 0-16,10 1-7 15,3 0 5-15,0-2 0 16,19 1-1-16,7 0-34 16,5-5-60-16,0-8-146 15,1-10-358-15</inkml:trace>
  <inkml:trace contextRef="#ctx0" brushRef="#br4" timeOffset="47640.65">21833 16867 252 0,'0'0'162'0,"0"0"-87"16,0 0 43-16,0 0 11 16,0 0-3-16,0 0-35 15,-20-36-15-15,20 36-37 16,0 10-37-16,0 18 16 15,-1 11 47-15,1 9-18 16,-2 4 10-16,1 3-20 16,-1 5 2-16,1-3-6 15,1-5-13-15,-3-5-3 0,1-12-2 16,2-6-14 0,0-9 6-16,0-7-7 0,0-6-2 15,0-4-1-15,3-3-21 16,5 0-30-16,2-3-42 15,2-15-64-15,0-10-193 16</inkml:trace>
  <inkml:trace contextRef="#ctx0" brushRef="#br4" timeOffset="48464.09">21878 16767 596 0,'0'0'93'16,"0"0"-64"-16,0 0 114 15,-56 74-20-15,37-40-27 16,1 0-26-16,4-5-28 15,2 0-5-15,1-9-33 16,3-5-4-16,4-5 0 16,2-5-1-16,2-4-19 0,0-1-24 15,0 0-53 1,6-5-14-16,5-9 19 0,2-2 0 16,-3 0 3-16,-2-3 89 15,-3 4 1-15,-5 4 33 16,0 2 50-16,0 5 35 15,0 4-5-15,0 0-53 16,-9 0-6-16,-5 15-43 16,-4 7 6-16,5 2 11 15,1 0-29-15,6-3 1 16,4-4-1-16,2-5-10 16,0-2-12-16,2-5-36 15,11-4-1-15,4-1-6 16,0 0 1-16,-3-2-8 0,-5-6 68 15,-2 4 4-15,-7 2 38 16,0 2 47-16,0 0-4 16,0 0-33-16,-4 2-12 15,-3 12-2-15,-1 6-11 16,2 2-14-16,3-2-7 16,3-4 0-16,0-2-4 15,0-3 1-15,0-2-37 16,0-4-13-16,0-2-29 15,0-2-9-15,0 1 46 16,0 0 22-16,0 1 17 16,0 1 4-16,0 2 39 15,-7 4 48-15,1 0-24 0,1 3-15 16,2 4-11-16,2-3-29 16,-2-2 1-16,3 1-9 15,0-9-7-15,0 2 7 16,0-5-27-16,0-1-19 15,0 0 12-15,0 2 25 16,0-1 9-16,0 3 8 16,0 5-2-16,0 1 31 15,0 4-6-15,3 2-7 16,6 0-20-16,4 1-4 16,-1-1-40-16,-3-3-226 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31:18.59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3124 13257 366 0,'0'0'84'15,"0"0"-21"-15,0 0 47 16,0 0-40-16,0 0 16 16,0 0-14-16,0 0 3 15,0 0 9-15,-15-70-20 16,13 70-18-16,2 0-17 0,-1 0-27 16,1 8-2-16,0 24-29 15,0 18 29-15,10 23 29 16,5 20-10-16,6 19 14 15,-3 16 4-15,3 21-17 16,-8 6 11-16,-2 11-8 16,-7 2-9-16,-4-6 8 15,0 0-12-15,0-6 17 16,0-2-6-16,0-5-11 16,0-8 10-16,0-4-10 15,0-12 0-15,0-13 12 16,0-12-19-16,3-11 14 15,5-8-13-15,-1-11 0 16,-2-9 1-16,-1-14-5 0,0-15 0 16,1-12-3-16,-4-13 1 15,1-6-20-15,-2-1-26 16,0-12-32-16,0-31-27 16,0-29-97-16,-8-27-525 15</inkml:trace>
  <inkml:trace contextRef="#ctx0" brushRef="#br0" timeOffset="788.33">2982 13080 562 0,'0'0'234'15,"0"0"-182"-15,0 0-4 16,0 0 36-16,-28 120 48 0,20-59-33 16,1-1-48-16,4-8-18 15,3-11-10-15,0-15-19 16,0-10-8-16,0-13 0 15,0-3-14-15,3 0 13 16,7-19 5-16,5-16 3 16,3-16-3-16,0-12-5 15,-2-1-17-15,-2 5-15 16,-4 19 1-16,1 17 29 16,-1 18 3-16,2 5-3 15,12 26-17-15,3 19 20 16,11 14 4-16,3 9 5 15,2 0 7-15,3-6 5 0,1-8-16 16,-4-14-1-16,-10-12 0 16,-15-14 4-16,-10-9 4 15,-8-5 26-15,0 0 72 16,-28-8 16-16,-16-11-122 16,-12 1-7-16,1 6-40 15,6 12-15-15,13 18-13 16,14 32-76-16,16 18-144 15,6 11-407-15</inkml:trace>
  <inkml:trace contextRef="#ctx0" brushRef="#br0" timeOffset="2445.46">2822 15724 192 0,'0'0'153'16,"0"0"-98"-16,-116-15 27 15,73 12 36-15,1 2-19 16,3-2 22-16,5 3-21 16,10 0-11-16,8 0-14 15,8 0-30-15,8 0-34 16,0 0-8-16,0 0-3 15,24 0-20-15,15 0 20 0,16 0 11 16,18 2 4 0,14 0-10-16,11 1-1 0,8-1 1 15,13-1-5-15,8 2 0 16,6-3-1-16,13 0 5 16,8 0 6-16,4 0 2 15,8 0-6-15,5 0 10 16,-2 0-7-16,10 0 2 15,0 0-4-15,-6 0-3 16,0 0-1-16,-8 0-3 16,-6 0 7-16,-3 0-7 15,-13 0 0-15,-4 1 0 16,-7 5-4-16,-16-2 3 16,-4 4 1-16,-14 2 0 0,-14 0 5 15,-14 1-5-15,-10 1 0 16,-15-1 0-16,-11 1-8 15,-9-2-29-15,-7 0-32 16,-9-3-54-16,-4-6-175 16,-5-1-300-16</inkml:trace>
  <inkml:trace contextRef="#ctx0" brushRef="#br0" timeOffset="2872.02">6797 15659 827 0,'0'0'156'0,"0"0"-155"15,-115-34 72-15,66 24 3 16,4 0-24-16,3 4 24 16,11 1-25-16,5 0-34 15,10 3-6-15,10 1-8 16,6-1 10-16,0 2-13 0,0 0 0 16,19 0-13-16,17 3-1 15,11 12 14-15,2 6 2 16,-9 4 0-16,-13 3-3 15,-19 4 1-15,-8 5 0 16,-14 4 35-16,-25 6 0 16,-16-3-4-16,-9 2 5 15,-9-6-34-15,3-6-2 16,15-6-31-16,17-8-74 16,19-4-27-16,19-9-228 15</inkml:trace>
  <inkml:trace contextRef="#ctx0" brushRef="#br0" timeOffset="6815.83">6491 16442 873 0,'0'0'211'16,"0"0"-209"-16,0 0 5 15,0 0 4-15,0 0 27 16,0 0 16-16,0 0-54 16,-3-34 3-16,12 17 9 15,3 3-9-15,-2 4 8 16,-4 5-11-16,0 2 5 0,0 1-7 16,3 2 2-1,2 0 0-15,2 15 3 0,2 13 2 16,0 10 23-16,-5 8 5 15,-7 8-19-15,-3-1 10 16,0-1-13-16,-4-8 2 16,-11-9 11-16,6-14-24 15,1-10 6-15,4-9-6 16,0-2 5-16,1-13-10 16,3-18-14-16,0-14-20 15,0-9 22-15,17-2-16 16,2 4 21-16,1 6-5 15,-2 4-5-15,2 8 13 16,-4 6-9-16,2 3 18 16,0 12-4-16,-3 3-2 0,1 9 6 15,-4 1 0-15,1 0 2 16,-2 6-9-16,0 7 7 16,-1-2 0-16,-6-1 5 15,1-4 0-15,-5-3 4 16,0-3-7-16,0 1 1 15,0-1 19-15,-12 0-15 16,-6 0-6-16,4 0-2 16,-3 0 8-16,3 1-7 15,-4 14 0-15,-2 8-1 16,0 11 1-16,7 7 3 16,7 3 5-16,6-1 25 15,4-3-26-15,26-7 6 0,13-9 2 16,13-9-7-16,12-12-16 15,1-3-21-15,-1-21-56 16,-8-14-46-16,-18-7-326 16</inkml:trace>
  <inkml:trace contextRef="#ctx0" brushRef="#br0" timeOffset="8036.11">2047 13100 700 0,'0'0'206'0,"0"0"-151"15,0 0 71-15,0 0-56 0,0 0-40 16,0 85 48-16,0-33-24 16,0 1-20-16,5-9-17 15,12-9-14-15,4-13-6 16,-3-12-9-16,10-10-19 16,2-10 31-16,3-22 2 15,4-11 5-15,-7-5-7 16,-9-4-7-16,-8 4 7 15,-7 5 5-15,-4 13 0 16,-2 13 12-16,0 11-5 16,0 6-4-16,0 11-8 15,0 26-11-15,0 20 11 16,0 13 6-16,1 10 0 16,8 0-12-16,3-2-12 15,0-4-16-15,0-8 19 0,-3-8-8 16,-6-12 1-16,-3-11-16 15,-8-11 21-15,-14-12 17 16,-8-9 28-16,-4-3 25 16,-4-7 13-16,-2-14-41 15,6-3 18-15,6-1-3 16,11 2-17-16,7 2 3 16,10 4-26-16,0 3-12 15,18-2-4-15,13 2-49 16,11-4-10-16,7-2-63 15,-1-2-171-15</inkml:trace>
  <inkml:trace contextRef="#ctx0" brushRef="#br0" timeOffset="10046.07">3895 15042 295 0,'0'0'254'16,"0"0"-181"-16,0 0 68 15,0 0-27-15,0 0 4 16,0 0-18-16,0 0-35 0,-7-21 5 16,7 21-16-1,0 0-18-15,13 0-10 0,10 6-22 16,8 12 3-16,7 6 7 16,-2 1-5-16,-1 1-10 15,-4-3 1-15,-4-3-25 16,-2-4-10-16,-5-8-45 15,-4-8-73-15,-1 0-202 16</inkml:trace>
  <inkml:trace contextRef="#ctx0" brushRef="#br0" timeOffset="10242.23">4104 14922 653 0,'0'0'165'16,"0"0"-99"-16,-42 114 79 16,29-68-55-16,4-4-55 15,3-4-35-15,3-4-3 16,1-7-58-16,2-11-148 16,0-10-354-16</inkml:trace>
  <inkml:trace contextRef="#ctx0" brushRef="#br0" timeOffset="10842.76">5122 14287 429 0,'0'0'441'16,"0"0"-359"-16,0 0 31 15,0 0-23-15,0 0-39 16,0 0-17-16,53 49 59 15,-26-26-70-15,1 2-23 16,-4-2 2-16,-3-4-2 16,-3-7-27-16,-4-6-47 15,2-6-93-15,-4-6-120 16</inkml:trace>
  <inkml:trace contextRef="#ctx0" brushRef="#br0" timeOffset="11006.52">5281 14236 859 0,'0'0'57'15,"-57"72"62"-15,29-32-29 16,6-4-78-16,8-2-12 16,7-9-69-16,7-10-116 15,0-9-218-15</inkml:trace>
  <inkml:trace contextRef="#ctx0" brushRef="#br0" timeOffset="11426.06">5790 13205 859 0,'0'0'201'0,"0"0"-191"16,0 0 31-16,0 0 14 15,103 55-16-15,-69-32-30 16,0-3-9-16,-4-2-7 15,-6-5-78-15,-3-8-58 16,-6-5-194-16</inkml:trace>
  <inkml:trace contextRef="#ctx0" brushRef="#br0" timeOffset="11584.1">5997 13130 621 0,'0'0'213'0,"0"0"-201"16,-104 115 50-16,77-69 19 16,9 0-81-16,5 0-88 15,5-6-257-15</inkml:trace>
  <inkml:trace contextRef="#ctx0" brushRef="#br0" timeOffset="12161">4686 14300 609 0,'0'0'389'0,"0"0"-348"16,0 0 20-16,0 0-14 16,0 0-36-16,0 0 37 15,95 27-48-15,-66-16 0 16,-4 2-13-16,-6-6-116 15,-4-7-133-15</inkml:trace>
  <inkml:trace contextRef="#ctx0" brushRef="#br0" timeOffset="12341">4835 14211 767 0,'0'0'103'0,"-54"89"-55"16,33-44 19-16,5-4-58 16,7-4-9-16,9-8-52 15,0-8-112-15,1-11-290 16</inkml:trace>
  <inkml:trace contextRef="#ctx0" brushRef="#br0" timeOffset="12850.35">5912 13704 435 0,'0'0'555'16,"0"0"-520"-16,0 0 85 15,0 0-61-15,0 0-30 16,0 0-26-16,88-7 3 16,-49 19-12-16,0-2-6 15,1-5-61-15,-6-5-72 16,-10 0-315-16</inkml:trace>
  <inkml:trace contextRef="#ctx0" brushRef="#br0" timeOffset="13008.02">6085 13582 921 0,'0'0'33'0,"-61"71"5"16,28-28-16-16,6-2-22 16,5 0-68-16,7-6-103 15,5-2-449-15</inkml:trace>
  <inkml:trace contextRef="#ctx0" brushRef="#br0" timeOffset="13504.85">5275 13583 1014 0,'0'0'77'16,"0"0"-35"-16,0 0-15 15,0 0 35-15,0 0-46 16,93 85-16-16,-65-67-24 16,-4-4-96-16,-5-8-137 0,-8-6-418 15</inkml:trace>
  <inkml:trace contextRef="#ctx0" brushRef="#br0" timeOffset="13647.07">5379 13590 350 0,'0'0'489'0,"-65"74"-485"16,28-25 22-16,2 4 10 15,7 4-36-15,8-1-48 16,4-5-265-16</inkml:trace>
  <inkml:trace contextRef="#ctx0" brushRef="#br0" timeOffset="16277.79">3112 15797 114 0,'0'0'141'15,"0"0"-138"-15,0 0 39 16,0 0-33-16,0 0 10 16,0 0-10-16,-14 0-3 15,14 0 8-15,-1 0-14 16,1 0 0-16,-4 0 3 16,2 0 6-16,-1 4 5 0,0 2-3 15,-3 0-9-15,3-1-1 16,0 1 4-16,0 0-5 15,0 1 0-15,-6 3 2 16,3-1 8-16,-3 2 10 16,3-3-1-16,-1-3 22 15,2 1 18-15,1-1 4 16,1-2-24-16,1 0-4 16,1-1 12-16,1-1-15 15,0-1-8-15,0 0 7 16,0 0-19-16,0 0 13 15,0 0-5-15,0 0-13 16,0 0 10-16,6 0-10 0,3-4 16 16,9-6 28-16,1-1-31 15,-1-5 1-15,9-4-8 16,1-1-11-16,2-4 6 16,4 0-8-16,2-4 0 15,2 1-8-15,0-2 4 16,4 3-6-16,-3-2 4 15,4 3-7-15,-4-1 12 16,-3 1-17-16,-2 0 3 16,-3 3 2-16,-2-1-21 15,-1 0 26-15,0 0 7 16,-1 0 2-16,0-2 4 16,4 0-2-16,-1-2-2 15,3 2 12-15,-2 1-12 0,-4 5 9 16,-3 2-10-16,-6 2-2 15,-2 0-3-15,-1 3-8 16,0-1 1-16,-1 2 12 16,-1-2-19-16,5-2 18 15,3-4-4-15,3-4 10 16,3-2-5-16,-2-1 0 16,3 1-1-16,-2 4 0 15,-3 1-32-15,0 2 32 16,-2 4-3-16,-2 0-12 15,-1 3 7-15,0-1-13 0,-3-1 22 16,3 0 10-16,4-5-9 16,-1 0 16-16,3-4-5 15,3-2-5-15,0-1 5 16,-2 2-12-16,-1 1 0 16,0 3-2-16,-5 1-19 15,-2 6 17-15,-4 1 3 16,2 3-6-16,-3-1 6 15,0 0-8-15,-3 0 9 16,6-3 1-16,-2-3 8 16,5-1 1-16,3-1 4 15,0-3-12-15,6 0 11 16,-2-1-13-16,-1 2 0 16,-3 1-3-16,-2 3 3 15,-1-1 0-15,-3 3 0 0,1-2 5 16,1-2 0-16,-1 1-3 15,2-4 1-15,0 0 14 16,6-2-14-16,-3 0 14 16,6-1-12-16,-2 1-5 15,-1 2 9-15,-3 3-9 16,0-1 0-16,-2 2 0 16,-2 2 7-16,-1 0-7 15,-1-1 0-15,1 0 3 16,1-1-5-16,2 0 2 0,0-1 0 15,1-3-1 1,1-2 8-16,-2 0-1 0,-1 1-3 16,-2 2 0-16,-2 3 9 15,-1-1-11-15,1 1 5 16,-2 0 12-16,1-1-15 16,5 0 5-16,3-4-8 15,1 1 5-15,3-1 1 16,5-4-6-16,0 3 3 15,-3 0 20-15,0 2-19 16,-3 1-4-16,-5 1 0 16,-1 2 6-16,-3 2-9 15,-3-1 3-15,3 4 0 16,-3-4 4-16,0 2 4 16,3-1-2-16,0-2-6 0,1-2 6 15,5 1-1-15,-3 1-5 16,1-1 1-16,-1 0 7 15,3-1 0-15,6-1-3 16,-5 3 11-16,2-2 6 16,-3 2-4-16,0 0-18 15,-3 1 0-15,3 0-1 16,-2 0 8-16,-4-1-7 16,4 2 0-16,-5-1 2 15,-1 1-4-15,2 3 2 16,-2 0 0-16,-2-3 0 15,3 3 11-15,-1-3-10 0,-1 1-1 16,1-2 3-16,4 1 2 16,-1-3-5-16,4 0 0 15,0-2-2-15,1 0 10 16,-3 3-8-16,0 0 0 16,-4 4 5-16,2-2-7 15,-1-2 2-15,4-2 0 16,3-3 4-16,0-2 2 15,0 1 8-15,-3 2-10 16,-7 5 2-16,0-1-7 16,0 2 1-16,0 1-9 15,0 1 9-15,-3 3-10 16,0 4 10-16,-6 0 0 16,4-1 1-16,-4-1 5 15,5-1-5-15,-2-2-1 0,1 2 6 16,3-1 2-16,-2-1-8 15,4 0 0-15,3-2 2 16,0-1 1-16,4 2 0 16,-1-2 3-16,-3 6 9 15,-9 4-5-15,-1 1 14 16,-4 3-5-16,-1-2-8 16,0 2 23-16,0 0-32 15,0 0-2-15,-3 0-24 16,-9 0-139-16,-13 0-373 15</inkml:trace>
  <inkml:trace contextRef="#ctx0" brushRef="#br0" timeOffset="22124.09">19180 13373 562 0,'0'0'26'0,"0"0"41"16,0 0 64-16,0 0-54 16,0 0 11-16,0 0-20 15,0 0-21-15,0 0-4 0,0-5-43 16,0 20 0 0,0 10 10-16,1 12 0 0,1 11 26 15,-1 10-27-15,4 11 1 16,-2 8 15-16,0 15-23 15,0 13 8-15,-1 9-5 16,-2 7 3-16,0 6-9 16,0-2 1-16,-2 1 0 15,-7 1 7-15,-2-3-7 16,-2 0 8-16,3-4 10 16,-1-4-16-16,1-7 26 15,5-10-19-15,4-12-9 16,1-7 15-16,0-12-12 15,0-3 2-15,6-7 3 0,-2-4-2 16,0-4 2-16,-2-1-8 16,-2-3 0-16,0-3-8 15,0-7 5-15,-6-9 0 16,0-11-15-16,2-16-49 16,1-9-51-16,-3-35-251 15</inkml:trace>
  <inkml:trace contextRef="#ctx0" brushRef="#br0" timeOffset="22963.87">19164 13103 874 0,'0'0'131'15,"-60"147"-41"-15,37-69 7 16,4-10-15-16,10-14-61 16,3-15-12-16,6-16-9 15,0-13-13-15,0-10 11 16,4-3-19-16,9-27-19 16,0-17 39-16,3-12-51 15,-2-6 19-15,-4 0-8 0,-2 10 28 16,-1 11 13-1,-1 19 2-15,-2 15 4 0,-1 10 37 16,4 13-40-16,3 27 3 16,11 20 19-16,6 11-22 15,6 3 11-15,5-3-14 16,3-12 0-16,-3-11 1 16,-8-14 7-16,-12-16-8 15,-13-11 15-15,-5-7-5 16,-11-9 85-16,-22-14-33 15,-14-8-62-15,-4 2-7 16,-4 11-33-16,4 16 1 16,9 12-26-16,6 39-49 0,8 20-101 15,9 7-296 1</inkml:trace>
  <inkml:trace contextRef="#ctx0" brushRef="#br0" timeOffset="24172.06">18379 15745 339 0,'0'0'426'16,"0"0"-352"-16,0 0-2 16,0 0-11-16,0 0-27 15,0 0 16-15,62 0-12 16,3 0-16-16,19 0-16 0,21 0-2 15,13 0 0-15,12 0-4 16,8 0 0-16,19 0 2 16,15 0 9-16,16 0 41 15,16-6-20-15,2-1-21 16,0 0-10-16,4 1-1 16,-1-1 0-16,0 1-3 15,3 1 9-15,-6-1-6 16,-3 4 0-16,-8 2 4 15,-7 0 0-15,-6 0 0 16,-6 0-1-16,-10 4 17 16,-7 1-19-16,-11 1 7 15,-12 2-8-15,-12 0 8 0,-12 0-11 16,-11-1 3 0,-19-1 0-16,-14 0-5 0,-24-2 8 15,-20-3-6 1,-17 0 0-16,-7-1-69 0,0 0-78 15,0 0-22-15,-4-11-156 16</inkml:trace>
  <inkml:trace contextRef="#ctx0" brushRef="#br0" timeOffset="24577.91">23328 15613 1010 0,'0'0'78'0,"-106"-37"-70"15,57 25 32-15,8 5 11 16,17 4-42-16,14 3 5 16,10 0-14-16,1 5-19 15,28 13 0-15,13 5 19 16,8 2 19-16,2 0-14 0,-10 0 4 16,-11-5-5-16,-14-1 9 15,-17-1-6-15,-3 1 22 16,-33 2-14-16,-16 4 3 15,-14 2-18-15,2 4-30 16,13 3-27-16,20 1-21 16,26 2-102-16,10-3-331 15</inkml:trace>
  <inkml:trace contextRef="#ctx0" brushRef="#br0" timeOffset="25612.4">23317 16309 959 0,'0'0'96'0,"0"0"-64"16,0 0 14-16,0 0-29 15,0 0-16-15,36-94 6 16,4 63-3-16,2 4 11 15,0 6-1-15,-1 7-9 16,-6 8-4-16,-7 6-1 16,-7 3 0-16,-8 23-1 15,-8 13 10-15,-5 10 10 16,-2 4 20-16,-20-2-16 0,-8-1 20 16,-1-6-21-1,0-6-8-15,4-9 17 0,10-12-30 16,7-8 11-16,10-9-12 15,0 0 3-15,4-24-10 16,20-13-14-16,13-11-22 16,10-7 24-16,8 0-20 15,0 0 24-15,-2 7 7 16,-7 11 5-16,-14 15-2 16,-11 9 5-16,-13 12 0 15,-7 1-4-15,-1 11-2 16,0 11 6-16,0 6 1 0,-3-3 8 15,0-6-9 1,3-6 0-16,0-6-1 0,0-5-8 16,0-2 17-16,0 0-8 15,0 0 21-15,-1-13-17 16,-8-1 4-16,0 0-7 16,-3 4-1-16,-6 6 10 15,-3 4 2-15,-3 3-9 16,-4 23 7-16,1 14-4 15,2 5 33-15,7 5-23 16,12-3-5-16,6 0 8 16,15-8-16-16,21-6-6 15,16-15 3-15,6-15-59 0,9-3-13 16,-6-24-104-16,-13-13-506 16</inkml:trace>
  <inkml:trace contextRef="#ctx0" brushRef="#br0" timeOffset="26842.18">18301 13010 644 0,'0'0'118'16,"0"0"-80"-16,-21 73 62 15,14-30 17-15,7-1-68 16,0-3-22-16,13-9-27 16,12-6-4-16,3-12 2 15,7-12-14-15,1 0 16 0,4-25 1 16,1-9 3-16,-1-11-8 15,-10-2 3-15,-12 0 0 16,-8 5-7-16,-10 6 16 16,0 12 17-16,0 9 25 15,-2 8-19-15,-5 7 32 16,1 3-57-16,-1 26 4 16,1 21-10-16,4 19 0 15,2 8 6-15,0 8-6 16,9-2 3-16,3-3-9 15,-2-7 1-15,-3-7-21 16,-7-11 15-16,0-8-16 16,-8-12 15-16,-16-8 11 15,-9-5-8-15,-1-10 9 16,-4-7 17-16,2-5-14 0,3 0 41 16,3-8-17-16,8-9 12 15,5-4 18-15,11-2-42 16,6-2 17-16,0-5-28 15,18-4 2-15,17-1-10 16,6 3 4-16,2 3-3 16,-1 5-3-16,-6 8-62 15,-3 3-42-15,-5 1-213 16</inkml:trace>
  <inkml:trace contextRef="#ctx0" brushRef="#br0" timeOffset="27651.95">19945 15062 840 0,'0'0'184'16,"0"0"-170"-16,0 0 22 15,0 0-1-15,0 0 46 16,86 95-45-16,-61-66-29 16,-1-1-8-16,-2-6 1 15,-4-7-52-15,1-9-17 16,-2-6-135-16,-1-5-205 0</inkml:trace>
  <inkml:trace contextRef="#ctx0" brushRef="#br0" timeOffset="27811.54">20111 15070 539 0,'0'0'491'15,"0"0"-479"-15,-110 100-11 16,78-63 23-16,11-5-24 15,11-6-5-15,10-7-59 16,0-10-109-16,21-9-390 16</inkml:trace>
  <inkml:trace contextRef="#ctx0" brushRef="#br0" timeOffset="28455.03">21469 14489 192 0,'0'0'646'0,"0"0"-575"15,0 0 22-15,0 0-34 16,0 0 24-16,0 0-28 0,92 62-37 15,-50-48-4-15,3-1-14 16,-6-3-6-16,-4-5-86 16,2-5-190-16,-5-1-276 15</inkml:trace>
  <inkml:trace contextRef="#ctx0" brushRef="#br0" timeOffset="28612.81">21676 14486 1118 0,'0'0'2'0,"0"0"-2"15,-97 92-3-15,72-59-26 0,8-8-39 16,11-6-93-16,6-10-87 16</inkml:trace>
  <inkml:trace contextRef="#ctx0" brushRef="#br0" timeOffset="29204.38">22170 12858 864 0,'0'0'177'0,"0"0"-175"16,0 0 28-16,62 74 31 0,-20-44-53 15,6 1 1-15,-2 0-17 16,-4-2 8-16,-9-5-90 16,-12-11-149-16,-5-10-232 15</inkml:trace>
  <inkml:trace contextRef="#ctx0" brushRef="#br0" timeOffset="29384.67">22352 12818 929 0,'0'0'61'0,"-73"75"-38"0,39-30 2 16,7 1-5-16,7 0-20 16,7-5-63-16,5-10-44 15,7-14-173-15</inkml:trace>
  <inkml:trace contextRef="#ctx0" brushRef="#br0" timeOffset="29880.85">22109 11904 1006 0,'0'0'0'15,"0"0"-20"-15,43 81 13 16,2-56 7-16,10-3-6 16,2-8-1-16,-4-4-73 0,-8-8-195 15</inkml:trace>
  <inkml:trace contextRef="#ctx0" brushRef="#br0" timeOffset="30030.17">22316 11910 916 0,'0'0'0'0,"-57"76"-17"16,35-30-79-16,3 0-151 15</inkml:trace>
  <inkml:trace contextRef="#ctx0" brushRef="#br0" timeOffset="30629.99">21872 13809 608 0,'0'0'267'16,"0"0"-186"-16,0 0 16 16,0 0-7-16,91-23-41 15,-57 43-44-15,3 6 6 16,-1 1-11-16,-5 5-20 16,-7-5-56-16,-3-8-143 15,-5-8-192-15</inkml:trace>
  <inkml:trace contextRef="#ctx0" brushRef="#br0" timeOffset="30772.27">22146 13816 1019 0,'0'0'47'0,"0"0"-47"16,-86 70-7-16,50-27-6 15,0-1-69-15,3-2-144 16,-1-5-361-16</inkml:trace>
  <inkml:trace contextRef="#ctx0" brushRef="#br0" timeOffset="31243.85">20840 14732 1005 0,'0'0'50'16,"0"0"-44"-16,0 0 37 15,0 0-26-15,84 83-2 16,-52-62-15-16,3-3-29 0,-4-10-115 16,-2-8-455-16</inkml:trace>
  <inkml:trace contextRef="#ctx0" brushRef="#br0" timeOffset="31404.85">21067 14731 1080 0,'0'0'0'16,"0"0"-19"-16,-101 87 19 15,66-53 0-15,6 1-99 16,-1-7-87-16,1-5-304 0</inkml:trace>
  <inkml:trace contextRef="#ctx0" brushRef="#br0" timeOffset="37320.21">18947 15473 11 0,'0'0'416'0,"0"0"-381"0,0 0-11 16,0 0 1 0,0 0 30-16,0 0-13 0,-12 0 1 15,12 0 28-15,0 0-17 16,0 0-10-16,0 0-9 15,0 0-22-15,0 0-10 16,5 0-3-16,4 0 0 16,6-3 31-16,4-2-25 15,8 1 1-15,4 0 4 16,4-3-1-16,2 1-7 16,0-1-3-16,0 1 0 15,-1-2-4-15,3 1 7 16,0-1-3-16,-2-1 0 15,0 1 5-15,-2 1-5 0,-1 0 0 16,-1-1 2-16,-3 3 7 16,0-1-5-16,-2 0-2 15,0 1-2-15,-1-1 0 16,3-1-6-16,3 0 6 16,0-2-13-16,3-1 4 15,-2 1-14-15,0-1 21 16,-4 0 0-16,-5 3-7 15,-2 0 9-15,-4 1 0 16,-2 4 0-16,-1-3-4 16,2 2 6-16,1-2-2 15,0 0 0-15,1 0 4 16,2-2-10-16,0 1 6 16,1-2-3-16,-1 1-4 15,1 0 3-15,-3 0-1 0,0-1 4 16,-1 1-14-16,-2 0 10 15,4-1-18-15,-2 0 22 16,1-1-5-16,2 1 8 16,-1-1-2-16,-2 1 0 15,1-1 4-15,-3 2-8 16,-3-3 4-16,1 3 0 16,0-1 2-16,-2 0-2 15,2 0 0-15,0 2 0 16,1-3 4-16,4 0-1 0,-2 2-2 15,3-1-1-15,-2 2 2 16,2-3 4-16,0 2-6 16,-5 0 0-16,4-1 1 15,-5 1-9-15,-1 0 8 16,-1 2 0-16,-2-2-8 16,0 1 3-16,-1-1 5 15,4 1 0-15,-1 0 7 16,3-4-14-16,1 0 7 15,-1 1-5-15,1 0-1 16,1 0-4-16,-3 2 10 16,-1-2 0-16,-1 0 7 15,-2 2-7-15,0 0 0 0,-1 1 0 16,2-1 1 0,-1 1 7-16,1-3-8 0,1 0 0 15,2 0 4-15,1-2-7 16,-1 1 3-16,2-2 0 15,-2 2 2-15,2 0 0 16,-3-1-2-16,4 3 0 16,-2-3 2-16,-2 5-8 15,3-2 6-15,-3-1-8 16,2 2 3-16,-1 0 1 16,-1-2 4-16,-1 0 0 15,-1 1 3-15,0 0-3 16,-3 1 0-16,-3-2 0 15,2 2 4-15,-1 0-1 0,-1-1-2 16,1 1-1-16,2 0-1 16,3 0 1-16,0-1 0 15,0 0 1-15,0 1-2 16,-3-2 6-16,1 1-5 16,-1 0 5-16,-1-2-2 15,-1 0 4-15,2-1-7 16,0-1 0-16,0 1 2 15,0-1 2-15,3 1-4 16,-1 0 0-16,0 3 8 16,0-2-5-16,-4 3 3 15,-1-2-3-15,3 1 8 16,-4-2-7-16,1-2-3 0,0 2-1 16,-2-2 7-16,3 0-8 15,-1 0 1-15,2 1 0 16,0 1-5-16,0 1 9 15,-2 1-4-15,0-1 0 16,0 1 3-16,0 0-5 16,1-3 2-16,0 3 0 15,0-2 9-15,-1 1-3 16,2-1-3-16,2 0-2 16,-3 0 6-16,3-2-6 15,0 3-1-15,-4-1 0 16,1 2 7-16,-2 1-3 0,-1-2 3 15,3 0 11-15,-2-1-14 16,0-1 17-16,1 2-21 16,0-2 1-16,-2 2-2 15,2-2 2-15,-3 1-1 16,1 1 0-16,1 0 1 16,0 2-4-16,1-1 3 15,1 1 0-15,-3-2-5 16,1 2 11-16,-1 0-6 15,1-1 2-15,-1 0 6 16,2 0-11-16,-1 0 3 16,-2 1 0-16,1-2-1 15,1-1 1-15,1 2 0 16,-2-1 0-16,3 1 6 16,-2 0-8-16,-1 1 2 0,1-2 0 15,0 2-4-15,-1-1 11 16,-1 0-7-16,3-3 0 15,-2 1 2-15,1-1-6 16,1 0 4-16,-2 0 0 16,1-1-3-16,0 2 7 15,2-2-4-15,-3 3 10 16,1-2-6-16,-1 2 5 16,-1 1-8-16,4-1-1 15,-4 1 4-15,2 1 2 16,1-3-6-16,0 2 0 0,0-2 3 15,1-2-3-15,-2 2 0 16,-1-1 1-16,2 1 1 16,-3 1 6-16,2 0-7 15,0-1 8-15,0 0-4 16,0 0-1-16,1 0-4 16,-2 2 0-16,-1-1-4 15,2 0 9-15,-1 0-5 16,2 0 0-16,3-3 4 15,-1-1-8-15,0 2 4 16,-2-3 0-16,0 1 5 16,0 1-1-16,2-1-4 15,1-1 0-15,0 2 5 16,0-5-4-16,2 2-1 0,-2-2 0 16,-1 3-5-1,-2-1 14-15,3-1-9 0,-2 0 0 16,2 1 1-16,1-1-3 15,-2 0 2-15,1-3 0 16,0 0-5-16,3-2 0 16,-1 3 5-16,-4 0 1 15,2-1 12-15,-2 1-15 16,1 0 2-16,-1 0-3 16,2-1-11-16,-4 1 20 15,-2 2-6-15,0 1 0 16,0-1 6-16,3 1-17 0,-2-1 11 15,3-1-1-15,-2 1-9 16,1-2 18-16,0-1-8 16,3-1 0-16,1-3 11 15,-1 1-22-15,3-1 11 16,-3-1 0-16,-3-1-3 16,0 0 12-16,0-1-15 15,1 1 6-15,-1-1-2 16,2 1 2-16,-2-1 0 15,3-1 4-15,-3 4-8 16,0-3 6-16,1 2-2 16,-1 1 0-16,0-2 5 15,-1 0-12-15,1-1 7 0,-3 1 0 16,1 0 0 0,-1 1-4-16,-1 0 4 0,-1 1 1 15,1 0 10-15,2 2-15 16,-3 1 4-16,4 0-9 15,-1-2-5-15,1 1 6 16,0-2 8-16,-2 3 0 16,0-2-3-16,1-2 3 15,-1 1-3-15,-2-1-9 16,2 1 12-16,-1-2-6 16,-2 2 13-16,1-1-18 15,1-1 28-15,-2 4-38 16,1-2 18-16,2 0 3 0,-3 0 0 15,0 1-2-15,0 2-2 16,0-3 5-16,0 2-1 16,0 1 6-16,0 1-2 15,0 1-8-15,0-2 8 16,0 1 12-16,0 1-16 16,0-2 0-16,0 2 0 15,0-2 0-15,0 1-18 16,0 3 18-16,0 1 7 15,0 5-4-15,0-3 7 16,0 6-8-16,0-1 4 16,0 3-6-16,0 0 11 15,0 4 0-15,0 0 10 16,0 1-20-16,0 0 7 0,0 0 3 16,0 0-7-16,0 0 9 15,0 0-8-15,0 0 2 16,0 0 20-16,0 0-24 15,0 0 4-15,3 0-7 16,3 5-42-16,5-2-117 16,-4 0-784-16</inkml:trace>
  <inkml:trace contextRef="#ctx0" brushRef="#br0" timeOffset="47772.1">18835 9463 404 0,'0'0'111'0,"0"0"-105"16,0 0 28-16,0 0 3 0,0 0 8 15,0 0-4-15,0 0 6 16,0 0 19-16,12-25-23 16,-12 23-15-16,2-1 19 15,-2 2-6-15,1-2-23 16,1 0-8-16,-1 2-6 16,-1-2 19-16,0 3 1 15,0 0-16-15,0 0 15 16,0 0-10-16,0 0-2 15,0 0-11-15,0 7-1 16,0 14 1-16,-6 10 30 16,-1 12-9-16,-3 7 10 15,-1 7 2-15,-3-1-9 16,0-3 13-16,0-4-19 16,-1-6 9-16,5-7 3 0,2-9-24 15,1-8 15-15,3-8-17 16,4-6-2-16,-2-5 3 15,2 0-3-15,0 0 10 16,0-7 5-16,10-17-17 16,11-10-1-16,8-6-21 15,0 2 2-15,3 1 7 16,-2 9-12-16,-4 6 24 16,-2 6-2-16,-7 8 1 15,-2 4-2-15,-6 4 2 16,-2 6-10-16,2 15 10 0,-3 8 2 15,-5 8 3-15,-1 4 13 16,0-1-3-16,0-1 18 16,0-7-7-16,0-5-9 15,0-10 3-15,0-7-18 16,0-5 8-16,3-3-8 16,17-2 6-16,11 0-16 15,12-13-24-15,11-7-111 16,-3-2-185-16</inkml:trace>
  <inkml:trace contextRef="#ctx0" brushRef="#br0" timeOffset="48425.08">19605 9718 939 0,'0'0'73'0,"0"0"-50"15,0 0 2-15,102 0-4 16,-49 0-20-16,3 0-1 0,-3 0-28 15,-11 0-142-15,-16 0-291 16</inkml:trace>
  <inkml:trace contextRef="#ctx0" brushRef="#br0" timeOffset="48582.35">19623 9903 973 0,'0'0'39'15,"0"0"-3"-15,0 0-36 16,0 0 37-16,134 22-37 0,-61-19-18 16,8-3-87-1,-5 0-191-15</inkml:trace>
  <inkml:trace contextRef="#ctx0" brushRef="#br0" timeOffset="51574.92">20564 9542 355 0,'0'0'184'0,"0"0"-84"16,0 0 1-16,0 0-24 15,0 0-20-15,0 0 27 16,-53 53 24-16,31-9-39 16,0 7-27-16,3 6 6 15,3-1-43-15,7-5 6 16,7-5-11-16,2-6 0 0,2-5-4 15,17-10-6-15,5-8-10 16,6-13 2-16,7-4 3 16,5-8 15-16,5-20 0 15,-3-9-8-15,-7-5 8 16,-11-8-8-16,-10-1 8 16,-12-4-5-16,-4 5 12 15,0 6-7-15,-16 9 15 16,-4 9-4-16,-2 11 7 15,-2 6-18-15,2 9-11 16,4 0-18-16,2 23-48 16,4 7-145-16,0-4-144 15</inkml:trace>
  <inkml:trace contextRef="#ctx0" brushRef="#br0" timeOffset="51859.95">20457 9846 854 0,'0'0'139'16,"0"0"-45"-16,0 0 7 15,0 0-55-15,0 0-37 0,0 0 11 16,54-61-14-16,-35 54-2 15,-2 5-3-15,-1 2 5 16,-1 0-6-16,1 0 0 16,-2 10-1-16,0 1-3 15,2 2-31-15,-2-4-100 16,-2-3-172-16,1-5-386 16</inkml:trace>
  <inkml:trace contextRef="#ctx0" brushRef="#br0" timeOffset="52190.49">20845 9876 650 0,'0'0'402'16,"0"0"-384"-16,0 0-12 15,0 0 24-15,0 0-30 16,0 0 12-16,-22 66-1 15,20-47-7-15,2-2-1 16,0-3-3-16,0-5 6 16,9-4-8-16,6-5 5 15,0 0 3-15,6-7 22 16,-2-11-15-16,-1-5 16 16,-2-3-16-16,-7 4 9 15,-6 4 7-15,-3 2-13 16,0 6-16-16,-7 6-4 0,-11 4-47 15,-5 1-20 1,-2 18-34-16,3 0-171 0,11-2-338 16</inkml:trace>
  <inkml:trace contextRef="#ctx0" brushRef="#br0" timeOffset="52618.48">21267 9742 943 0,'0'0'84'0,"0"0"-49"15,0 0 38-15,0 0-8 16,0 0-55-16,0 0-4 16,112 0-6-16,-67 0 0 15,-3 0-4-15,-5 0-38 16,-6 0-72-16,-7 0-72 16,-12 0-149-16</inkml:trace>
  <inkml:trace contextRef="#ctx0" brushRef="#br0" timeOffset="52828.6">21430 9602 952 0,'0'0'56'15,"0"0"-46"-15,0 0 102 16,-45 97-10-16,35-63-72 15,1 3-9-15,-2 0-21 16,4-4-3-16,1 2-61 16,4-9-167-16,2-6-253 15</inkml:trace>
  <inkml:trace contextRef="#ctx0" brushRef="#br0" timeOffset="53463.82">21927 9539 443 0,'0'0'473'15,"0"0"-392"-15,0 0-18 16,0 0-21-16,0 0 42 16,-72 93-34-16,47-47 6 15,4-2-27-15,9 0-21 0,3-2 3 16,8-5-11-16,1-6 0 15,0-7-1-15,0-9-4 16,11-5 5-16,6-7-9 16,8-3 9-16,8-10-4 15,4-16 4-15,6-6 0 16,-2-11-2-16,-7-5-3 16,-5-8-2-16,-10-1 4 15,-12-1 1-15,-7 5 0 16,0 13 4-16,-19 11 5 15,-4 14-7-15,-3 10-20 16,-6 5 15-16,-1 11-28 16,-1 16-36-16,7 10-70 15,8-3-85-15,14-1-238 16</inkml:trace>
  <inkml:trace contextRef="#ctx0" brushRef="#br0" timeOffset="53758.47">21807 9725 938 0,'0'0'76'15,"0"0"-19"-15,0 0-6 16,0 0-16-16,0 0-18 0,0 0-16 15,55 8 31-15,-29-5-11 16,0 0-17-16,-3 1 19 16,-2 0 2-16,-3-1 12 15,-5-1 1-15,-1-2-24 16,-1 0-1-16,-5 0-13 16,-3 0-22-16,-3-2-74 15,0-3-288-15</inkml:trace>
  <inkml:trace contextRef="#ctx0" brushRef="#br0" timeOffset="54155.43">22179 9900 1008 0,'0'0'194'15,"0"0"-188"-15,0 0 8 16,0 0 19-16,0 0-17 0,0 0-7 15,39-74-7-15,-34 71 5 16,-2 1-7-16,-3 2 0 16,0 0 0-16,0 2-12 15,0 14 12-15,-10 6 2 16,-2 6 11-16,0 0 22 16,-1 0-7-16,5-1-12 15,1-2-16-15,4-2-10 16,0-6-62-16,3-11-205 15</inkml:trace>
  <inkml:trace contextRef="#ctx0" brushRef="#br0" timeOffset="55332.09">22474 9703 682 0,'0'0'244'0,"0"0"-216"15,0 0 69-15,0 0-19 16,0 0-20-16,0 0-23 16,9-52-32-16,16 30-6 15,5 0-9-15,2 0 5 0,-3 4 3 16,-2 6 2-1,-6 1 2-15,-6 7 0 0,-6 4 3 16,-4 0-4-16,-2 9 4 16,-2 13-1-16,-1 9 28 15,0 6-12-15,-4 2 15 16,-10-4 11-16,-1-2-24 16,3-4 13-16,0-7-18 15,2-5-7-15,2-7 0 16,2-6-6-16,3-3-2 15,3-1 7-15,0 0 0 16,0-6-14-16,0-11-17 16,6-6-33-16,14-3 30 0,2 0-30 15,4-1 27 1,2-1 3-16,0-1 8 0,2 4 16 16,0 1-2-1,-2 6 5-15,-4 6-4 0,-6 5 2 16,-3 7 2-16,-5 0-2 15,0 0-11-15,0 6 11 16,-4 5-1-16,0-4 3 16,-3 1-5-16,0-4 7 15,-2-1-2-15,-1-2 1 16,0-1 3-16,0 0 10 16,0 0 19-16,0 0 4 15,0-7-18-15,-3-3-13 16,-3 1-6-16,0 4 0 0,-2 2-7 15,-1 3 6 1,-5 0-1-16,-4 5-1 0,-4 13 0 16,2 3 0-16,1 3 3 15,4 1 2-15,2 1 4 16,4-2-2-16,3-3 3 16,3-3-6-16,3-4 4 15,0-2 0-15,9-4 4 16,10-1 18-16,2-3-11 15,7-3 11-15,4-1-23 16,-2 0-4-16,-1 0-1 16,-3 0-51-16,-6-5-111 15,-8-9-579-15</inkml:trace>
  <inkml:trace contextRef="#ctx0" brushRef="#br0" timeOffset="57402.39">23347 9722 474 0,'0'0'188'0,"0"0"-120"16,0 0 33-16,0 0 1 16,0 0-30-16,0 0-24 15,0 0-10-15,60 10-8 16,-32-9-17-16,0 2-12 16,2-1-1-16,-3 0 0 15,-4 0-32-15,-3-1-40 16,-5-1-80-16,-7 0-167 0</inkml:trace>
  <inkml:trace contextRef="#ctx0" brushRef="#br0" timeOffset="57621.8">23484 9615 875 0,'0'0'36'16,"0"0"23"-16,0 0 55 16,-43 95-71-16,31-62-28 15,0 3-2-15,3-4-11 0,2 1-2 16,-1-1-45 0,4-7-134-16,4-6-328 0</inkml:trace>
  <inkml:trace contextRef="#ctx0" brushRef="#br0" timeOffset="58176.66">23929 9393 208 0,'0'0'628'0,"0"0"-599"16,0 0 19-16,0 0 24 15,0 0 10-15,-99 123-14 16,82-64-37-16,4-1-16 0,10-4-4 16,3-8-11-16,0-6 0 15,8-10-2-15,10-10 3 16,1-8-1-16,5-11 9 15,3-1-7-15,4-8 11 16,4-17-6-16,-1-9-5 16,-3-10 7-16,-5-9-7 15,-11-6 6-15,-5-1 2 16,-10 5-5-16,0 10 9 16,-9 12-1-16,-7 13-13 15,-7 12-6-15,-2 8-29 16,-3 4-9-16,2 20-36 0,1 7-67 15,6 5-123-15,8-2-277 16</inkml:trace>
  <inkml:trace contextRef="#ctx0" brushRef="#br0" timeOffset="58482.74">23833 9656 998 0,'0'0'72'0,"0"0"-21"16,0 0-2-16,0 0-22 15,0 0-2-15,0 0-5 16,91-46-11-16,-69 46 7 15,0 0-9-15,-5 0 1 16,-1 3 14-16,-5 2-14 16,-2-1 2-16,-1-1-10 15,-2-3-4-15,1 0-33 16,-4 0-119-16,-1-7-501 16</inkml:trace>
  <inkml:trace contextRef="#ctx0" brushRef="#br0" timeOffset="58948.24">24186 9686 871 0,'0'0'56'16,"0"0"-35"-16,0 0-19 0,0 0 54 15,0 0-38 1,0 0-16-16,23-15 5 0,-17 15-3 16,-1 0-2-16,1 5 14 15,-3 2-3-15,0 0 15 16,-2 4-7-16,-1 0 0 15,0 1 6-15,0 3-19 16,0 1 16-16,-4-1-6 16,-8 1-13-16,1-2 9 15,1 0-13-15,0-3 2 16,4-1 10-16,1-5-11 16,2 0 8-16,3-4 10 15,0-1-14-15,0 0 19 16,0 0-6-16,0 0 5 0,0 2-7 15,1-1-14-15,12 2-6 16,3-3-28-16,0 0-129 16,2 0-537-16</inkml:trace>
  <inkml:trace contextRef="#ctx0" brushRef="#br0" timeOffset="60042.36">24485 9564 859 0,'0'0'162'0,"0"0"-121"16,0 0 20-16,0 0 15 15,0 0-70-15,0 0-2 16,9-22-4-16,8 8-22 0,-1 4 17 16,0 2-12-16,-3 2 16 15,-3 4-7-15,-3 1 8 16,-1 1 0-16,-1 0 0 15,-1 12 4-15,2 11 13 16,-4 6 6-16,-2 7 2 16,0 0 10-16,0 1-7 15,-11-4 12-15,2-5-11 16,-1-6-17-16,1-6 6 16,2-7-18-16,2-5 3 15,3-4 1-15,1 0-3 16,1-1 11-16,0-17-12 0,0-6-36 15,9-6 9-15,10-2-8 16,2-2-4-16,3 0 25 16,2 5 0-16,-3 3 14 15,0 8 0-15,-7 6 3 16,0 5-5-16,-5 4 2 16,-2 3-5-16,1 0 4 15,-2 3-15-15,1 9 15 16,0 2 0-16,0 0-1 15,-3-3-2-15,-2-2 4 16,-1-3 0-16,-1-5-2 16,-2-1 10-16,0 0-6 15,0 0 20-15,0 0 8 0,0-4 23 16,0-8-45-16,0 1-7 16,0 3-1-16,-8 2-15 15,-1 4 9-15,-4 2 1 16,-1 0-3-16,-3 18 8 15,-2 4-5-15,-1 6 5 16,2 1 5-16,4 0-3 16,7-1 20-16,2-6-9 15,5-3-12-15,0-4 13 16,0-4-9-16,2-4 6 16,5-1 10-16,4-3-20 15,5 0 15-15,5-3-16 16,6 0-10-16,6 0-29 0,1-7-83 15,3-8-205-15</inkml:trace>
  <inkml:trace contextRef="#ctx0" brushRef="#br0" timeOffset="60536.97">25037 9447 503 0,'0'0'315'0,"0"0"-265"15,0 0 21-15,0 0 42 16,0 0-37-16,0 0-26 15,0-8-14-15,0 8-23 16,2-1 2-16,-2 1-9 16,1 0-2-16,2 0-3 15,3 0-1-15,3 0 0 16,-1 0-1-16,1 0 5 16,-3 1-4-16,-1 4 0 15,1 4-3-15,-3 1 1 16,-1 1 4-16,-2 3 0 0,0 0 3 15,0 2-1-15,-5-2-1 16,-5-1 2-16,3 0-3 16,1-3 12-16,1 0-8 15,4-4 0-15,1-2 5 16,0-2-7-16,0-2 2 16,0 0 4-16,0 0-6 15,0 0-4-15,10 3-3 16,6-1-35-16,3 0-126 15,-5-2-497-15</inkml:trace>
  <inkml:trace contextRef="#ctx0" brushRef="#br0" timeOffset="61138.86">25462 9724 381 0,'0'0'586'0,"0"0"-502"16,0 0-31-16,0 0-44 15,0 0 1-15,0 0-6 16,104 8 0-16,-72-7-8 16,3 1-5-16,-5-2-107 15,-4 0-98-15,-6-4-246 16</inkml:trace>
  <inkml:trace contextRef="#ctx0" brushRef="#br0" timeOffset="61324.68">25624 9587 798 0,'0'0'46'15,"0"0"53"-15,0 0 61 16,-61 100-74-16,47-68-53 15,2 4-20-15,3-4-13 16,3-2-6-16,5-3-55 16,1-15-114-16,1-8-311 15</inkml:trace>
  <inkml:trace contextRef="#ctx0" brushRef="#br0" timeOffset="61721.93">25949 9474 985 0,'0'0'31'0,"0"0"-15"15,0 0-16-15,0 0 18 16,-4 93 29-16,-2-43-12 0,0-1-14 15,4-5-6-15,2-8-11 16,0-7 2-16,2-10-6 16,8-7 6-16,6-8-5 15,4-4 24-15,1-2-7 16,4-19-3-16,2-6 0 16,1-14-14-16,-3-6 8 15,-3-8-9-15,-5-6 2 16,-8-1-5-16,-6 7 3 15,-3 12 0-15,-1 16-5 16,-19 16-17-16,-7 11-3 16,-5 2-14-16,-4 23-14 15,2 10 0-15,7 5-98 16,7 1-140-16</inkml:trace>
  <inkml:trace contextRef="#ctx0" brushRef="#br0" timeOffset="62015.11">25888 9669 817 0,'0'0'33'0,"0"0"-21"0,0 0 88 16,0 0-11-16,88-34-36 16,-69 34 1-16,2 0-26 15,-1 0 5-15,2 0-12 16,-3 0-18-16,1 0-6 16,-4 0-18-16,-4 0-89 15,-3 0-152-15,-5 0-468 16</inkml:trace>
  <inkml:trace contextRef="#ctx0" brushRef="#br0" timeOffset="62616.97">26244 9725 264 0,'0'0'668'0,"0"0"-620"15,0 0 28-15,0 0 25 16,0 0-24-16,0 0-42 15,0-1-1-15,0 1-12 0,0 0-17 16,0 0 7-16,0 0-12 16,0 0 9-16,0 0-3 15,0 0 0-15,0 0-4 16,0 0-2-16,0 0 1 16,0 1-5-16,0 9 10 15,0 2 5-15,0 1 7 16,-1 2-17-16,-5-4 14 15,0-2-14-15,0 1 2 16,0-7-6-16,3 0 3 16,2 0-6-16,1-2-16 15,0 2-24-15,0 0 1 16,0 4-7-16,4 1 19 0,8 2 19 16,-3 0-2-16,0 2 16 15,-2-4-2-15,-4 1 8 16,-1-4-6-16,-2-1 16 15,0-3 11-15,0 1 21 16,0-2-16-16,0 0 10 16,-15 2-5-16,-2-1-22 15,-5 0-3-15,1 1-12 16,6-2-51-16,8 0-66 16,7 0-206-16</inkml:trace>
  <inkml:trace contextRef="#ctx0" brushRef="#br0" timeOffset="63884.05">26537 9543 850 0,'0'0'135'0,"0"0"-73"16,0 0 6-16,0 0-47 16,0 0-12-16,0 0-9 15,65-65 0-15,-51 63-1 16,-1 2-1-16,-5 0-5 0,-2 22 2 15,-5 11 5-15,-1 7 25 16,0 7 15-16,-9-2 3 16,-6-2 7-16,0-6-17 15,-1-7 2-15,2-8-1 16,4-6-22-16,3-9 7 16,4-4-16-16,1-3 6 15,1 0 18-15,1-11-27 16,0-13 0-16,6-12-36 15,19-4-1-15,8-7 8 16,3 1-12-16,2 7 5 16,-5 6 21-16,-8 13 4 15,-8 10 11-15,-5 6 1 0,-3 4 2 16,-3 0-6-16,1 5 3 16,-1 12-3-16,2 0-3 15,-4-2 5-15,1 0 1 16,-1-7 0-16,-1-3-2 15,0-4 2-15,-1-1 6 16,-1 0-5-16,-1 0 22 16,0-13-12-16,0-3-8 15,0 1 21-15,0 2-23 16,-3 2 0-16,-7 4-1 16,-2 6-2-16,-8 1-6 15,-3 0 3-15,-3 18 5 16,0 9 2-16,0 5 2 0,3 5 6 15,4-2 2-15,7-1-3 16,6-6 14-16,6-5-23 16,0-6 5-16,11-6 13 15,12-5-7-15,10-6 16 16,11 0-27-16,6-7-18 16,2-12-57-16,-4-8-122 15,-3-3-494-15</inkml:trace>
  <inkml:trace contextRef="#ctx0" brushRef="#br0" timeOffset="64548.89">27014 9387 370 0,'0'0'543'0,"0"0"-502"16,0 0-8-16,0 0 37 16,0 0-22-16,0 0-11 15,-4-5-25-15,4 2 23 16,0 2-33-16,0-1 0 15,0 2 1-15,1 0 0 16,-1 0-3-16,3 0 6 16,-1 0-2-16,1 0 1 15,1 5 1-15,0 6 4 0,-1 3 24 16,-3 0-8-16,0 1 5 16,0-5 2-16,0 1-31 15,-7-3 9-15,3-4-11 16,2-3-4-16,1 1 3 15,1-1-29-15,0 2-7 16,0 3-11-16,3 3-25 16,5 5 70-16,3-2-13 15,-2 0 16-15,-4-1 6 16,-1-5 1-16,-4-1 31 16,0-2 4-16,0 0-10 15,-9 1 2-15,-8 0-28 0,-9 0-6 16,-3 0-3-16,4-1-79 15,13-3-134-15,12 0-725 16</inkml:trace>
  <inkml:trace contextRef="#ctx0" brushRef="#br0" timeOffset="65443.49">27214 9661 618 0,'0'0'353'16,"0"0"-295"-16,0 0 8 15,0 0-15-15,0 0-26 16,100 5-19-16,-43-5 0 15,-1 0-6-15,-5 0-27 16,-9 0-47-16,-15 0-189 16,-14-3-400-16</inkml:trace>
  <inkml:trace contextRef="#ctx0" brushRef="#br0" timeOffset="65644.85">27369 9543 245 0,'0'0'788'16,"0"0"-755"-16,0 0-26 15,0 0 92-15,-25 94-16 16,19-52-66-16,3 1-10 16,3 1-7-16,0-2-12 15,0-4-49-15,0-9-139 16,12-14-274-16</inkml:trace>
  <inkml:trace contextRef="#ctx0" brushRef="#br0" timeOffset="65878.09">27842 9707 1211 0,'0'0'59'0,"0"0"-57"0,0 0-4 16,0 0-40-16,0 0-23 16,0 0-73-16,85 17-352 15</inkml:trace>
  <inkml:trace contextRef="#ctx0" brushRef="#br0" timeOffset="66027.64">28097 9707 703 0,'0'0'370'0,"0"0"-339"16,0 0 21-16,0 0-52 15,0 0-16-15,0 0-112 16,42 1-132-16,-18-1-78 0</inkml:trace>
  <inkml:trace contextRef="#ctx0" brushRef="#br0" timeOffset="66132.28">28282 9708 486 0,'0'0'294'16,"0"0"-256"-16,0 0-38 16,0 0-89-16,0 0-138 15,0 0-275-15</inkml:trace>
  <inkml:trace contextRef="#ctx0" brushRef="#br0" timeOffset="66259.92">28445 9690 657 0,'0'0'254'0,"0"0"-240"0,0 0-14 16,0 0-10-16,0 0-92 15,0 0-195-15</inkml:trace>
  <inkml:trace contextRef="#ctx0" brushRef="#br0" timeOffset="66365.02">28582 9690 185 0,'0'0'645'16,"0"0"-645"-16,0 0-55 16,0 0-318-16</inkml:trace>
  <inkml:trace contextRef="#ctx0" brushRef="#br0" timeOffset="66500">28793 9683 894 0,'0'0'250'16,"0"0"-250"-16,0 0-44 16,0 0-204-16,0 0-544 15</inkml:trace>
  <inkml:trace contextRef="#ctx0" brushRef="#br0" timeOffset="79943.87">24427 10069 182 0,'0'0'35'16,"0"0"8"-16,0 0 31 16,0 0 13-16,0 0 0 15,0 0-25-15,0 0-22 16,0 0-19-16,-3 0-18 0,2 0 4 15,1 0-6-15,-2 0 10 16,2 0 7-16,-1 0-17 16,-1 0 12-16,2 0 10 15,-1 0-1-15,1 0 11 16,0 0-8-16,0 0 1 16,0 0-5-16,0 0-20 15,0 0 1-15,0 0-2 16,0 0-9-16,10 9 9 15,6 3 0-15,7 3 1 16,7-1 15-16,3-3-16 16,5-1 0-16,6-1 5 15,0-2-3-15,3-2 7 16,2-1-2-16,-3-2-1 0,0-2 1 16,-7 0-7-16,-9 0 0 15,-8 0 0-15,-8-3-30 16,-7-3 14-16,-4 1 8 15,-3-2-12-15,0 1-13 16,0 1-69-16,0-2-56 16,0 1-291-16</inkml:trace>
  <inkml:trace contextRef="#ctx0" brushRef="#br0" timeOffset="80822.84">24644 10262 436 0,'0'0'166'16,"0"0"-82"-16,0 0 1 0,0 0-32 15,0 0 11-15,0 0 37 16,0 88-51-16,0-55-33 15,0-5-17-15,0-4-8 16,0-6-70-16,10-9-90 16,0-9-336-16</inkml:trace>
  <inkml:trace contextRef="#ctx0" brushRef="#br0" timeOffset="81010.59">24779 10296 420 0,'0'0'541'0,"0"0"-538"16,-16 74 10-16,10-33-13 16,1 0-6-16,5-1-101 15,0-8-176-15</inkml:trace>
  <inkml:trace contextRef="#ctx0" brushRef="#br0" timeOffset="82166.48">24421 10865 883 0,'0'0'95'0,"0"0"-82"15,0 0 17-15,0 0 38 16,0 0-29-16,0 0-13 15,-3 3 15-15,3-3-27 16,0 0 2-16,0 0-13 16,0 0 0-16,6-4 6 15,6-7-9-15,0 1 0 16,-1 3-4-16,-1 1 5 16,-3 2-1-16,-1 4 0 15,0 0-4-15,2 0 1 16,1 14 6-16,-2 11-3 15,-4 8 26-15,-3 5-14 16,0 2 9-16,-6 3 8 16,-10-5-12-16,1-4 12 15,-4-6-18-15,3-5 3 0,2-7-2 16,5-5-6-16,3-7-5 16,3-4 3-16,3 0-2 15,0 0 19-15,0-23-21 16,0-8 0-16,12-12-28 15,11-2 3-15,6 1 11 16,1 0-4-16,-1 9-2 16,-4 6 16-16,-5 11 2 15,-8 8 2-15,-3 6-7 16,-3 4 4-16,2 0-3 16,2 11-4-16,-1 7-4 15,0 4 12-15,-1-4-9 0,0-1-1 16,-2-6 12-16,0-6-18 15,-1-1 10-15,-2-4 2 16,-2 0 6-16,2 0 3 16,0-16 2-16,-1-3-1 15,-2-3-8-15,0 0 9 16,0 3-5-16,0 7 0 16,-9 3 2-16,-2 5-4 15,-1 4-2-15,-4 0 4 16,-2 7 0-16,-1 14-1 15,-1 9 1-15,2 4 5 16,2 1-4-16,5 0 8 16,3-2-9-16,5-4 0 0,3-3 3 15,0-3 2 1,0-3-2-16,8-6 2 0,6-2-2 16,5-5 9-16,10-6-6 15,2-1-3-15,6 0-3 16,1-13-40-16,-2-3-130 15,-5-4-347-15</inkml:trace>
  <inkml:trace contextRef="#ctx0" brushRef="#br0" timeOffset="83102.36">24881 11119 829 0,'0'0'148'0,"0"0"-148"16,0 0 2-16,0 0 15 15,0 0 9-15,0 0 6 16,-2-28-6-16,10 22-23 16,1 4 5-16,-1-1 1 0,-2 1-9 15,-3 2 17-15,2 0-11 16,0 0-1-16,-1 0 12 16,3 3-14-16,-1 10 15 15,-1 1 3-15,-2 3-13 16,-2 1 12-16,-1-1-13 15,0-1-2-15,0 1-5 16,0-3 4-16,0-2-4 16,-1-2 1-16,-4-1 4 15,2-4 0-15,0 0-4 16,3-3 0-16,0-2-1 16,0 2 8-16,0-2-8 15,0 0 1-15,0 0 0 16,8 1 16-16,2 1-3 0,5-2-2 15,0 0-7-15,0 1 0 16,-1 1-5-16,0-2 0 16,-2 4-13-16,0 2-14 15,2 1-77-15,-5-2-137 16,-5 2-267-16</inkml:trace>
  <inkml:trace contextRef="#ctx0" brushRef="#br0" timeOffset="84400.62">26537 10122 377 0,'0'0'208'0,"0"0"-178"16,0 0 8-16,0 0 21 15,0 0-30-15,0 0 3 16,0-20 1-16,0 20-20 16,0 0 1-16,0 0-14 15,0 0 5-15,0 0-5 16,0 0 0-16,0 0-9 16,0 0 2-16,0 0 4 15,0 8 1-15,0 4 2 16,0 1 0-16,9-1 0 15,1 1 2-15,9 0 0 16,7-3 24-16,5 3-11 16,5-7 13-16,4-3-20 15,6-3 0-15,4 0 15 0,2-6 6 16,2-5 0-16,-9-1-2 16,-11 4-25-16,-9 1-4 15,-10 2-58-15,-11-1-60 16,-4 3-185-16</inkml:trace>
  <inkml:trace contextRef="#ctx0" brushRef="#br0" timeOffset="84789.12">26757 10329 476 0,'0'0'335'0,"0"0"-319"0,0 0-12 16,0 0-4-16,0 0 85 16,-16 83-28-16,13-56-26 15,3-1-25-15,0-4-6 16,0-4-74-16,10-10-56 15,6-8-196-15</inkml:trace>
  <inkml:trace contextRef="#ctx0" brushRef="#br0" timeOffset="84932.2">26917 10425 363 0,'0'0'145'0,"0"0"-145"0,-31 88-54 16,29-55-283-16</inkml:trace>
  <inkml:trace contextRef="#ctx0" brushRef="#br0" timeOffset="85961.02">26525 11026 205 0,'0'0'720'15,"0"0"-648"-15,0 0-52 16,0 0 33-16,0 0-30 15,0 0 1-15,-21-18-24 16,33-2-16-16,12 0 9 0,2 1-15 16,3 5 15-1,-5 4 7-15,-6 4-10 0,-6 5 8 16,-4 1-6-16,-5 1 1 16,-3 17-1-16,0 10 8 15,0 8 15-15,-14 2 35 16,-4-1-24-16,-5-1-8 15,3-2 14-15,4-7-23 16,2-6 5-16,6-7-13 16,4-8 3-16,2-5-8 15,2-1-11-15,0-5-9 16,6-19 10-16,15-12-122 0,7-6 32 16,5-1 48-1,0 2-79-15,-2 4 44 0,-4 7 61 16,-4 9 30-16,-6 7 37 15,-3 7 22-15,-5 6-12 16,-6 1-16-16,0 1-30 16,-2 15 11-16,1 4 2 15,-1 2-11-15,1-4 7 16,4-5-10-16,-2-5-2 16,4-3-11-16,-2-5 0 15,-2 0 13-15,1-2 9 16,-2-12-2-16,-2-6 9 15,-1 0-5-15,0 1 8 16,0 0 20-16,-6 6-24 16,-6 5 29-16,-4 5-27 0,-2 3-9 15,-3 2 1 1,0 15-2-16,2 9-6 0,-2 5 10 16,2 2 18-16,3 5 11 15,5-3-13-15,6-2-13 16,5-4 5-16,0-5-16 15,2-2-3-15,14-7 6 16,4-2-4-16,6-8-4 16,9-5-21-16,8 0-140 15,0-10-351-15</inkml:trace>
  <inkml:trace contextRef="#ctx0" brushRef="#br0" timeOffset="86610.87">27017 11093 567 0,'0'0'262'15,"0"0"-260"-15,0 0 1 16,0 0 17-16,0 0 37 15,0 0-35-15,-6-17 30 16,6 16-5-16,0 0-22 16,0 0-3-16,0-1-17 15,3 1 2-15,-3 1 15 16,0 0-12-16,0 0 11 0,2 0-17 16,1 4 4-1,0 7 26-15,-2 3-14 0,-1 2 10 16,0-3-7-16,0-2-16 15,0-3 4-15,0-2-11 16,0-3-4-16,0-3 2 16,0 0-20-16,0 1 3 15,0 4 2-15,3 3-31 16,7 3 30-16,4 4 2 16,-1 1-14-16,-1 1 28 15,0 2-11-15,-3-3 13 16,-3-2 0-16,-3-6 1 15,-1-1 10-15,-2-4 2 16,0-2 6-16,0-1 22 16,0 0-14-16,0 0-7 0,-3 2-20 15,-8 3-8-15,1 1-12 16,-1-2-106-16,5-4-249 16</inkml:trace>
  <inkml:trace contextRef="#ctx0" brushRef="#br0" timeOffset="90159.99">24515 12236 560 0,'0'0'233'15,"0"0"-136"-15,0 0 11 16,0 0-19-16,0 0-25 15,0 0-46-15,0 0-5 16,19-79-8-16,0 63-4 16,-2 3 13-16,-2 2-11 15,0 3 22-15,-4 0-14 16,-4 4 4-16,0 3 14 16,-2-1-23-16,-2 2 3 15,1 0 0-15,3 16-6 16,-1 9 22-16,-2 6-1 0,-4 4-8 15,0 2 21 1,-7-3-28-16,-9-1 5 0,-1-3-9 16,-1-8 4-16,1-6-11 15,7-4 2-15,5-5-28 16,4-5-1-16,1 0-31 16,0 2 3-16,16 1-25 15,13 6 37-15,7 3 43 16,1 4-11-16,-2 2 13 15,-3 2-1-15,-8 0 3 16,-6 1 20-16,-12-2 19 16,-6 1-2-16,-9 4 10 15,-21 3-7-15,-11-2-5 0,-5 0 3 16,0-6-23-16,3-7-8 16,5-4-9-16,10-9-33 15,15-1-21-15,13-1-53 16,10-23-94-16,32-7-391 15</inkml:trace>
  <inkml:trace contextRef="#ctx0" brushRef="#br0" timeOffset="90639.98">25161 12320 1027 0,'0'0'33'16,"0"0"-20"-16,0 0 4 16,0 0 16-16,0 0-19 15,0 0 5-15,-18-10-5 16,18 5 19-16,0-4-25 16,0-1 2-16,0 2-14 15,-3-1 4-15,-12 5-11 16,-5 3 8-16,-6 1 3 15,-5 8 0-15,-3 16 13 16,-2 9-7-16,4 4 30 16,7 5-19-16,7-4-8 15,9-2-5-15,9-7-4 16,0-7-2-16,12-8-9 0,13-8-22 16,4-6 29-1,8-9-12-15,0-14-12 0,1-7 1 16,-8-4-4-16,-11 3 11 15,-9 7 3-15,-7 7 17 16,-3 9 32-16,0 8 52 16,0 0-54-16,-4 9-29 15,-10 17 6-15,0 6 2 16,3 4-9-16,6-2 0 16,5-4-6-16,3-6-69 15,17-9-109-15,7-14-165 16</inkml:trace>
  <inkml:trace contextRef="#ctx0" brushRef="#br0" timeOffset="91214.03">25458 12234 908 0,'0'0'100'16,"0"0"-88"-16,-61 105 132 15,35-58-58-15,1 2-10 16,3-2-41-16,4-2-28 16,3-10-1-16,4-10-3 15,7-9-3-15,2-11 0 0,2-5-35 16,0 0 22-16,0-23 0 16,3-11-20-16,10-9-38 15,3-5 29-15,-4-3 24 16,4 4-14-16,-2 7 29 15,-2 11 3-15,-1 13 17 16,-4 8 19-16,-6 8 27 16,2 0-49-16,3 11-9 15,3 15 21-15,0 5-11 16,0 0-2-16,1-3-13 16,-1-5 0-16,0-9-1 15,0-6 1-15,-2-5 0 16,-2-3 0-16,3 0 1 0,2-16 7 15,3-9-8-15,2-6 1 16,3-1 0-16,-1 1-1 16,-1 4 0-16,-4 10 0 15,-3 9 4-15,-6 8-7 16,1 0 3-16,1 7 0 16,-1 16 2-16,2 7 10 15,0 6 15-15,-4-1 13 16,1-2-20-16,0-7 9 15,0-2-25-15,3-5-2 16,0-4-4-16,1-5-2 16,-1-4-30-16,2-6-60 15,2 0-102-15,8-14-424 16</inkml:trace>
  <inkml:trace contextRef="#ctx0" brushRef="#br0" timeOffset="91619.99">25859 12443 302 0,'0'0'647'0,"0"0"-647"15,0 0-20-15,0 0 20 16,0 0 27-16,108-66-22 0,-72 48-2 15,-5 0 12-15,-6 2-12 16,-7 0-3-16,-10 1 12 16,-8 0 25-16,0 1 20 15,-6 3-15-15,-15 0-18 16,-4 4 15-16,-2 5-26 16,4 2-2-16,-1 0 7 15,4 12-13-15,3 8 13 16,1 10-17-16,2 6 3 15,4 1 16-15,2 2-16 16,4-1 12-16,4-4-12 16,0-3 5-16,0-2-13 15,3-7 4-15,15-6-22 0,4-11-21 16,10-5-64-16,8-17-107 16,0-14-489-16</inkml:trace>
  <inkml:trace contextRef="#ctx0" brushRef="#br0" timeOffset="92069.99">26365 12148 795 0,'0'0'118'0,"0"0"-115"15,-40 90 73-15,24-46 47 0,3 0-67 16,3-2 2-16,0-5-33 15,4-7 10-15,1-12-10 16,4-7-19-16,1-7 5 16,0-4-9-16,0 0 9 15,3-14 31-15,13-11-42 16,11-3-23-16,0 2 7 16,0 6-27-16,-2 6 22 15,-3 5-4-15,-2 0-21 16,1 2-2-16,-2-2-10 15,-4 2 36-15,-1-1 14 16,-4-2 3-16,-3-1 5 16,-4 0 4-16,-3 0 22 0,0 6 33 15,0 2-5 1,0 3 5-16,0 0-17 0,0 0-39 16,0 14 6-16,-10 11-8 15,-6 10 30-15,2 3-10 16,1-2-17-16,5 0-4 15,4-4 0-15,4-2-58 16,0-8-33-16,0-9-141 16,16-12-237-16</inkml:trace>
  <inkml:trace contextRef="#ctx0" brushRef="#br0" timeOffset="92473.78">26850 12280 526 0,'0'0'101'0,"0"0"-2"16,0 0 17-16,0 0-22 16,0 0-18-16,0 0-23 15,42-56 24-15,-41 50-29 16,-1 4 16-16,0 0 12 15,0 2-41-15,0 0-10 16,-19 3-25-16,-14 20-1 16,-9 8-6-16,3 5 10 15,5 0-3-15,10-6 0 16,11-9-8-16,7-7 5 16,6-10-28-16,0-4-16 0,16 0 28 15,13-16 12-15,5-5 2 16,-1-1-35-16,-11 8 28 15,-8 7 12-15,-11 5 38 16,-3 2-12-16,0 6-26 16,0 15-2-16,0 4-1 15,-8 5-2-15,1-2-87 16,5-6-240-16</inkml:trace>
  <inkml:trace contextRef="#ctx0" brushRef="#br0" timeOffset="93953.23">27665 12264 559 0,'0'0'234'16,"0"0"-177"-16,0 0 33 15,0 0 54-15,0 0-68 0,0 0-27 16,-23 7 14-16,23-16-6 15,8-7-38-15,4-3-19 16,1 1-9-16,2 2 7 16,-2 2 2-16,1 1 0 15,0 4-5-15,0-4 7 16,1 3-2-16,0 1 0 16,-1 4 3-16,-3 0-7 15,0 5 4-15,-2 0-6 16,3 3 5-16,-2 16 2 15,-2 9 1-15,-7 7 10 16,-1 9-7-16,-4 4 19 16,-17 1-1-16,-6 2-8 15,-5-3 18-15,4-6-20 16,0-7 6-16,6-8 4 16,8-10-20-16,7-10 9 0,4-5-10 15,3-2 0-15,0-2 22 16,0-22-16-16,19-13-8 15,11-15-7-15,10-9-27 16,11 0 19-16,4-1-17 16,-1 3 6-16,-3 9 26 15,-8 10-18-15,-8 11 18 16,-12 8-5-16,-7 11 10 16,-10 4-10-16,-3 6 5 15,2 0-14-15,0 8 3 16,0 10-15-16,0 5 26 0,-1 0 0 15,-1 0 0-15,2-8-1 16,-2-3 1-16,-2-8 0 16,-1-3-6-16,0-1 12 15,0 0-6-15,0 0 11 16,0-8-9-16,-6-7 2 16,-4-3-4-16,-2 3 0 15,1 0-6-15,-1 7-1 16,-1 4-4-16,-2 4 9 15,-3 0-11-15,0 11 12 16,-3 10-4-16,1 8 5 16,0 3-1-16,-1 7 9 15,2 2 2-15,4 6 11 0,3 1-12 16,5-4 11 0,5-5-9-16,2-8-11 0,0-6 13 15,6-9-13-15,10-4 20 16,7-8 6-16,8-4-12 15,8 0 14-15,7-20-28 16,6-5-22-16,2-5-54 16,-4 1-126-16,-4-1-700 15</inkml:trace>
  <inkml:trace contextRef="#ctx0" brushRef="#br0" timeOffset="94989.15">28432 11844 378 0,'0'0'185'0,"0"0"-95"15,0 0 28-15,0 0-28 0,0 0-22 16,0 0-40-16,-2 0-5 16,1-1-13-16,1-1-8 15,-2 2 19-15,2-4-3 16,0 3-1-16,0 1 9 15,0-1-12-15,0 1 10 16,0-2 1-16,0 1-16 16,0-2 9-16,0 2-11 15,0-1 5-15,0 1-5 16,0 1-3-16,0 0 5 16,0 0 10-16,0 0-15 15,-1 0 16-15,1 0-12 0,0 0-1 16,-2 0 10-16,2 0-13 15,0 0 0-15,-1 0-4 16,-4 0-8-16,-1 3 7 16,-4 10 1-16,-2 5 0 15,-1 2 8-15,2-1-8 16,3-1 12-16,2-2 0 16,2-4-6-16,4-3 0 15,0-3-6-15,0-1 0 16,0-2 8-16,6 2-4 15,4-1 12-15,3-4 0 16,0 3-15-16,-3-2 8 16,-1-1-9-16,1 0-10 15,1 0-7-15,1-4-59 16,-2-7-52-16,1-8-196 0,-3-4-479 16</inkml:trace>
  <inkml:trace contextRef="#ctx0" brushRef="#br0" timeOffset="95204.46">28479 11573 738 0,'0'0'98'0,"0"0"-88"0,0 0-3 16,0 0-7-16,0 0-8 16,0 0-99-16,0 53-165 15</inkml:trace>
  <inkml:trace contextRef="#ctx0" brushRef="#br0" timeOffset="97134.1">28822 12271 157 0,'0'0'114'0,"0"0"-105"0,0 0 3 16,0 0 10-1,0 0 7-15,0 0 9 0,0 2 10 16,0 0 5-16,0-2 4 16,0 0-8-16,0 0 7 15,0 0 17-15,0 0-15 16,0 0 4-16,0 0-10 16,0 0-29-16,0 0 1 15,0 0-12-15,0 0 2 16,0 0 8-16,0 0-21 15,0 0 17-15,0 0 8 16,0 0-2-16,0 0 21 16,0 0-4-16,0 0 0 0,0 0-5 15,0 0-21 1,0 0 7-16,0 0-11 0,0 0-10 16,0 0 12-1,0 0-11-15,0 0 0 0,0 0 14 16,0 0-14-16,0 0 15 15,0 0-5-15,0 0-12 16,0 0 12-16,0 0-12 16,0 0 0-16,0 0-1 15,0 0 5-15,0 0-4 16,0 0 0-16,0 0 4 16,0 0-5-16,0 0 1 15,0 0 0-15,0 0-6 16,0 0 12-16,0 0-6 0,0 0 0 15,0 0 3-15,0 0-5 16,0 0 2-16,0 0 0 16,0 0-1-16,0 0 10 15,0 0-9-15,0 0 9 16,-1 0-9-16,1 0 13 16,0 0-13-16,0 0 2 15,0 0 13-15,0 0-12 16,0 0 6-16,0 0-4 15,15 0-2-15,18 0 2 16,16 0-5-16,9-8 0 16,3 2-1-16,-1-1 5 15,-5 1-4-15,-10 4 0 0,-9-1 3 16,-9 0-9 0,-8 1-8-16,-10 2-16 0,-5-1 7 15,-4 1-18-15,0 0 22 16,0-3-1-16,-10-3-7 15,-12-4 25-15,-4-4-4 16,-4-1 6-16,2-3-1 16,5-1 9-16,6 4 1 15,8 2 21-15,6 3-13 16,3 5 13-16,0 0-14 16,0 2-8-16,13 0-8 15,9 3-7-15,7 0 7 16,1 7 0-16,-2 10 3 0,-4 2-6 15,-6 0 7-15,-7-4-4 16,-8-1 21-16,-3-3-20 16,0 0 14-16,-5 4 3 15,-13 2-18-15,-7 1 11 16,-2 6-11-16,4 1-58 16,16 5-40-16,7-2-116 15,21-4-219-15</inkml:trace>
  <inkml:trace contextRef="#ctx0" brushRef="#br0" timeOffset="98391.67">29791 11930 324 0,'0'0'151'0,"0"0"-24"16,0 0 5-16,0 0 6 15,0 0-33-15,0 0-21 16,-44 36-29-16,43-36-29 16,1 0 15-16,0 0-12 15,0 0 7-15,0-4 5 16,0-11-37-16,0 1-3 16,0 3-1-16,7 3-8 15,1 3 1-15,-1 3 7 16,1 2-2-16,-1 0-2 0,4 3-11 15,0 16 15-15,-1 12 8 16,-4 10-3-16,-6 7 21 16,0 6-14-16,-6 0-2 15,-17-1 18-15,-2-2-16 16,-2-6 7-16,0-5-5 16,2-11-9-16,4-8 5 15,7-8-9-15,7-6 1 16,1-6 1-16,6-1 2 15,0 0 9-15,0-17 2 16,0-14-16-16,13-9-13 16,16-6-11-16,8 0-5 15,5 0 20-15,2 6-13 16,1 1 22-16,3 3 0 0,-1-1-14 16,3-1 11-1,-1 3-10-15,-2 2 5 0,-8 9 5 16,-11 6-2-16,-10 11 4 15,-11 7 1-15,-2 0-14 16,-5 12 3-16,0 8-9 16,0 4 20-16,0-2-6 15,0-4 8-15,0-7-2 16,0-4 0-16,0-4 3 16,0-1-8-16,0-2 5 15,0 0 0-15,0 0 7 16,0 0-4-16,-11-12 0 0,-4 0-3 15,0-1 4-15,1 3-6 16,-2 3 2-16,0 2-4 16,-2 5 4-16,-4 0-12 15,-4 2 12-15,1 12 0 16,1 8 1-16,0 3-3 16,2 4 4-16,0 8-2 15,0 2 19-15,2 4-12 16,1-2 13-16,6-3-5 15,6-5-14-15,4-4 17 16,3-5-16-16,0-7 5 16,7-1 21-16,11-7-20 15,3 0 25-15,8-7-10 16,5-2-15-16,7 0 7 16,0 0-15-16,-2-1-9 0,-3-6-22 15,-3-1-99-15,-7-3-251 16</inkml:trace>
  <inkml:trace contextRef="#ctx0" brushRef="#br0" timeOffset="99212.32">30507 12290 580 0,'0'0'100'15,"0"0"-12"-15,0 0 30 16,0 0-8-16,0 0-22 15,0 0-7-15,3-11-21 16,-3 11-16-16,0 0-19 16,0 0-23-16,-6 14 4 15,-8 10-4-15,-1 9 35 0,1 0 3 16,3-1-31 0,5-6 17-16,2-5-12 0,4-3-13 15,0-6 17-15,0-2-15 16,4-3 3-16,7-4 3 15,5-3-5-15,5 0-8 16,6-1-4-16,1-16-53 16,2-5-41-16,-5-7-138 15,-5-5-380-15</inkml:trace>
  <inkml:trace contextRef="#ctx0" brushRef="#br0" timeOffset="99374.22">30601 12034 993 0,'0'0'200'15,"0"0"-200"-15,0 0-16 16,0 0 11-16,0 0-45 16,0 0-143-16,-9 39-51 15</inkml:trace>
  <inkml:trace contextRef="#ctx0" brushRef="#br0" timeOffset="113512.46">31519 16415 576 0,'0'0'87'15,"0"0"-64"-15,0 0 72 16,0 0 7-16,0 0-18 15,0 0 1-15,0 0-5 16,0 2-18-16,0-2-2 0,0 0-26 16,0 0-10-16,0 0 3 15,0-8-24-15,-2 1 6 16,-1 0-9-16,-2-1 3 16,1 0-5-16,-2-1 2 15,-2 2 0-15,-3 0-5 16,-5 0-5-16,-3 1 2 15,-1-1-4-15,-3 1 2 16,-4 1 5-16,-1 0 2 16,-5 2-2-16,-3-1 1 15,-5 4-2-15,-3 0 6 16,-3 0 0-16,0 10 5 16,0 9-10-16,0 5 5 15,3 7 0-15,3 5 5 16,7 6 0-16,1 5-3 0,5 1 11 15,5-1-7-15,7 3 12 16,4-1-18-16,7-4 9 16,5 0 0-16,0 0-2 15,8-6-3-15,14 0 14 16,7-5-9-16,6 0 16 16,10-8-5-16,1-3-14 15,8-3 10-15,1-5-11 16,1-3-2-16,0-3-3 15,2-3 6-15,-2-5-2 16,-1-1-4-16,0 0 0 16,-3-16 1-16,2-5 3 15,-4-5-4-15,0-8 0 0,-1-4 2 16,-9-1-6-16,-5-2 4 16,-13 2 0-16,-10 4-4 15,-5 1-4-15,-7 2 8 16,0-2-5-16,-11-3-7 15,-9-1 11-15,-5-6-13 16,-5-2 0-16,-5-4 6 16,-4 2-18-16,-2 6 14 15,-1 8 5-15,-2 9-26 16,-1 11 5-16,2 6-14 16,2 8-22-16,7 0-37 15,6 8-109-15,8 9-127 0</inkml:trace>
  <inkml:trace contextRef="#ctx0" brushRef="#br0" timeOffset="114129.28">31309 16393 547 0,'0'0'141'15,"0"0"-127"-15,0 0 57 16,0 0 34-16,0 0-33 16,0 0-39-16,0 25-1 15,0 14 11-15,-1 15 55 16,-5 7-19-16,0 4-35 16,2 0 7-16,-2-2-15 15,1-3-15-15,0-4 7 16,4-8 6-16,-3-4-23 15,4-8 13-15,0-3-22 0,0-5 11 16,0-5-13 0,0-3 6-16,0-7-13 15,-2-6 7-15,2-4-40 0,0-3-18 16,0 0-38-16,0-17-10 16,0-14-124-16,0-10-445 15</inkml:trace>
  <inkml:trace contextRef="#ctx0" brushRef="#br0" timeOffset="116093.93">31299 16391 340 0,'0'0'215'0,"0"0"-163"16,0 0 14-16,0 0 41 0,0 0-44 16,0 0-17-1,-82 35 47-15,42 4-28 0,-1 3 5 16,-2-1-16-16,2-3-29 16,3-4 1-16,7-5-26 15,2-5 3-15,9-7-6 16,8-5 3-16,6-8-9 15,6-4-21-15,0 0-35 16,9-16 18-16,17-13-39 16,10-7-2-16,9-1 63 15,-3 1-12-15,0 2 37 16,-5 7-1-16,-15 6 4 16,-5 7 13-16,-11 7 24 15,-6 3 26-15,0 2 41 16,-23 2-59-16,-11 3-35 0,-11 17 2 15,-4 5 7-15,2 4 3 16,3-1-21-16,7-4-3 16,7-5-2-16,9-4-14 15,12-7-9-15,6-6-4 16,3-2-24-16,4-2-2 16,20-19 27-16,9-9 11 15,4-6-4-15,2-4 6 16,-3 4 14-16,-10 3 0 15,-9 12 6-15,-9 8 8 16,-8 9 38-16,0 4 7 16,-20 0-22-16,-14 10-32 15,-6 12-1-15,-4 6 18 0,3-2-8 16,6-4-3-16,14-3-11 16,7-9 0-16,12-5-2 15,2-3-47-15,18-2-14 16,21-2 40-16,9-16-18 15,7-3-7-15,0-3 14 16,-5 1 15-16,-8 5 17 16,-15 6-1-16,-13 8 3 15,-14 4 8-15,0 0 29 16,-20 13 21-16,-17 13-26 16,-8 6 17-16,-1 3 5 15,0-1-30-15,8-2-6 0,7-4-10 16,10-5-2-1,15-7-12-15,6-6-7 0,19-9-48 16,23-1 23-16,20-5-40 16,8-17 0-16,7-2 14 15,-5 2-6-15,-17 4 45 16,-22 6-17-16,-24 8 42 16,-9 3 20-16,-20 1 94 15,-24 1-31-15,-13 17 20 16,-16 6-41-16,-6 3 3 15,1 2-30-15,5-3-9 16,19-3 2-16,14-8-26 16,21-3 0-16,14-7-2 15,5-4-50-15,24-1-4 0,21 0 23 16,8-8-35 0,3-7-8-16,-2 0-5 0,-14 5 44 15,-15 3 33-15,-17 6 2 16,-8 1 13-16,-11 0 58 15,-19 13-10-15,-10 7 3 16,-9 7-20-16,-2 0 6 16,0 0-12-16,5-3-20 15,15-6 7-15,14-7-25 16,14-4-2-16,3-6 0 16,20-1-56-16,20 0 34 15,8-13-7-15,9-11-40 16,1-1 36-16,-6 1 12 0,-10 4 2 15,-15 7 19-15,-18 7 4 16,-9 6 28-16,-6 0 60 16,-24 5-57-16,-11 16-17 15,-9 6 8-15,-2 3 4 16,7-1 4-16,7-3-22 16,10-5 6-16,13-8-16 15,14-5 3-15,1-5-6 16,13-3-27-16,20 0 9 15,9-11 5-15,10-11-26 16,3-3 10-16,-2 3 15 16,-9 2-7-16,-16 8 18 15,-14 4-3-15,-13 7 9 0,-1 1 33 16,-12 1-1-16,-19 18-9 16,-10 4 1-16,-3 5 2 15,2 1 8-15,9-5-13 16,11-5-16-16,7-7 4 15,11-5-9-15,4-4-2 16,0-3-10-16,22 0-27 16,11-5 26-16,10-14-9 15,8-5-14-15,-2-4 17 16,-6 6-19-16,-8 5 22 16,-16 6 16-16,-10 7 0 15,-9 4 0-15,0 0 39 0,-17 9-10 16,-14 17-7-1,-9 4-2-15,-2 4 13 0,3-3-1 16,8-7-15-16,10-6 3 16,11-7-20-16,7-4 1 15,3-5-2-15,1-2-35 16,23 0 5-16,16-14 20 16,8-10-18-16,6 0 7 15,-2-2-8-15,-15 8 2 16,-11 7 21-16,-14 8-2 15,-12 3 9-15,0 0 21 16,-3 4-4-16,-19 15 21 16,-8 5-2-16,-3 1 2 0,0-4-7 15,5-3-22-15,8-6 11 16,8-6-15-16,11-4-2 16,1-1-6-16,13-1-17 15,20 0 3-15,10-2 13 16,5-8-10-16,-8 3 14 15,-11 3 0-15,-14 4 4 16,-7 0 15-16,-6 0-19 16,1 5-2-16,-3 8-8 15,1-2-83-15,1-4-166 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7:54:46.7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15498 8425 349 0,'0'0'66'0,"0"0"-33"16,0 0 28-16,0 0 12 0,0 0-10 15,0 0 17-15,0 0-7 16,0 0-26-16,0 0-17 16,0 0-14-16,0 0-16 15,5 0 0-15,5 0 0 16,3 0 3-16,6 0 0 16,5-1 0-16,-1 1 0 15,1-2 1-15,3 2-1 16,2 0 2-16,1 0-5 15,3-1 0-15,-2 1 0 0,-2 0 0 16,-1 0 1 0,0 0-1-16,-1-1 0 0,0 1 0 15,3-1 0-15,2-3 0 16,-1 2 0-16,3-1 0 16,-3 0 0-16,-4 0-1 15,2 2 1-15,-4-1 0 16,0 1 0-16,-1 1 0 15,-3 0-3-15,0 0 3 16,-2 0-1-16,-2 0 1 16,2 0-1-16,0 0 1 15,-1 0-3-15,2 0-2 16,-2 1-4-16,0 4-2 16,1-3 3-16,-1 1 4 15,0 0-3-15,-2-2 3 0,2 1 4 16,0-2-2-16,3 0 0 15,0 0 0-15,-2 0 0 16,4 0 2-16,-3 0 0 16,-1 0 0-16,0 0 0 15,-3 0-1-15,-1 3 1 16,1-2 0-16,1 0 0 16,1 1-2-16,1-1 2 15,2 1 0-15,1-1 3 16,0-1-3-16,0 0 0 15,-2 2-1-15,-1-2 2 16,-2 1-2-16,1 0 1 0,-1-1 0 16,0 3 0-16,0-1 0 15,1 0-2-15,-1 1 2 16,0 0 0-16,-2 0-1 16,2 0 1-16,-4-2 0 15,0 1 0-15,-1-2 0 16,0 3 0-16,0-2 0 15,-1 0 0-15,0 1 0 16,0-1 0-16,1-1 0 16,3 2 0-16,-1-2 0 15,2 0 0-15,-1 0 0 16,1 0-1-16,-1 0 1 16,3 0-1-16,-3 0 1 0,1 0 0 15,-2 0 0-15,2 0 0 16,-2 0 0-16,3 0-1 15,-1 0-3-15,-2 0-5 16,1 0 6-16,2 1-1 16,-2-1-2-16,1 0 4 15,2 2 2-15,-2-2 0 16,3 0 0-16,-2 0-2 16,1 1 2-16,-1 0 2 15,-1 1-2-15,-1-1-2 16,1 1 2-16,-2-1 0 15,2 0-1-15,-1 0 1 0,1 3 0 16,-1-3 0-16,5 0 1 16,-3 1 1-16,-2 0-2 15,2-1 0-15,-1-1 0 16,2 1 1-16,0-1-1 16,3 0 0-16,-2 0-1 15,-2 1 1-15,-1 1 0 16,-2-2 0-16,0 3 0 15,-3-2 0-15,0 0 1 16,2 1-1-16,-3-2 0 16,5 1 0-16,-1 0 0 15,3-1 0-15,-2 2-1 16,2-2 2-16,-2 0-1 16,-3 1 0-16,1-1 0 15,-2 2-1-15,-1-1 2 0,-1 0-2 16,0 1 1-16,-1 1 0 15,2-3 1-15,-3 0-1 16,2 1 0-16,0-1 1 16,0 2-1-16,0-2 1 15,2 0-1-15,2 0 0 16,-3 0 0-16,4 0 1 16,-4 0-1-16,1 0 0 15,-1 0 0-15,-1 0 2 16,-1 0 2-16,-4 0-2 15,2 0-1-15,-2 0 0 16,-1 0-1-16,2 0 5 0,-2 0 2 16,-2 0-2-16,1 0-1 15,1 0-2-15,-1 0 4 16,2 0 3-16,2 0 4 16,0 0-3-16,0 0-5 15,1 0-2-15,-1 0-2 16,3 0 1-16,-3 0 3 15,-3 0 1-15,2 0 2 16,-1 0 2-16,-1 0 0 16,1 0 11-16,-1 0 4 15,0 0 2-15,-1 0-11 16,1 0-6-16,-2 0-6 0,-1 0-1 16,3 0 0-16,-3 0-1 15,2 0 4-15,-2 0-4 16,0 0 2-16,0 0-2 15,0 0-2-15,0 0-8 16,0 0-71-16,0 0-205 16</inkml:trace>
  <inkml:trace contextRef="#ctx0" brushRef="#br0" timeOffset="36537.83">15416 10548 295 0,'0'0'93'0,"0"0"-81"15,0 0-9-15,0 0 23 0,0 0 8 16,0 0-15-16,0 0-8 15,87 0 8 1,-64 0 9-16,3 0-2 0,0-2-16 16,6 2-4-16,-1-3-5 15,3 1 1-15,2 0-1 16,0-1-1-16,3 0 0 16,-2 1-1-16,0-1-1 15,-1-1 1-15,2 1 1 16,0 0-8-16,-1-2-5 15,1 4-22-15,-2 0-6 16,-2 0 9-16,-2-1 14 16,-3 1 6-16,0-1 6 15,-3 2 5-15,1 0 1 16,-2 0 5-16,2 0 4 0,0 0 0 16,0 0-8-16,2 0-1 15,2 0 0-15,0 0-11 16,5 0 11-16,-2 0 18 15,2 0-18-15,0 3 9 16,0-1 18-16,0 0-22 16,2-1-1-16,-1 3 7 15,1-2 7-15,-4 2-18 16,-2-1-2-16,-3 2-8 16,0-1 8-16,-2 0 2 15,1 3 1-15,0-4 0 16,2 0 3-16,1-2-2 15,2 1-1-15,2-1-1 0,-3-1-1 16,1 2-5 0,-1-2-2-16,-1 0-4 0,-1 0-5 15,1 3 10-15,0-2 7 16,-1 0 1-16,5 2 0 16,1-1 4-16,3-1-2 15,2 1-3-15,1-2 0 16,4 0-1-16,-1 0-6 15,2 0-6-15,0 0 8 16,0 0 2-16,0 0 0 16,-3 0 2-16,1 0 1 15,0 0 0-15,-2 0-26 16,3 0-56-16,-1 0-9 16,3 0 27-16,-3 0 48 0,-3 0-9 15,-2 0 21-15,-4 0 4 16,-2 0 2-16,-1 0-2 15,-3-2 0-15,1-1 0 16,-3 0 0-16,1 1 2 16,-1-3-2-16,-1 2 0 15,-1 1-14-15,-3-1-17 16,1 1 31-16,-3 2 7 16,-2-3-2-16,2 3 12 15,-2 0 6-15,-2 0-11 16,2 0 1-16,-5 0-2 15,-1 0 16-15,-1 0-2 16,-4 0 4-16,2 0 7 0,-3 0 13 16,-1 0-19-16,2 0-28 15,1 3-2-15,-3-3-39 16,0 0-163-16</inkml:trace>
  <inkml:trace contextRef="#ctx0" brushRef="#br0" timeOffset="102575.74">21942 12278 390 0,'0'0'34'15,"0"0"-24"-15,102 5-10 16,-60-2 0-16,4-2-37 15,2 4-5-15,6-1 37 16,3 0 5-16,1 2 0 16,1 0 5-16,-2 1 4 15,3 1 23-15,0 1-4 16,2 1-7-16,3-2-21 16,-2-1 0-16,-3 1-39 15,-4 0-27-15,-4-2 41 16,-6 3 25-16,2-1 2 15,-6-2 4-15,-2 0-6 0,-3 1-4 16,-4-1 4-16,0-2 6 16,-5 0 5-16,-1 0-3 15,-4 0-8-15,-1-1 0 16,-5 0 0-16,-4-2 0 16,-3 1-2-16,-3-1-10 15,-2 1-32-15,-1-2-72 16</inkml:trace>
  <inkml:trace contextRef="#ctx0" brushRef="#br0" timeOffset="126281.7">27823 4077 302 0,'0'0'92'0,"93"0"-58"0,-40 0 39 16,5 0 16-1,11 0-22-15,11 0-1 0,16 0-5 16,10 0-16-16,9 0-23 16,6 0-14-16,1 0-8 15,3 0-2-15,2 0-12 16,6 0-18-16,9 1 21 15,5-1-24-15,5 0-35 16,-1 0 3-16,-7 0 2 16,-12-6 63-16,-8 1 2 15,-12 0 36-15,-11 3 6 16,-13 2-4-16,-9 0-30 16,-3 0-4-16,-2 0 0 15,-4 1 3-15,-3 7-3 16,-3 0-4-16,-10-3 2 15,-2 0-2-15,-3-3 0 0,0 2 2 16,2 1 6-16,-3-1-7 16,0 0-1-16,-6 1-3 15,-1-3-19-15,-1 1 7 16,-1-2 13-16,3 2 2 16,-5-2 0-16,4 1 2 15,1-1-2-15,4 1 2 16,0 1 19-16,0-1 27 15,-9 3-12-15,-4-1 26 16,-7 0-38-16,-6 0-10 16,-5 0-5-16,-4-2-9 0,-4 2-2 15,-4-2-69-15,-3-2-228 16</inkml:trace>
  <inkml:trace contextRef="#ctx0" brushRef="#br0" timeOffset="167129.46">27244 16094 429 0,'0'0'106'16,"0"0"-24"-16,0 0 25 0,0 76-40 15,0-45-13-15,-6 5 0 16,5 1-25-16,-2 4 12 16,3 4-2-16,0 4-6 15,0 8-10-15,0 4-9 16,1 5-9-16,9 2-3 16,1 2 0-16,-2 1-1 15,0 5 0-15,-5 2 0 16,-1 1-1-16,-3 1 0 15,0 2 1-15,0 4 1 16,0-2-2-16,0-4-2 16,-3-8 2-16,0-10 3 15,0-7-2-15,-3-4 6 0,2-5 13 16,1-6-6 0,-2-4-4-16,2-10-6 0,2-2-2 15,-2-10 3-15,1-6-5 16,2-3 0-16,0-5-9 15,0 0-21-15,0-12-27 16,0-22-66-16,0-16-146 16,5-20-288-16</inkml:trace>
  <inkml:trace contextRef="#ctx0" brushRef="#br0" timeOffset="167985.24">27183 16111 199 0,'0'0'65'15,"0"0"5"1,0 0 10-16,0 0-5 0,0 0-10 15,0 0-6-15,13-74-2 16,-11 71 7-16,-2 3 7 16,0 0-20-16,0 0-13 15,0 25-3-15,0 21 21 16,0 11 31-16,-2 7-36 16,-8-6-19-16,0-13-15 15,3-9-7-15,3-14-9 16,1-9 1-16,3-11-2 15,0-2 0-15,0-11-9 16,6-28-11-16,10-13-20 16,2-14-32-16,-2 0-15 15,-2 9 43-15,-4 10 22 0,-2 14 6 16,-5 15-16 0,-2 11 26-16,1 7 6 0,-2 6 3 15,1 21 16-15,2 16 22 16,2 9 7-16,4 6-7 15,3-3-9-15,3-9-8 16,1-10-16-16,0-13 4 16,-7-5-4-16,-3-11 2 15,-6-4 1-15,0-3 43 16,-7 0 29-16,-23-8-32 16,-9-12-47-16,-5-5-4 15,-1 5 0-15,-4 10-1 0,0 10-9 16,5 5-133-16,14 30 61 15,24 9-95-15,6 4-293 16</inkml:trace>
  <inkml:trace contextRef="#ctx0" brushRef="#br0" timeOffset="170009.46">26738 17214 479 0,'0'0'106'0,"127"0"-26"15,-46 0 36-15,-1 0-23 16,-2 0-19-16,-1 1-30 15,1 1 2-15,7 0-23 16,7 1-1-16,5 3-2 16,-1-2-11-16,1 4-6 15,-1 1-1-15,8 3-1 16,8 0 21-16,12 2 14 16,8 0-24-16,3-2-10 15,-1-2-2-15,-2 0 0 16,0-5 0-16,-1 0 2 0,-4 0 4 15,-3-2-4-15,-6-2 1 16,-6 1-1-16,-9-1-1 16,-9-1 1-16,-12 0 5 15,-11 0 7-15,-11 0-5 16,-13 0-2-16,-14 0-2 16,-14 0-1-16,-11 0 1 15,-6 0 4-15,-2 0 4 16,0 0-4-16,0 0-2 15,0 0-5-15,0 0-2 16,-3 0-19-16,-7 0-72 16,0 0-189-16,3-6-545 15</inkml:trace>
  <inkml:trace contextRef="#ctx0" brushRef="#br0" timeOffset="170415.89">30035 17152 809 0,'0'0'102'16,"0"0"-98"-16,0 0 5 15,0 0 23-15,0 0 5 16,0 0-4-16,-6-9-25 16,32 9-5-16,4 12-3 15,-1-1 0-15,-3 0 0 16,-13-1 0-16,-8 1 5 15,-5 2 32-15,0 4 17 16,-24 6 0-16,-5 3-19 16,-6-2-15-16,0 6-20 15,9-3-23-15,11 1-71 16,13-1-107-16,2-7-235 0</inkml:trace>
  <inkml:trace contextRef="#ctx0" brushRef="#br0" timeOffset="171411.66">29953 17599 611 0,'0'0'0'16,"0"0"-106"-16,0 0-47 15,89-58 153-15,-56 52 38 0,-1 1 9 16,-5 5 11-1,-3 0-9-15,-8 18 0 0,-10 12 18 16,-6 8 30-16,0 4 3 16,-15-2-29-16,-3-5 11 15,-3-5-1-15,2-7-27 16,3-10-17-16,6-7-17 16,3-2-7-16,4-4-3 15,3 0-10-15,3-17-5 16,23-15-48-16,14-12-13 15,11-5-15-15,8 1 18 16,-1 8 31-16,-5 10 32 16,-16 14 0-16,-13 8 7 15,-12 7 27-15,-8 1-6 16,-4 0-5-16,0 11 3 0,0 3-4 16,-1 5-11-16,-7-6-4 15,2-3-6-15,2-6-1 16,2-3-3-16,2-1 3 15,0 0 0-15,0 0 3 16,0 0 4-16,0 0 9 16,0-4-7-16,0 3-3 15,0-2 3-15,-4 3-6 16,-8 0-3-16,-5 0-4 16,-5 0-1-16,-2 16 5 15,1 3 7-15,3 3 9 16,5 3-4-16,5 0 9 0,8-1-2 15,2-3 3-15,20-3-3 16,26-6 3-16,12-6-5 16,9-6-17-16,3 0-1 15,-5-15-57-15,-4-3-89 16,-12-5-307-16</inkml:trace>
  <inkml:trace contextRef="#ctx0" brushRef="#br0" timeOffset="172575.41">26537 15990 738 0,'0'0'175'0,"0"0"-173"16,0 0-2-16,0 0 30 16,-20 92 22-16,20-59-14 15,0-3-5-15,11-3-19 16,8-5-9-16,3-10-5 15,5-6-2-15,3-6-3 16,-3-3 1-16,0-19 1 16,-6-5 1-16,-7-3 2 15,-1-2 2-15,-9 2 1 0,-2 5 14 16,-2 5 5 0,0 9 16-16,0 6 14 0,0 4-21 15,0 1-23-15,0 0-8 16,0 25-12-16,0 16 6 15,0 12 6-15,0 6 0 16,1 3-9-16,10-7-16 16,5-6 20-16,-1-5 4 15,3-6-2-15,-3-7 2 16,-5-6 1-16,-2-9-4 16,-7-8 0-16,-1-3-4 15,0-5 7-15,-15 0 1 0,-10 0 10 16,-4-7 3-1,3-5-9-15,5 1 13 0,6 3 17 16,7 1 4-16,5-2 1 16,3 2 12-16,0-3-17 15,9-3-19-15,17-1-15 16,9-3 0-16,18-2-7 16,11-2-29-16,9-1-34 15,2-1-68-15,-10 1-221 16</inkml:trace>
  <inkml:trace contextRef="#ctx0" brushRef="#br0" timeOffset="176661.28">23560 13130 271 0,'0'0'144'15,"0"0"-73"-15,0 0 31 16,0 0-3-16,0 0-9 16,0 0-22-16,0 0 0 15,0 0-4-15,0 0-14 16,0-1-10-16,-1-2-3 16,1 2-11-16,-2-2-14 15,2 0-2-15,-1 2 9 16,1 1-6-16,0 0-3 15,0 0 2-15,0 0 4 16,0 0-5-16,0 0-4 16,-2 0 1-16,2 0-6 0,0 8-1 15,0 11 0-15,0 1 0 16,0 3 1-16,0-2-2 16,6-3 1-16,3-5-1 15,5-3 0-15,-2-3 0 16,2-4 0-16,0-2-6 15,-3-1 0-15,-1 0 4 16,-3 0-3-16,1-8 5 16,-1-6 1-16,2-4 0 15,-1-1-1-15,-2-1 1 16,1 2-1-16,2 2 0 16,-5 2 0-16,1 5 0 15,-2 2 0-15,-1 1 0 16,-2 4 1-16,0 1 0 0,0 1 1 15,0 0 0-15,0 0-2 16,0 0 0-16,0 0 0 16,0 9-5-16,0 8 3 15,0 7 2-15,0 2 4 16,0 1-3-16,3-2 0 16,-2 0 1-16,2 3-2 15,-3-6 0-15,2 0 1 16,0 1-1-16,-2-4 0 15,2-2 0-15,-2-2 2 16,0-2-1-16,0-5-1 16,0-1 2-16,-2-1 1 15,-8-2 2-15,-1 0 2 16,-2-4-3-16,-2 0 1 0,-1 0-3 16,-1 0-1-16,1 0-1 15,2 0 1-15,4 0-1 16,0 0 0-16,4 0 0 15,1 0 1-15,2 0-1 16,2 0 1-16,1 0 1 16,0 0 2-16,0 0-2 15,0-4 4-15,0-3 0 16,6-2-3-16,1 0 0 16,1 0-1-16,2 0 1 15,-1 0 0-15,2 2-2 16,-1-1 1-16,-1 2-1 0,-2 1 1 15,2-1 0-15,-4 3-1 16,-1 0 0-16,-1 0-1 16,0 2-1-16,0-1-15 15,6-2-64-15,4 0-148 16,4-4-441-16</inkml:trace>
  <inkml:trace contextRef="#ctx0" brushRef="#br0" timeOffset="177928.96">24274 13147 223 0,'0'0'75'15,"0"0"-18"-15,0 0 18 16,0 0 19-16,0 0-23 0,0 0-15 15,0-14-19-15,0 13-33 16,0-1-4-16,0 2-5 16,0 0 5-16,0 0 0 15,0 0 2-15,0 0 1 16,0 0 8-16,0-1 16 16,0 1 19-16,0 0-13 15,0-1-9-15,0 1-6 16,0 0 10-16,0 0 5 15,0 0-2-15,0 0-2 16,0 0 4-16,0 0 0 16,0 0 1-16,0 0-6 0,0 0-10 15,0 0-7-15,0 0-3 16,0 0 0-16,0 0-8 16,0 13-2-16,0 7 2 15,0 3 7-15,0 1 0 16,0-3-1-16,0-2 1 15,0 1 3-15,0-5-4 16,0 2-1-16,4-2-2 16,3-1 2-16,2-1-2 15,3-2 2-15,-1-2 0 16,-1-2 7-16,-1-4-6 16,1-1-6-16,-1-2 1 15,1 0 0-15,-1 0 1 16,2-5-2-16,3-10 0 15,-1-2 0-15,-1-2 0 0,3-2-1 16,-5-2-2-16,1 2-1 16,-2 0 0-16,-5 3 2 15,-1 1-4-15,-3 0 0 16,0 2 4-16,0 3-1 16,-4-1 0-16,-9 1-2 15,0 3-3-15,-1 0-5 16,-1 2 3-16,-2 4 3 15,2-1 1-15,2 3-5 16,3 1-1-16,2 0 2 16,0 0-6-16,0 0-10 0,3 0-16 15,1 5-6 1,2 3-26-16,2 2-43 0,0 1-75 16,3 0-83-16</inkml:trace>
  <inkml:trace contextRef="#ctx0" brushRef="#br0" timeOffset="178245.65">24605 13339 833 0,'0'0'84'16,"0"0"-77"-16,0 0 40 16,0 0 13-16,0 0-30 15,0 0-20-15,0 29 1 16,0-14-7-16,0-2-4 15,0-1-28-15,0-2-52 16,0-3-64-16,0-4-150 16</inkml:trace>
  <inkml:trace contextRef="#ctx0" brushRef="#br0" timeOffset="179189.96">24833 13191 651 0,'0'0'59'0,"0"0"-38"16,0 0 52-16,0 0-6 16,0 0-17-16,0 0-17 15,16-20-20-15,-11 13-8 16,-1-3 0-16,2-1-3 15,2 0 11-15,-4-1 2 16,1 2 6-16,-5 2-4 0,0 2 2 16,0 0-5-1,0 1-3-15,0 0 3 0,0 0-5 16,0 1-1 0,0 2 2-16,0-1 4 0,0 3-1 15,0 0 0-15,0 0-7 16,0 0-5-16,0 0-1 15,0 0-2-15,0 6-8 16,0 11 10-16,1 3 0 16,1 4 1-16,1 0 1 15,0-2-2-15,0 1 0 16,0-3 0-16,2-2-1 16,-2-1-3-16,0-1-6 15,0-2 1-15,0-1-5 16,1-4-12-16,-4 0 2 0,0-4 8 15,0 0 4-15,0-1 10 16,0 1 2-16,0 0 0 16,-5-1 1-16,-4 2 0 15,-6-2 5-15,2 0 0 16,-4 0-5-16,4 1 1 16,-2-1 0-16,4-1-2 15,4-2 6-15,1 1 1 16,5-1 0-16,-1-1 2 15,2 0-6-15,0 0 3 16,0 0 3-16,0 0-3 16,0 0-2-16,0 0 3 0,0 0 4 15,0 0-3-15,0 0-3 16,6 0-4-16,-2 0 1 16,4 0-1-16,0 0 3 15,3 0 4-15,1 0-3 16,3 0 5-16,2 0-6 15,2 0-2-15,-1 0 2 16,1 0 1-16,-2 0 8 16,1 0 1-16,-5 4-2 15,3-3 5-15,-2 3-6 16,1-2-3-16,-2-2-8 16,2 2-12-16,0-2-68 15,-3 0-226-15</inkml:trace>
  <inkml:trace contextRef="#ctx0" brushRef="#br0" timeOffset="206552.37">24754 13556 173 0,'0'0'148'16,"0"0"-101"-16,0 0 14 15,0 0 9-15,0 0-3 16,0 0-1-16,0 0 2 16,0 0-4-16,0 0-10 0,0 0-20 15,0 0-8-15,0 0-3 16,0 0-3-16,0 0-3 16,0 0-1-16,0 0 1 15,1 0 4-15,2 0-3 16,2 0 6-16,2 0 2 15,4 0-1-15,1 0-7 16,4 0 1-16,2 0 1 16,3 0-13-16,1 0-3 15,2 0 3-15,6 0-5 0,3 0-2 16,4 0 3 0,0 0-2-16,-2 0-1 0,-4 0 0 15,-7 0 0 1,-6 2 0-16,-5-1 0 0,-4 1-1 15,-3-1 1-15,-3 1 0 16,2-2 0-16,-4 1 0 16,2-1-1-16,0 1 1 15,-2-1 0-15,2 0-3 16,4 0-37-16,2 0-95 16,2 0-185-16</inkml:trace>
  <inkml:trace contextRef="#ctx0" brushRef="#br0" timeOffset="213544.1">26701 15384 123 0,'0'0'121'0,"0"0"-90"16,0 0 3 0,0 0 15-16,0 0-3 0,0 0 6 15,0 0 0-15,0 25-12 16,0-12-16-16,0 1-7 15,0 4-4-15,0 2 6 16,-2 3 4-16,2 0-3 16,0 3 10-16,0 0-14 15,0-1-11-15,0-3-4 16,5-2-1-16,1-3 1 16,4-4 0-16,-1-5 3 15,3-4 6-15,1-4 11 16,3 0 6-16,3 0-10 15,-3-11-4-15,4-5-2 0,-3-6-5 16,0 1-3-16,1-3 2 16,-6 0-1-16,1-2 1 15,-5 2-2-15,-5 0-3 16,-2 1 0-16,-1 1 3 16,0 3 3-16,0-1-5 15,-4-1 3-15,-8 3 4 16,-2 1-8-16,1 0-6 15,0 3-2-15,-1 4 6 16,1 2-7-16,1 4 9 16,-2 4-16-16,-1 0-24 15,-1 0-18-15,-1 0-35 16,3 9-49-16,2 2-79 16</inkml:trace>
  <inkml:trace contextRef="#ctx0" brushRef="#br0" timeOffset="-212954.87">22676 15381 440 0,'0'0'7'16,"0"0"12"-16,0 0-16 15,0 0 39-15,0 0 30 16,0 0-21-16,19-27-18 15,-16 17-13-15,-2 0-11 16,3 1 5-16,-3-1 16 16,1 3 2-16,-1 1-4 15,-1 2-8-15,0 2 5 16,0 1-4-16,0 1 1 16,0 0-4-16,0 0-15 0,0 0-3 15,0 0-3-15,0 4-6 16,0 12 6-16,0 3 2 15,0 4 2-15,3-1-2 16,4 0 1-16,-2 0-7 16,1-1-2-16,-2-1-2 15,-1 0 2-15,-1-2 8 16,1 0-4-16,-2-2-6 16,-1-5-3-16,0-2-12 15,0-2 4-15,0-4-14 16,0 0-4-16,-7-2-25 15,-2-1 25-15,-2 2 20 0,0-2 19 16,3 0 1 0,0 0 6-16,4 0 6 0,-2 0 5 15,5 0-3-15,1 0-9 16,0 0-3-16,0 0 4 16,0 0 0-16,0 0 10 15,0 0 5-15,0 0 2 16,8 0-4-16,3 0-2 15,3 0 27-15,-1 0-9 16,0 0-2-16,4 0-16 16,-1 2-15-16,5 1 0 15,6 0-2-15,6-3-9 16,4 0-35-16,6 0-180 0</inkml:trace>
  <inkml:trace contextRef="#ctx0" brushRef="#br0" timeOffset="-206265.4">26687 16037 205 0,'0'0'154'16,"0"0"-57"-16,0 0-1 16,-58 96-2-16,27-64 24 15,1 0-21-15,2-7-10 16,5-6-44-16,11-6-6 15,4-4-15-15,8-5-20 16,0-2-2-16,7-1-17 16,14-1 8-16,7 0 9 15,4 0-1-15,-9 0 1 16,-6 0 0-16,-13 3 0 16,-4 7 0-16,-1 4 10 0,-19 2 31 15,-2 4-10-15,-3-4-11 16,5-3 1-16,5-5 2 15,9-3-6-15,6-5-12 16,0 0-5-16,3 0-36 16,21-5-28-16,9-8 31 15,6-4 21-15,-1 0 4 16,-5 3 6-16,-10 5 2 16,-5 2 0-16,-11 4 10 15,-4 3 10-15,-3 0-10 16,0 3-1-16,0 19-5 15,-9 9 22-15,-1 6-4 0,-4-3-11 16,8-6 0 0,5-5 3-16,1-8-2 0,0-7-7 15,10-5 5-15,10-3 0 16,3 0 2-16,3-14-11 16,-2-1-1-16,-3 2-10 15,-4 3-12-15,-3 2-24 16,8 3-10-16,10 2-73 15,8 2-109-15,9 1-91 16</inkml:trace>
  <inkml:trace contextRef="#ctx0" brushRef="#br0" timeOffset="-205551.08">27553 16233 57 0,'0'0'759'0,"0"0"-698"16,0 0-36-16,0 0 57 15,0 0 18-15,0 0-56 16,24-38-16-16,-11 21 4 16,-2 0-18-16,-4 0-4 0,0-1-1 15,-2-3-6-15,-1-2-1 16,-1 0-2-16,0 2 0 15,-3 6 0-15,0 1 0 16,0 7 1-16,0 2 1 16,0 3 4-16,0 0-6 15,0 1 0-15,-6 1-2 16,-1 0-1-16,-2 0 0 16,0 14 2-16,2 13-3 15,-3 12 2-15,2 5 1 16,2 4 1-16,0 0 2 15,1-6-2-15,1-5 3 0,1-8 4 16,0-3 1 0,2-7-4-16,1-4 3 0,0-5 3 15,0-6-6-15,0-3-4 16,0-1-14-16,4 0-39 16,8 0-48-16,3-12-107 15,3-1-256-15</inkml:trace>
  <inkml:trace contextRef="#ctx0" brushRef="#br0" timeOffset="-205206.26">27718 16249 696 0,'0'0'325'0,"0"0"-289"0,0 0 0 16,0 0 5-16,0 0-20 15,0 0 11-15,0 34 9 16,0-19-30-16,0-4-11 16,0-3 0-16,0-5-2 15,0-3-14-15,0 0-3 16,0 0-11-16,5 0 11 16,7-8 5-16,1 1 10 15,1 0 4-15,-1 2 0 16,-1 3 7-16,-2 2 11 15,-4 0 8-15,0 0 9 16,0 3-17-16,-3 5-17 0,1 3-1 16,0-1-6-16,-1-1-35 15,3-1-76-15,0-5-157 16,1-3-390-16</inkml:trace>
  <inkml:trace contextRef="#ctx0" brushRef="#br0" timeOffset="-204525.53">28017 16006 429 0,'0'0'72'16,"0"0"34"-16,0 0-35 16,0 0-5-16,0 0-8 15,0 0 3-15,-5 83 54 16,1-38-5-16,3-2-35 0,-4-8-30 16,3-6-13-1,1-9-11-15,1-7-4 0,0-7-8 16,0-5-6-16,0-1-3 15,0 0-6-15,6-12-7 16,7-5-8-16,1 5-14 16,-1 2 26-16,-7 9 6 15,0 1-2-15,-1 2 5 16,-1 16 11-16,-1 3 11 16,1 2-1-16,-2-1-9 15,4-3-12-15,1-3-4 16,8-1-53-16,3-7-142 15,6-2-403-15</inkml:trace>
  <inkml:trace contextRef="#ctx0" brushRef="#br0" timeOffset="-202694.27">27553 17965 143 0,'0'0'158'0,"0"0"-145"15,0 0-3-15,0 0 11 16,0 0 15-16,0 0 22 16,-14 15-16-16,14-15-15 15,-1 1 13-15,1 3-3 16,0-4-2-16,0 2 7 16,-2 1 3-16,1-2 0 15,1 2 3-15,-2-2-3 16,2-1-4-16,-1 0-5 15,1 2-4-15,0-2 0 0,-2 0 4 16,2 0-7-16,0 0-5 16,0 0 2-16,0 0 5 15,0 0-8-15,0 0-6 16,0-6-6-16,0-5-5 16,0-4-2-16,0-1 7 15,0-2-1-15,0-1 2 16,5-1-2-16,2 0-2 15,2-2-1-15,-1 1-3 16,1-2-2-16,0 0-2 16,4-1 0-16,-1-2 0 15,1-1 0-15,-1 5 0 16,2-2 0-16,-2 0 0 16,1 0 0-16,2 0 1 15,0-6-1-15,3 1 1 0,4-8-1 16,2 0 0-16,2 2 0 15,-1 2 0-15,-4 7 0 16,-5 2 0-16,0 4 0 16,-3 0-2-16,1-3 2 15,1-6 0-15,5-4-4 16,-1-4 4-16,8 2-2 16,4-1 1-16,5-1-1 15,7 2 2-15,1 0 0 16,2-4 0-16,-4 0-1 15,-6 4 1-15,-4 5-7 16,-5 3-1-16,-4 7 3 0,-1 1 3 16,-1-1-4-16,4-3 2 15,8-3-1-15,9-6 1 16,9-3 3-16,11-3 1 16,10-2 1-16,-1 0 1 15,-2 4-2-15,-8 4 0 16,-12 6-1-16,-8 1 0 15,-7 4-1-15,-1 2 2 16,1 1-2-16,5 1-5 16,0-4 0-16,1 2 4 15,5 0 1-15,1-2 2 16,5 2 0-16,4-2 3 16,-3 2 5-16,0 0 4 0,-5 2 2 15,-7 3 1 1,-10 3-5-16,-11 4-2 0,-7 1 0 15,-7 5-1-15,-4 1 8 16,-1 0 5-16,0 0 0 16,0 0-3-16,0 0-5 15,0 0-7-15,0 0-5 16,0 0-18-16,-8 1-58 16,-17 12-167-16</inkml:trace>
  <inkml:trace contextRef="#ctx0" brushRef="#br0" timeOffset="-201975.25">27933 17205 340 0,'0'0'181'0,"0"0"-108"16,0 0 2-16,0 0-15 16,0 0-4-16,0 0-2 15,0-43 6-15,0 41-17 16,0 2-11-16,0-1 15 16,0 1 4-16,0 0-3 0,0 0-10 15,0 0-13-15,0 0-12 16,0 11-6-16,0 7-3 15,0 11 10-15,0 2-4 16,0 0-5-16,0-2-5 16,0-4-48-16,-1-3-82 15,1-4-206-15</inkml:trace>
  <inkml:trace contextRef="#ctx0" brushRef="#br0" timeOffset="-200332.92">27932 17582 436 0,'0'0'356'0,"0"0"-305"15,0 0 24-15,0 0 5 16,0 0-27-16,0 0-47 0,4-33-2 15,4 22 0 1,-1 3-4-16,-3 1 4 0,-1 3-1 16,-1-3 4-16,-2 4 5 15,2-4 6-15,-2 4 8 16,0-1 2-16,0 2-3 16,0 2-2-16,0 0-8 15,0 0-6-15,0 0-2 16,0 0-7-16,0 0 0 15,0 12-6-15,0 7 4 16,0 5 2-16,0 3 2 16,0 0-1-16,3-2-1 15,1-2 0-15,-1-3 0 16,0-2 0-16,0-5 0 16,0-5 0-16,-2-2-5 0,-1-4-8 15,0 0-1-15,0-2 0 16,0 0 7-16,0 0-1 15,0 0-8-15,0 1 10 16,-4 2 5-16,-5-3 1 16,0 1 0-16,1 2 0 15,-2-1 0-15,1 2 0 16,0-2 0-16,-1-1-1 16,1 1 1-16,0 1-3 15,1-1-7-15,3-2 3 16,2 0 6-16,3 0 1 15,0 0 0-15,0 0 1 0,0 0 0 16,0 0 0 0,0 0 0-16,0 0-1 0,0 0 1 15,0 0 0-15,0 0 4 16,0 0-3-16,0 0-1 16,0 0 2-16,4 0 4 15,3 0 4-15,-1 0 6 16,0 0-4-16,0 0-1 15,-1 0-3-15,1 0-4 16,0 0 3-16,1 0 2 16,1 0 0-16,-2 0 1 15,1 0 0-15,-3 0-5 16,0 0-2-16,-1 0-4 16,0 0 2-16,0 0 1 15,-2 0-1-15,2 0 0 0,-3 1 0 16,2-1-2-16,-2 0 1 15,0 0-1-15,1 0 0 16,2 0-1-16,-2 0 0 16,1 0-1-16,-1 0 0 15,1 2 0-15,-2-2 2 16,0 0 1-16,0 0 0 16,1 0 0-16,-1 0-1 15,0 0 1-15,0 0 1 16,0 0-1-16,0 0 3 0,0 0-2 15,0 0 0 1,0 0 2-16,0 0-2 0,0 0 1 16,0 0-2-16,0 0-1 15,0 0 0-15,0 0 0 16,0 1 0-16,0-1 0 16,0 2 1-16,0-2 0 15,0 0 0-15,0 0-1 16,0 0 0-16,0 0 0 15,2 0 0-15,1 0 0 16,-2 0-1-16,1 0 1 16,-2 0 0-16,1 0 0 15,1 0-1-15,-1 0 1 16,1 1 0-16,1 0 0 16,0-1 1-16,3 2-1 0,0-2 0 15,0 0-1 1,-2 0 0-16,1 0 1 0,-2 0-1 15,1 0 0-15,-3 0-2 16,1 0 1-16,-2 0 2 16,0 0 0-16,0 0 2 15,0 0 1-15,0 0 1 16,0 0 1-16,0 0 0 16,0 0 5-16,0 0-2 15,0 0-1-15,0 0-2 16,0 0-3-16,0 0-2 15,0 0 0-15,0 0-5 0,0 0-4 16,0 0-13 0,0 0-9-16,0 0-12 0,0 0-14 15,0 0-5-15,1 0-127 16,2-9-452-16</inkml:trace>
  <inkml:trace contextRef="#ctx0" brushRef="#br0" timeOffset="-198517.31">30186 17635 400 0,'0'0'105'15,"0"0"-69"-15,0 0 68 0,0 0 9 16,0 0-27-16,113-53-11 16,-69 39 7-16,0 0-14 15,-8 5-14-15,-12 8-15 16,-13 1-32-16,-11 14-7 16,-5 16 0-16,-25 13 12 15,-9 3 1-15,-5-4-11 16,0-7-2-16,4-6 2 15,9-7-1-15,8-8 0 16,10-7 1-16,10-4-2 16,3-3 0-16,22 0-29 15,22-10-9-15,15-8 24 16,6-6 0-16,-1 3 8 0,-9 1 6 16,-11 7 2-1,-19 3 7-15,-14 8-6 0,-11 2-2 16,0 0 22-16,-11 4 15 15,-15 14-26-15,-5 5-9 16,-1 1-3-16,8-5 0 16,11-6 0-16,13-5-3 15,0-2-31-15,17-3-12 16,9-3 40-16,7 0 6 16,0 0 6-16,-3-6-4 15,-8 2-2-15,-10 4-2 16,-7 0-9-16,-2 0-140 15,-2 3-69-15,4 5-12 16</inkml:trace>
  <inkml:trace contextRef="#ctx0" brushRef="#br0" timeOffset="-198061.58">30932 17430 572 0,'0'0'220'16,"0"0"-193"-16,0 0 34 15,0 0-11-15,0 0 71 16,0 111-19-16,-1-64-36 16,-1 0-17-16,1-8-15 15,1-4-2-15,-2-9-9 16,2-10 3-16,0-6-11 16,0-8-15-16,0-2 0 15,8-9-6-15,17-16-9 16,11-6-8-16,2 1-14 15,-3 9 10-15,-12 12 20 0,-9 9-1 16,-8 0 5-16,-4 20 3 16,-2 6 22-16,0 6 21 15,0 1-5-15,0-2-27 16,0-7-11-16,0-6-36 16,1-8-99-16,18-10-284 15</inkml:trace>
  <inkml:trace contextRef="#ctx0" brushRef="#br1" timeOffset="-163523.18">24238 13530 103 0,'0'0'202'0,"0"0"-169"15,0 0 10-15,0 0 42 16,0 0 2-16,0 0-13 15,0 0 0-15,0 0 4 16,0 0-14-16,0 0-14 16,0 0-6-16,0 0-2 15,0 0-13-15,-2 0-22 16,-4 0-6-16,2 0 0 16,-2 0 0-16,3 0 1 15,0 0 0-15,-2 0 3 16,2 0 5-16,2 0 0 15,1 0 18-15,0 0-3 0,0 0 0 16,0 0-3-16,0 0-3 16,9 0-7-16,10 4 3 15,9 3 20-15,10 2-9 16,7-3-9-16,8 3 0 16,4-2-4-16,-3 0-8 15,-9-2-5-15,-10 1-22 16,-9-1-84-16,-13-3-146 15,-9-2-592-15</inkml:trace>
  <inkml:trace contextRef="#ctx0" brushRef="#br1" timeOffset="-158941.15">23498 15266 381 0,'0'0'101'0,"0"0"-91"16,0 0 39-16,0 0 30 15,0 0 2-15,0 0-5 16,0 0-19-16,3-1-10 16,-3-1 3-16,0 2-2 0,0 0-6 15,1 0 1 1,-1 0-13-16,0 0-2 0,0 0-1 16,0 0-10-16,0 0-2 15,0 0 0-15,0 0-1 16,0 0-3-16,0 0-8 15,0 16-3-15,-3 9 0 16,-1 5 4-16,-1 8 3 16,4-3 0-16,1-1-2 15,0 0-4-15,0-4 1 16,0-3-1-16,3-5-1 16,7-6 0-16,3 0-1 15,4-8-1-15,2-1-3 16,2-6-3-16,3-1-5 15,0 0 3-15,0-7 3 0,-3-9-1 16,-2-6 3 0,-1-2 1-16,-4-2 1 0,-4-1 2 15,-1 1 1-15,-6-2 0 16,-3 3 5-16,0 2 4 16,0 3 7-16,0 1 0 15,-8 3-3-15,-6-1-9 16,-3 3 1-16,-4 3-5 15,-3 0-2-15,-1 6-3 16,1-1-6-16,3 5-3 16,-1 1-10-16,5 0 3 15,1 1-23-15,4 12-11 0,0 5-32 16,5 1-49-16,4 1-106 16,3-6-331-16</inkml:trace>
  <inkml:trace contextRef="#ctx0" brushRef="#br1" timeOffset="-145134.22">27423 15461 472 0,'0'0'55'0,"0"0"-6"15,0 0 37-15,0 0 19 16,0 0-9-16,0 0-26 16,0 0-26-16,12-17-5 15,-9 11-15-15,1-1-5 16,1-2-9-16,1-2-8 16,1-5-1-16,-1-1 0 15,0-3-1-15,-1 0-1 16,-1 0-2-16,2-2 3 15,-5 2-5-15,2 3 5 16,-1 3 1-16,-1 3 0 16,-1 6-1-16,0 2 3 15,0 3 6-15,0 0 3 0,0 0-4 16,0 0-8-16,0 3-1 16,0 13-6-16,-6 7 7 15,1 7 1-15,0 1-1 16,4-1-1-16,1 2 1 15,0-4 0-15,0-3-3 16,0-3-6-16,0 0-5 16,3-3 0-16,-2-4-4 15,1-3 6-15,-1-3 1 16,-1-2 3-16,0-1 3 16,0-1 3-16,0 0 1 15,-9 2-2-15,-3-1 3 0,-3-1 3 16,0 0-1-1,1 0-1-15,-2 0 5 0,3-2-2 16,4-1 2-16,3-1 2 16,5 1 2-16,1-2 5 15,0 0 2-15,0 0-8 16,0 0 0-16,7 0 4 16,9 1 3-16,4 0 9 15,2 1-6-15,1-2-10 16,-4 0-9-16,-1 0-18 15,-1 0-33-15,-1-2-64 16,-2-10-164-16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4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2065,'0'0'1617,"0"0"-337,0 0-135,0 0-59,0 0-331,0 0-254,0 0-170,0-18 604,-1 13-6261,-3 4 2330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00:03.63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1187 10328 568 0,'0'0'157'0,"0"0"-72"0,0 0 15 16,0 0-15-16,0 0-22 16,0 0 0-16,0 0-14 15,0 0-4-15,23-85-13 16,-23 71-8-16,0 3-4 15,0 5 2-15,0 5 7 16,0 1-3-16,0 0-12 16,0 4-14-16,3 21 1 15,10 17-1-15,2 15 20 16,4 8-3-16,-2 0-6 0,2-3-6 16,0-10-3-16,1-10-2 15,-1-9 1 1,-5-11-1-16,-4-9 0 0,-2-7 0 15,-7-5-1-15,-1-1-7 16,0-3 5-16,0-16 2 16,0-11-5-16,0-10-7 15,0-3 2-15,0-7-4 16,6 2 0-16,4 5-5 16,1 3-11-16,4 11 0 15,1-1 6-15,1 6 0 16,-2 3-4-16,0 1 14 15,-2 2 3-15,-1 2 2 0,1 1-2 16,-5 0 5-16,-7 4 6 16,-1-1 1-16,0-3 2 15,-19 1 4-15,-5-1 2 16,-13 2-4-16,-8 3 6 16,-1 7 2-16,1 3-11 15,3 0-1-15,2 9-1 16,10 8-7-16,9 4-48 15,11 0-132-15,10-4-208 16</inkml:trace>
  <inkml:trace contextRef="#ctx0" brushRef="#br0" timeOffset="806.23">1829 10097 953 0,'0'0'190'16,"0"0"-151"-16,0 0 27 16,-53-98-47-16,53 70-15 0,0 1 6 15,5 4 3-15,13 8-10 16,3 4-3-16,1 8 0 15,8 3-4-15,3 0 2 16,1 5-2-16,-1 9 3 16,0-1 1-16,-6-3-1 15,-7-6 1-15,-6-2 0 16,-5-2 2-16,-3 0 8 16,-3-5 31-16,-2-7-6 15,1-1-24-15,-2 4-6 16,0 3 2-16,0 6 1 15,1 0-8-15,7 13-13 16,1 16-6-16,9 10 19 0,-2 13 1 16,5 5-1-16,0 8 0 15,1 1-10-15,-5 3-22 16,-5-1-5-16,-4-2-7 16,-8-7 7-16,0-14 16 15,-8-12 21-15,-15-13 5 16,-5-10 50-16,-10-7 13 15,-3-3-14-15,-1-2-15 16,3-10-3-16,9-1-12 16,8 4-18-16,10 5-6 15,9 4-29-15,3 2-74 16,21 10-260-16</inkml:trace>
  <inkml:trace contextRef="#ctx0" brushRef="#br0" timeOffset="3375.87">3808 10103 465 0,'0'0'53'15,"0"0"-45"-15,0 0 10 16,0 0 7-16,0 0 3 16,0 0 5-16,0 0 0 15,60 40 33-15,-46-40-10 16,-5-10-25-16,-5-4-14 16,-4-2-3-16,0 0 3 0,0 2 22 15,-13 2-3-15,-8 1 15 16,-3 5-12-16,-6 5 20 15,0 1-7-15,-3 0-29 16,2 18-11-16,1 8 2 16,8 9-9-16,1 5-3 15,12 4-2-15,9 0 0 16,0-4-5-16,6-1-12 16,19-10-8-16,2-9-9 15,6-15 16-15,0-5 2 16,0-19 6-16,1-17 10 15,-3-14 5-15,-4-10-1 0,-9-8 13 16,-12-1 3 0,-6 1-4-16,-9 3 0 0,-22 7-5 15,-8 10-2-15,-6 11-1 16,-1 11 9-16,1 13 4 16,-4 9-19-16,9 4-4 15,4 13-1-15,6 18-14 16,12 8-38-16,12 8-39 15,6-4-86-15,18-7-140 16</inkml:trace>
  <inkml:trace contextRef="#ctx0" brushRef="#br0" timeOffset="3877.2">4001 9807 1034 0,'0'0'67'16,"0"0"-48"-16,0 0 1 16,0 0 9-16,0 0-8 15,0 0-19-15,6-58-2 16,30 59-4-16,10 14 3 15,-4-1-2-15,-3-4-7 16,-4-4-7-16,-9-6 7 0,-7 0 9 16,-7 0 1-16,-6-13 18 15,-6-3 5-15,0 0-7 16,0 4 3-16,-7 6 9 16,-2 6 11-16,1 0-35 15,-2 28-4-15,10 15-8 16,0 15 4-16,0 9 4 15,18 2-16-15,4 3-13 16,2-4-3-16,-5-7-5 16,-1-12 5-16,-9-11 14 15,-9-12 14-15,0-12 4 16,-19-9 3-16,-17-5 52 16,-9 0-1-16,-10-15-28 0,3-3-10 15,10 2-11-15,9 5-5 16,11 8-17-16,11 3-57 15,11 14-161-15,0 13-209 16</inkml:trace>
  <inkml:trace contextRef="#ctx0" brushRef="#br0" timeOffset="4485.6">3431 10657 618 0,'0'0'179'0,"0"0"-61"15,0 0 32-15,0 0-49 16,0 0-67-16,0 0-25 0,84-23-3 16,16 17 1-16,19-3-7 15,8 2 0-15,2-2 4 16,-5-1-3-16,-10 0 1 16,-13 2-2-16,-23 2-13 15,-23 3-55-15,-24 3-83 16,-22 0-105-16,-9 0-157 15</inkml:trace>
  <inkml:trace contextRef="#ctx0" brushRef="#br0" timeOffset="5093.83">3731 11160 682 0,'0'0'136'16,"0"0"-136"-16,0 0 24 16,0 0 44-16,0 0-12 15,-85-34 3-15,64 34-13 16,-4 0-27-16,-2 17 10 15,0 10-5-15,5 7-18 16,7 8-5-16,4 1 0 16,7-1-1-16,4-4 2 15,7-9-2-15,11-7 0 16,6-12-4-16,4-9-6 16,4-1 3-16,-1-22 7 15,5-18 2-15,-3-12-1 0,-8-10 1 16,-7-7 5-16,-15-6 14 15,-3-1-12-15,-21 5-3 16,-12 9-4-16,-4 15 9 16,-5 18 23-16,0 17-16 15,0 12-18-15,-2 9-2 16,5 25-15-16,9 11-9 16,8 6-24-16,14 4-53 15,8-3-60-15,8-8-129 16</inkml:trace>
  <inkml:trace contextRef="#ctx0" brushRef="#br0" timeOffset="5685.71">3962 10868 545 0,'0'0'244'16,"0"0"-187"-16,0 0-33 15,0 0-22-15,0 83 41 16,0-27 6-16,0 4 27 15,3-1-43-15,9-4-12 0,3-6-12 16,0-7-8-16,6-11 4 16,-6-10-3-16,3-8-1 15,-5-12 1-15,2-1 10 16,0-21 24-16,6-17-4 16,-2-11-26-16,-1-8-3 15,-6-5 10-15,-11-3 0 16,-1-3-6-16,-7 6-5 15,-11 7 2-15,-3 17 2 16,-1 15-3-16,2 16-3 16,0 7-23-16,-4 21-40 15,3 14-34-15,0 12-30 16,6 0-97-16,11-2-232 16</inkml:trace>
  <inkml:trace contextRef="#ctx0" brushRef="#br0" timeOffset="5941.33">3970 11085 1008 0,'0'0'66'16,"0"0"-61"-16,0 0-1 15,0 0 13-15,0 0-12 16,0 0-5-16,40-43-3 0,-10 59 3 15,-3 2 0-15,-5-4 0 16,-4-5 0-16,-2-5 1 16,-7-4 10-16,-4 0 26 15,2-9-30-15,-7-4-7 16,0 3-220-16,0 7-413 16</inkml:trace>
  <inkml:trace contextRef="#ctx0" brushRef="#br0" timeOffset="6329.67">4277 11203 226 0,'0'0'691'0,"0"0"-670"16,0 0-21-16,0 0-21 15,0 0 21-15,0 0 13 16,0 91 5-16,0-61-15 16,0-6-3-16,6-8 2 15,3-8-1-15,-3-7 2 16,0-1 35-16,1-5 89 15,4-19-16-15,5-10-75 16,-4-4-8-16,-2 2-2 16,-5 7 5-16,-5 9-16 0,0 9-15 15,0 7-13-15,-6 4-36 16,-15 12-59-16,-4 18-90 16,-2 2-78-16,9-2-439 15</inkml:trace>
  <inkml:trace contextRef="#ctx0" brushRef="#br0" timeOffset="7696.74">4932 10467 631 0,'0'0'228'15,"0"0"-176"-15,0 0 39 16,0 0-27-16,0 0-33 16,0 0 6-16,94 11-14 15,-51-8-19-15,-4 5-4 16,-6-1-67-16,-11 1-247 16,-10-1-455-16</inkml:trace>
  <inkml:trace contextRef="#ctx0" brushRef="#br0" timeOffset="7854.96">4987 10654 901 0,'0'0'129'0,"0"0"-125"16,0 0 22-16,0 0 1 16,85 0 6-16,-22 0-31 15,4 0-2-15,2 0-141 16,-11 0-405-16</inkml:trace>
  <inkml:trace contextRef="#ctx0" brushRef="#br0" timeOffset="8430.2">5672 9872 536 0,'0'0'191'15,"0"0"-99"-15,0 0 15 16,0 0-49-16,0 0-29 15,0 0 26-15,-20 96 29 16,20-48-38-16,0 4-27 16,6 3-12-16,2 3-7 15,-2 0-4-15,0 1-78 16,-6-6-190-16</inkml:trace>
  <inkml:trace contextRef="#ctx0" brushRef="#br0" timeOffset="8724.29">5424 10467 755 0,'0'0'184'0,"0"0"-134"16,0 0 31-16,0 0-34 16,0 0-17-16,99 0 8 15,-22 0 7-15,10-5-25 16,2-1-15-16,-2-1-5 0,-5-3-10 16,-9 3-40-1,-13 1-73-15,-16 1-172 0,-17 5-476 16</inkml:trace>
  <inkml:trace contextRef="#ctx0" brushRef="#br0" timeOffset="9345.75">5641 10792 846 0,'0'0'188'15,"0"0"-136"-15,0 0 12 16,0 0-16-16,0 0 16 16,25 77 35-16,-19-38-48 0,-1-3-33 15,-4-4-14-15,2-9-4 16,1-8 0-16,-2-8-1 15,1-6-3-15,-3-1-10 16,1 0-7-16,4-10 3 16,1-6-4-16,0-4-37 15,4 8 45-15,-2 6 13 16,-4 6 0-16,1 0 1 16,1 2 0-16,4 9 6 15,-1 3 4-15,-1-1-6 16,3-3-4-16,0-6-1 15,5-4-16-15,5-4-31 16,6-15 7-16,3-5-3 16,-5 2-2-16,-3 5 46 0,-8 9 7 15,-5 6 52-15,1 2 1 16,-2 0-31-16,1 15-2 16,1 7-23-16,4 3-4 15,1 2-63-15,4-4-178 16</inkml:trace>
  <inkml:trace contextRef="#ctx0" brushRef="#br0" timeOffset="10343.62">6440 9930 294 0,'0'0'214'16,"0"0"-186"-16,0 0 70 15,0 0 32-15,0 0-21 16,0 0-22-16,-9 0-28 16,9 0-26-16,0 0-14 15,0 0-6-15,0 0 0 16,0 0 2-16,0 0 6 16,0 0-3-16,0 0-2 15,0 0-2-15,0 0-2 0,8 1 1 16,8 0 6-16,15 1 6 15,10-1-9-15,9-1-10 16,6 0 5-16,11 0 1 16,-2 0-8-16,1 0-1 15,-5 0-2-15,-10 0-1 16,-11 0-1-16,-16 0-1 16,-12 0-19-16,-10 0-78 15,-2 2-112-15,-21 1-219 16</inkml:trace>
  <inkml:trace contextRef="#ctx0" brushRef="#br0" timeOffset="10795.56">6503 10006 1080 0,'0'0'69'15,"0"0"-42"-15,0 0 35 16,0 0-33-16,0 0-26 16,0 0-3-16,-12 4-10 15,33 19 10-15,6 4 1 16,6-1-1-16,4 1 0 16,-1-1-3-16,1-1-2 0,-1-3 4 15,-3-2 0-15,-8 0 1 16,-6-3 0-16,-8 1-3 15,-8 3 1-15,-3 7 2 16,-6 6 1-16,-18 9 9 16,-3 3 1-16,-3 4-4 15,2-4-3-15,1-2 1 16,8-7-1-16,4-6 2 16,10-5 3-16,5-8-5 15,0-4 2-15,0-2 2 16,12-3 10-16,9-3 15 15,12-2 8-15,7-4-13 0,8 0-20 16,3 0-5 0,1 0-3-16,-7 0-33 0,-6 6-73 15,-11 9-270-15</inkml:trace>
  <inkml:trace contextRef="#ctx0" brushRef="#br0" timeOffset="12534.23">6660 11084 439 0,'0'0'220'16,"0"0"-123"-16,0 0 36 15,0 0-20-15,0 0-29 16,0 0-22-16,0 1-20 0,0 15-23 16,-2 8 6-16,-5 7 18 15,2-1-24-15,2-1-6 16,3-3-5-16,0-5-5 15,0-3-2-15,11-5-1 16,-1-7-16-16,5-4-46 16,7-2-108-16,1-12-233 15</inkml:trace>
  <inkml:trace contextRef="#ctx0" brushRef="#br0" timeOffset="12713.71">6851 11130 938 0,'0'0'109'0,"0"0"-53"15,0 0-38-15,0 0-18 16,0 0-6-16,0 0-14 16,74 9-73-16,-53-5-76 15,-6 0-81-15</inkml:trace>
  <inkml:trace contextRef="#ctx0" brushRef="#br0" timeOffset="12990.12">6851 11250 844 0,'0'0'126'0,"0"0"-8"16,0 0-41-16,0 0-44 16,0 0-25-16,0 0-8 15,92-4-6-15,-71 4-43 16,-3 0-75-16,-3 0-116 15,-5 0-262-15</inkml:trace>
  <inkml:trace contextRef="#ctx0" brushRef="#br0" timeOffset="13202.23">7121 11074 836 0,'0'0'107'16,"0"0"-102"-16,0 0 103 15,-3 107-38-15,3-69-61 16,0-1-9-16,0-6-29 0,0-9-170 16,1-19-433-1</inkml:trace>
  <inkml:trace contextRef="#ctx0" brushRef="#br0" timeOffset="13973.69">6527 9505 566 0,'0'0'219'0,"0"0"-141"16,0 0 54-16,0 0 3 16,0 0-15-16,10 79-29 15,-5-51-55-15,-1-3-24 0,-1-9-10 16,2-6-2-1,-2-6 0-15,0-4-2 0,4 0-17 16,5-16 3-16,0-9-2 16,4-1-24-16,-2 1 5 15,-7 11 32-15,-5 9 5 16,1 5 7-16,0 0-5 16,1 7 0-16,4 11 3 15,-2 3 6-15,0 1 2 16,1-7-3-16,2-5-8 15,3-6 1-15,3-4-3 16,3-2 0-16,6-14-1 16,-4-2-2-16,-3 2 3 15,-5 8 0-15,-6 5 11 16,-2 3 2-16,2 0-13 0,-1 11-11 16,5 12-4-1,-1 4-36-15,-1 1-174 0,-1-8-601 16</inkml:trace>
  <inkml:trace contextRef="#ctx0" brushRef="#br0" timeOffset="17047.75">7480 9805 627 0,'0'0'123'0,"0"0"-21"16,0 0-4-16,0 0-26 0,0 0-12 16,0 0-8-16,-69 96-2 15,58-40-8-15,8 11-14 16,3 9-9-16,1 7-4 15,20 8-5-15,4-2-5 16,8-5-3-16,3-5-2 16,4-9-6-16,5-8-40 15,1-10-91-15,5-18-287 16</inkml:trace>
  <inkml:trace contextRef="#ctx0" brushRef="#br0" timeOffset="17610.24">7959 9962 321 0,'0'0'83'0,"0"0"80"15,0 0-18-15,0 0-19 16,0 0-45-16,0 0-31 15,-4 39-10-15,4 6 68 0,0 5-36 16,0 0 8-16,4 0-12 16,6-4-9-16,1-7-29 15,-2-3-7-15,1-7-19 16,-4-9-2-16,0-8-2 16,-1-6-14-16,1-6-53 15,7-6-40-15,2-21-31 16,3-3-178-16,0-1-164 15</inkml:trace>
  <inkml:trace contextRef="#ctx0" brushRef="#br0" timeOffset="17731.3">8113 10244 225 0,'0'0'344'15,"0"0"-184"-15,0 0 30 16,0 0-33-16,0 0-48 0,0 0-32 16,18 84-46-16,-12-69-31 15,5 0-11-15,3-6-100 16,7-9-203-16</inkml:trace>
  <inkml:trace contextRef="#ctx0" brushRef="#br0" timeOffset="18481.27">8217 9815 328 0,'0'0'248'15,"0"0"-200"-15,0 0 52 16,0 0 1-16,0 0-24 15,0 0-18-15,2-21-17 16,-2 21-19-16,0 12-17 16,0 7 18-16,0 7 32 15,-5-1 3-15,-1 2-1 16,6-2-25-16,0-2-26 0,0 1-6 16,3-3-1-16,9-1-8 15,6-6-70-15,3-8-123 16,3-6-426-16</inkml:trace>
  <inkml:trace contextRef="#ctx0" brushRef="#br0" timeOffset="18721.74">8416 9821 28 0,'0'0'741'16,"0"0"-660"-16,0 0 14 0,0 0 14 16,0 0 6-16,0 0-27 15,-3 74-48-15,3-46-20 16,0-6-19-16,0-2-1 16,0-6-15-16,0-6-62 15,0-8-115-15,0 0-212 16</inkml:trace>
  <inkml:trace contextRef="#ctx0" brushRef="#br0" timeOffset="18894.39">8393 9687 772 0,'0'0'210'15,"0"0"-105"-15,0 0-9 16,0 0-63-16,0 0-33 15,0 0-2-15,-9-8-83 16,11 29-48-16,5 1-166 16</inkml:trace>
  <inkml:trace contextRef="#ctx0" brushRef="#br0" timeOffset="19177.82">8487 9719 519 0,'0'0'112'16,"0"0"-54"-16,0 0 74 15,0 0-6-15,0 0 6 16,39 78-41-16,-27-49-33 16,0 6-43-16,-5 3-15 15,-4 5-15-15,-3 2-129 16,0-1-351-16</inkml:trace>
  <inkml:trace contextRef="#ctx0" brushRef="#br0" timeOffset="19769.5">8677 10205 697 0,'0'0'186'0,"0"0"-65"15,0 0 13-15,0 0-46 16,0 0-43-16,0 0-38 15,86-4-4-15,-36 4-3 0,0 7-46 16,-3-2-136-16,-4-2-470 16</inkml:trace>
  <inkml:trace contextRef="#ctx0" brushRef="#br0" timeOffset="20395.5">9150 9987 488 0,'0'0'277'16,"0"0"-215"-16,0 0 44 15,0 0-46-15,0 0-19 16,-21 82 34-16,21-39-26 16,0-4-36-16,15-4-10 15,1-9-3-15,2-7 0 16,0-11-5-16,-3-8 0 15,4 0 5-15,1-21 9 16,-4-11-9-16,1-1-1 0,-9-1 0 16,-6 5 1-16,-2 10 7 15,0 9 14-15,0 10 19 16,0 0-40-16,4 25 0 16,2 18-8-16,2 16 7 15,7 14 2-15,-3 10-1 16,1 3 0-16,-1 1-23 15,-1-10-14-15,-4-10-16 16,-6-12 18-16,-1-13 13 16,0-13 21-16,-13-12 1 15,-8-13 16-15,-4-4 38 16,-5-9 3-16,1-17-6 16,4-10 4-16,3-4 1 0,7-2-26 15,5-3 1 1,7 1-19-16,3 3-12 0,5 2-18 15,18 0-25-15,11 0-65 16,8-3-152-16,6-2-655 16</inkml:trace>
  <inkml:trace contextRef="#ctx0" brushRef="#br0" timeOffset="21256.56">9440 9792 288 0,'0'0'145'15,"0"0"-44"-15,0 0 4 16,0 0-12-16,0 0-22 15,0 0-11-15,0-9-8 16,0 9-6-16,0 0 2 16,0 0 9-16,0 0-17 15,0 0-11-15,-2 10-26 16,-4 9 4-16,0 7 16 16,0 2-6-16,3 1-9 15,3 1-5-15,0-1-2 16,0-2-1-16,0-5-4 15,12-2-59-15,5-10-126 16,5-10-273-16</inkml:trace>
  <inkml:trace contextRef="#ctx0" brushRef="#br0" timeOffset="21839.17">9618 9800 19 0,'0'0'669'0,"0"0"-615"15,0 0 76-15,0 0 13 16,0 0-67-16,0 0-64 16,-4 14-12-16,4 10 0 15,0 4 11-15,0-2-7 16,0-6-3-16,3-4 0 16,3-10 0-16,2-5-1 15,3-1 7-15,1-7 14 16,3-16-6-16,-3-3-11 0,-2 3-3 15,-2 6 0 1,-5 9-1-16,0 6 0 0,0 2-1 16,0 6-23-16,0 15 10 15,1 8 14-15,-1 3 0 16,1 3 2-16,1 0 1 16,-2 1-2-16,3-6-1 15,-4-5 1-15,-2-6-1 16,0-8 1-16,0-4 11 15,-8-6 15-15,-4-1 15 16,-1 0 5-16,-1-9-16 16,1-2-9-16,7 0-8 15,0 2-7-15,1 6-6 16,4-1-1-16,1 3-3 16,0-4-23-16,0-2-33 0,13-9-78 15,13-3-272-15</inkml:trace>
  <inkml:trace contextRef="#ctx0" brushRef="#br0" timeOffset="22374.21">9658 9738 378 0,'0'0'411'16,"0"0"-390"-16,0 0-12 16,0 0 17-16,0 0 6 15,0 0 37-15,0 19 19 16,0 0-28-16,2 5 14 0,-1 5-6 16,1 3-22-1,-2 2-15-15,0 2-11 0,1 0-5 16,-1-4-7-16,2-2 4 15,1-5 4-15,1-4-8 16,4-4 12-16,4-7-13 16,0-4 4-16,4-4 9 15,4-2 8-15,3 0 3 16,4-13-5-16,0-6-18 16,1-2-7-16,-8 0-1 15,-2-1-18-15,-9 4-18 16,-9 3-28-16,0 1-42 15,-15 2-170-15,-14-1-575 16</inkml:trace>
  <inkml:trace contextRef="#ctx0" brushRef="#br0" timeOffset="22584.48">9654 9560 945 0,'0'0'117'15,"0"0"-78"-15,0 0-4 0,0 0-35 16,0 0-6 0,0 0-86-16,-9 21-53 0,24 2-182 15</inkml:trace>
  <inkml:trace contextRef="#ctx0" brushRef="#br0" timeOffset="23177.81">9940 9708 675 0,'0'0'117'0,"0"0"18"16,0 0-20-16,0 0-98 0,0 0-9 15,0 0 40 1,29 106 40-16,-19-57-57 0,-4 0-11 16,-6 6-18-16,0 2-2 15,-10 2-68-15,-17-5-184 16</inkml:trace>
  <inkml:trace contextRef="#ctx0" brushRef="#br0" timeOffset="23896.6">10251 9683 128 0,'0'0'180'16,"0"0"-52"-16,0 0 21 0,0 0-3 16,0 0-20-16,0 0-11 15,-5-51-21-15,4 50-15 16,1-1-11-16,0 2-36 15,0 3-32-15,3 25-15 16,16 13 12-16,5 18 3 16,4 7 13-16,-1 13 0 15,-2 3-5-15,-3 2 4 16,-3 1-2-16,-7-5-2 16,-3-3-3-16,-8-2-3 15,-1-6-1-15,-4-5-1 16,-16-6 1-16,-2-2-2 0,-5 0 0 15,2-4-32 1,-2-6-41-16,3-9-99 0,9-13-149 16</inkml:trace>
  <inkml:trace contextRef="#ctx0" brushRef="#br0" timeOffset="25125.76">10786 10202 763 0,'0'0'169'0,"0"0"-72"16,0 0 7-16,0 0-69 15,0 0-11-15,0 0-4 16,-29-44-20-16,29 22-2 0,4-4-10 16,8 3-6-16,3 4 9 15,1 4 3-15,1 2 4 16,-1 9 2-16,2 4-5 16,0 0 3-16,0 18 2 15,-5 13 15-15,-1 7 6 16,-5 4 6-16,-7 4 1 15,0-6 0-15,-7-1 10 16,-8-8 0-16,-4-9-22 16,5-9-8-16,1-11 1 15,1-2 4-15,4-11-13 0,4-18-7 16,4-14-35 0,6-6-21-16,21-8-28 0,7 4 25 15,7 6-40 1,0 11 33-16,-2 13 39 0,-6 12 34 15,-5 8 26-15,-7 3 17 16,-1 0-10-16,-3 3-30 16,-5 8-3-16,-4-1 0 15,-5-2-3-15,1-5 0 16,-4-1-5-16,0-2 8 16,0 0 4-16,0 0 33 15,-13-5-3-15,-4-9-30 16,-5 1 1-16,1 2 9 15,-1 2 1-15,2 3 0 0,3 6-15 16,-2 0 0 0,2 15-3-16,0 15-2 0,5 8 5 15,8 6 3-15,4 0 15 16,1-1 28-16,20-7-5 16,7-5-7-16,4-9 5 15,2-10-9-15,2-8-3 16,3-4-17-16,2-4-10 15,-3-18-65-15,-7-3-215 16</inkml:trace>
  <inkml:trace contextRef="#ctx0" brushRef="#br0" timeOffset="26010.53">11332 9553 151 0,'0'0'167'16,"0"0"-70"-16,0 0 44 16,0 0-10-16,0 0-21 15,0 0-36-15,-9-10-25 16,1 27-1-16,-1 8 6 16,1 8 30-16,3 4-12 0,5 3-26 15,0 1-34-15,0 2-6 16,11-4-3-16,1-2-3 15,1-3-47-15,-1-11-123 16,2-11-229-16</inkml:trace>
  <inkml:trace contextRef="#ctx0" brushRef="#br0" timeOffset="26332.33">11556 9713 760 0,'0'0'183'15,"0"0"-93"-15,0 0 19 16,0 0-61-16,0 0-36 15,0 0 16-15,0 57 1 16,-1-34-21-16,1-5-7 16,0-4 0-16,0-4 0 15,0-5-1-15,0-1-2 16,6-3-13-16,1-1-27 16,-1 0-32-16,3 0-81 0,-3-10-207 15</inkml:trace>
  <inkml:trace contextRef="#ctx0" brushRef="#br0" timeOffset="26581.7">11537 9512 825 0,'0'0'108'15,"0"0"-37"-15,0 0-71 16,0 0-11-16,0 0-99 16,0 0 7-16,12 75-241 15</inkml:trace>
  <inkml:trace contextRef="#ctx0" brushRef="#br0" timeOffset="26812.64">11713 9852 737 0,'0'0'225'16,"0"0"-179"-16,0 0 22 16,0 0-46-16,0 0-6 15,0 0-16-15,0 92 0 16,0-73-85-16,0-6-158 16</inkml:trace>
  <inkml:trace contextRef="#ctx0" brushRef="#br0" timeOffset="27263.97">11920 9684 764 0,'0'0'339'15,"0"0"-339"-15,22-94-13 16,-17 74 13-16,1 6 11 15,-4 5 17-15,-2 6 7 16,0 3-8-16,0 0-27 16,0 1 0-16,-3 17-33 15,-7 9 28-15,4 5 5 16,2 3-14-16,4 3-8 16,0-1-16-16,0-2 13 15,9-3-21-15,-3-7-8 0,-1-5 18 16,-4-4 24-16,-1-5 12 15,0-6 0-15,-1 1 3 16,-10-3 39-16,-7-3 34 16,0 0-15-16,-3 0-6 15,1 0-13-15,4 0-3 16,6 0-6-16,7 0 0 16,3 0-10-16,0 1-23 15,10 3-16-15,13 1 0 16,10-1 7-16,8-4-42 15,0 0-20-15,-4 0-74 0,-5-5-81 16,-9-8-266 0</inkml:trace>
  <inkml:trace contextRef="#ctx0" brushRef="#br0" timeOffset="27556.7">12116 9420 886 0,'0'0'71'16,"0"0"-37"-16,0 0 73 15,46 82-12-15,-31-28-13 16,-2 5-28-16,-2 5-29 16,-7 0-22-16,-4 4-3 15,-1 7-31-15,-26 4-113 16,-7-1-230-16</inkml:trace>
  <inkml:trace contextRef="#ctx0" brushRef="#br0" timeOffset="29768.72">12797 10062 130 0,'0'0'174'16,"0"0"-42"-16,0 0 7 16,0 0-21-16,0 0-5 15,0 0-13-15,-5-14-1 0,3 9-8 16,2-1-20-16,0 0 4 16,-1 1-5-16,1-1-31 15,0 2-22-15,0 2-17 16,0 1 0-16,0 1-12 15,0 0-52-15,0 0-96 16,0 8-189-16,0 7-166 16</inkml:trace>
  <inkml:trace contextRef="#ctx0" brushRef="#br0" timeOffset="29905.58">12917 10310 719 0,'0'0'73'0,"0"0"72"15,12 103-39 1,-12-58-61-16,-15 9-45 0,-12 9-2 16,-12 0-222-16</inkml:trace>
  <inkml:trace contextRef="#ctx0" brushRef="#br0" timeOffset="30946.55">3668 12657 326 0,'0'0'80'16,"0"0"2"-16,0 0 34 16,0 0-2-16,0 0-4 15,0 0-10-15,0-20 9 16,0 20-28-16,0 0-34 15,0 0-44-15,0 0-3 16,0 0-2-16,0 0 2 0,0 0 2 16,0-2-1-16,0-5 5 15,0-5 19-15,0-3-12 16,-10-3-12-16,-11 2 0 16,0 5 4-16,-6 6 1 15,0 5 2-15,-10 8-7 16,-2 20 0-16,-1 14-1 15,9 9 0-15,10 1-3 16,13-1 0-16,8-7-15 16,5-10-21-16,20-12 6 15,8-12 7-15,6-10-15 16,4-13 21-16,-1-23 20 16,0-15 3-16,-4-13 5 0,-5-5 10 15,-13 2 15-15,-12 1 8 16,-8 4-3-16,-19 5-22 15,-18 3-12-15,-9 9-3 16,-4 9 10-16,3 16-10 16,3 13-1-16,8 7-20 15,5 18-22-15,9 17-39 16,14 6-51-16,8-2-73 16,17-6-122-16</inkml:trace>
  <inkml:trace contextRef="#ctx0" brushRef="#br0" timeOffset="31530.46">3973 12247 620 0,'0'0'188'0,"0"0"-89"16,0 0 26-16,-29-72-24 15,29 61-45-15,0 4-41 16,5 5-14-16,19 2-1 16,7 0-12-16,5 11 3 15,1 1-3-15,-5-5 6 16,-7-6 6-16,-9-1 2 16,-4 0 4-16,-6-6 25 15,-4-8 2-15,-2 3-12 16,0 0 4-16,0 9 9 15,0 2 0-15,0 5-34 16,0 25-30-16,0 16-2 0,13 13 30 16,11 9 0-1,3 1-21-15,0-3-18 0,-2-7-16 16,-4-12 19-16,-11-15 24 16,-10-15 13-16,0-11 1 15,-23-6 68-15,-18-4 18 16,-11-13-49-16,-2-4-25 15,5-1-12-15,13 1-4 16,9 10-51-16,15 8-41 16,12 3-133-16,0 7-630 15</inkml:trace>
  <inkml:trace contextRef="#ctx0" brushRef="#br0" timeOffset="31862.18">3529 13128 851 0,'0'0'143'0,"0"0"-58"16,0 0-22-16,0 0-20 15,0 0-24-15,139-30-16 16,-33 10-3-16,15 1 0 16,2 4-5-16,-9 3-37 15,-12 6-37-15,-14 3-116 16,-25 3-129-16,-25 0-143 15</inkml:trace>
  <inkml:trace contextRef="#ctx0" brushRef="#br0" timeOffset="32288.83">3811 13357 608 0,'0'0'456'16,"-95"32"-454"-16,46-2-2 15,5 7 0-15,13 7-5 16,13 4 4-16,14 0 0 15,4 0 1-15,12-8-21 16,16-8-31-16,7-13-3 0,3-15-47 16,1-4 22-16,0-28 46 15,-9-12 34-15,-8-13 26 16,-10-10 52-16,-12-2 64 16,0-3-15-16,-18 0-53 15,-19 8-31-15,-5 13-29 16,3 15 0-16,8 18 0 15,1 14-14-15,5 14-37 16,2 22-41-16,8 13-48 16,15 3-46-16,0-2-59 0,30-6-231 15</inkml:trace>
  <inkml:trace contextRef="#ctx0" brushRef="#br0" timeOffset="32618.68">4092 13268 306 0,'0'0'317'16,"0"0"-317"-16,-28 111 36 16,28-55 8-16,0 4-30 15,4-5-7-15,14-10-6 16,0-13 0-16,3-15 0 15,-2-13 6-15,1-4 51 0,-3-24 48 16,-3-16 18-16,2-9-55 16,-7-3-17-16,-6-2 26 15,-3 5 2-15,-1 8-28 16,-16 10-25-16,-5 11-16 16,1 16-8-16,-1 4-3 15,-1 23-39-15,-2 16-45 16,9 9-52-16,8-2-107 15,8-6-226-15</inkml:trace>
  <inkml:trace contextRef="#ctx0" brushRef="#br0" timeOffset="32820.67">4095 13475 546 0,'0'0'631'15,"0"0"-618"-15,0 0 2 16,0 0 2-16,0 0-17 15,0 0-17-15,6-23-32 16,27 23 48-16,3 0-14 16,-1 0 0-16,-9 0 12 15,-4 0 3-15,-7-2 0 16,-6 2-24-16,0-4-83 16,-4 3-161-16</inkml:trace>
  <inkml:trace contextRef="#ctx0" brushRef="#br0" timeOffset="33075.83">4423 13515 326 0,'0'0'836'0,"0"0"-836"15,0 0 2-15,0 0 5 16,0 0-5-16,0 0-2 15,15-36-27-15,-4 59 8 16,-1 7 19-16,-4 4 1 16,0 1 11-16,-6-3 1 15,0-2-3-15,0-6 7 16,0-2-9-16,0-4-8 0,0-4-71 16,-3-11-316-16</inkml:trace>
  <inkml:trace contextRef="#ctx0" brushRef="#br0" timeOffset="33488.31">5108 12867 989 0,'0'0'126'15,"0"0"-10"-15,0 0 6 0,0 0-49 16,0 0-33-16,0 0-40 16,28-3-19-16,11 6-7 15,10 9-37-15,1 0-96 16,-7 3-161-16,-12-3-400 15</inkml:trace>
  <inkml:trace contextRef="#ctx0" brushRef="#br0" timeOffset="33608.71">5269 13062 936 0,'0'0'283'16,"0"0"-281"-16,0 0 33 15,0 0-35-15,0 0-4 16,0 0-60-16,145-12-114 15</inkml:trace>
  <inkml:trace contextRef="#ctx0" brushRef="#br0" timeOffset="34193.25">5948 12285 696 0,'0'0'306'0,"0"0"-233"15,0 0-3-15,0 0-31 16,0 0-34-16,3 75 33 16,-3-18 6-16,0 6-26 15,3 3-18-15,7 3-10 0,1-1-83 16,-2-8-169-16,-2-16-478 16</inkml:trace>
  <inkml:trace contextRef="#ctx0" brushRef="#br0" timeOffset="34410.71">5766 12861 748 0,'0'0'401'0,"0"0"-385"15,0 0-8-15,0 0 11 16,0 0-9-16,104-7-7 0,-29-2 22 15,8 1-22 1,1 0-3-16,-5 3-29 0,-10-1-72 16,-14 3-151-16,-16-1-377 15</inkml:trace>
  <inkml:trace contextRef="#ctx0" brushRef="#br0" timeOffset="34921.8">5890 13171 927 0,'0'0'190'15,"0"0"-175"-15,0 0 48 16,0 0-13-16,0 0-31 16,0 0-19-16,30 4 0 15,-11 28 6-15,-1 4-5 16,-8 4-1-16,-5-4 0 16,-1-8 1-16,1-7-1 15,-2-12-2-15,0-6-3 16,1-3-27-16,-1 0-4 15,2-18 26-15,-1-1-16 0,1 3-10 16,-1 7 36-16,-2 6 15 16,1 3 22-16,5 0-37 15,3 1-5-15,7 6 5 16,-2-1 1-16,2-3-1 16,-1-3 0-16,-3 0-20 15,0 0 20-15,-1-10 5 16,1-3 17-16,-7 4-21 15,-5 4 33-15,-2 5 22 16,0 0-56-16,0 19-13 16,3 7-5-16,4 7-3 15,8-5-133-15,6-10-355 16</inkml:trace>
  <inkml:trace contextRef="#ctx0" brushRef="#br0" timeOffset="35625.75">6685 12343 689 0,'0'0'156'0,"0"0"-29"15,0 0 32-15,0 0-27 0,0 0-41 16,0 0-48-16,-39 0-33 16,44 0-10-16,29 0-10 15,20 3 6-15,20 4 4 16,11-1 0-16,0-4-9 16,-7-2 2-16,-7 0 0 15,-11 0-7-15,-15 0-20 16,-9 0-20-16,-15 0-50 15,-15-2-123-15,-6-7-331 16</inkml:trace>
  <inkml:trace contextRef="#ctx0" brushRef="#br0" timeOffset="35999.83">6710 12448 270 0,'0'0'852'16,"0"0"-822"-16,0 0 26 16,0 0 3-16,0 0-41 15,0 0-14-15,-47 0-4 16,75 11-9-16,15 5 9 16,10 3 0-16,3 4-13 15,-2 3 6-15,-9 4 4 16,-12 2-3-16,-16 5 6 0,-15 4-6 15,-2 3 6 1,-25 5 6-16,-16 4 16 0,-11 1 4 16,-3 6-11-16,2-3-1 15,9-2 2-15,16-7 8 16,14-11-15-16,14-8-7 16,3-7-2-16,30-6 1 15,14-11 5-15,9-5-6 16,9 0-18-16,-2 0-43 15,-9-5-93-15,-5-1-361 16</inkml:trace>
  <inkml:trace contextRef="#ctx0" brushRef="#br0" timeOffset="36591.75">6804 13635 613 0,'0'0'265'0,"0"0"-224"15,0 0 94-15,0 0-47 16,0 0-46-16,0 0-22 15,-6-1-10-15,5 20-5 16,1 10 21-16,0 0 11 16,0 3-25-16,12-6-4 15,4-2 1-15,1-7-4 16,2-4-5-16,2-9-6 16,4-4-47-16,2-4-58 15,3-19-108-15,-3-8-439 16</inkml:trace>
  <inkml:trace contextRef="#ctx0" brushRef="#br0" timeOffset="36818.35">6833 13465 569 0,'0'0'348'16,"0"0"-292"-16,0 0 19 15,0 0-65-15,0 0-10 16,0 0-101-16,12 0-64 0,10 8-160 16</inkml:trace>
  <inkml:trace contextRef="#ctx0" brushRef="#br0" timeOffset="37050.71">7168 13544 794 0,'0'0'138'0,"0"0"-137"0,0 0-2 15,0 0-91-15,0 0-276 16</inkml:trace>
  <inkml:trace contextRef="#ctx0" brushRef="#br0" timeOffset="37203.83">7168 13544 665 0,'24'97'376'0,"-24"-93"-376"15,9 2 0-15,18-4 4 0,10-2-4 16,11 0-20-16,4-5-98 16,-1-15-319-16</inkml:trace>
  <inkml:trace contextRef="#ctx0" brushRef="#br0" timeOffset="37341.47">7513 13435 950 0,'0'0'19'16,"0"0"-15"-16,0 74 29 16,0-41-22-16,12-4-11 15,6-5-69-15,-3-12-201 16</inkml:trace>
  <inkml:trace contextRef="#ctx0" brushRef="#br0" timeOffset="38549.75">7182 13532 604 0,'0'0'279'0,"0"0"-240"15,0 0 69-15,0 0 17 0,0 0-32 16,0 0-40-16,104 4-32 16,-71-4-21-16,0-7-47 15,-8-7-107-15,-7-3-590 16</inkml:trace>
  <inkml:trace contextRef="#ctx0" brushRef="#br0" timeOffset="39399.65">6785 11887 468 0,'0'0'188'16,"0"0"-52"-16,0 0 1 0,0 0-25 16,0 0-46-16,0 0-19 15,0 23 29-15,0-1 12 16,0 1-57-16,0 1-26 15,0-6-3-15,0-3-1 16,0-5-1-16,0-6-7 16,0-4-23-16,0 0-5 15,0 0 5-15,2-4 15 16,6-9 12-16,1 1-7 16,-3 4 10-16,-1 4 7 15,1 4 12-15,6 0-7 16,0 1-2-16,4 12 8 15,-1 3-14-15,1 1-4 0,-4-5 0 16,0-2-4 0,-4-3-2-16,-4-6-11 0,1-1-2 15,-1 0 7-15,5-3 12 16,-2-5 6-16,-2-2 0 16,1 5 1-16,2 1 23 15,0 4-3-15,3 0-19 16,5 0-6-16,1 2-2 15,2 8-6-15,-1 5-9 16,3 2-47-16,-2-3-114 16,-2-1-384-16</inkml:trace>
  <inkml:trace contextRef="#ctx0" brushRef="#br0" timeOffset="40041.43">7938 12137 581 0,'0'0'70'16,"0"0"-10"-16,0 0 25 15,0 0-33-15,0 0-19 16,0 0-13-16,-86 73 15 16,80-6 35-16,1 15-10 15,5 16-3-15,0 16-8 16,0 9 7-16,14 4-25 15,2-3-17-15,-1-11-8 0,7-12-6 16,2-13-5 0,6-17-26-16,3-13-56 0,1-16-52 15,-1-18-166-15</inkml:trace>
  <inkml:trace contextRef="#ctx0" brushRef="#br0" timeOffset="40521.71">8326 12292 883 0,'0'0'104'16,"0"0"-102"-16,-18 80-2 16,17-17 58-16,1 18 33 15,0 8-13-15,0 3-2 16,9-6-36-16,0-12-17 16,-1-14-3-16,3-16-9 15,-5-13 8-15,-1-14-6 16,-4-10-7-16,-1-7-6 15,3-4 9-15,3-26-9 16,3-11-14-16,3-10-64 0,7 2 42 16,-4 9 15-16,-3 12 14 15,0 14 7-15,-4 11 0 16,0 3 1-16,3 6 0 16,1 15 8-16,0 5 19 15,-2 3 4-15,-2 0-1 16,0-3-10-16,-3-5-17 15,1-3-4-15,-3-10-12 16,-1-3-69-16,-2-5-94 16,0-4-266-16</inkml:trace>
  <inkml:trace contextRef="#ctx0" brushRef="#br0" timeOffset="40987.87">8635 12069 182 0,'0'0'173'0,"0"0"-159"16,0 0 72-16,0 0 27 15,0 0-9-15,0 0-34 16,-9 0-15-16,9 0-2 15,0 0 4-15,0 2-13 16,0 7-21-16,-3 7 8 16,0 6 11-16,-2 7-9 15,4 4 2-15,-1 4-11 0,2 0 14 16,0-1-8 0,0-3-15-16,0-3-12 0,5-8-3 15,7-5 0-15,1-9-28 16,2-8-101-16,5-7-187 15</inkml:trace>
  <inkml:trace contextRef="#ctx0" brushRef="#br0" timeOffset="41310.58">8778 12114 349 0,'0'0'217'16,"0"0"-151"-16,0 0 111 15,0 0-26-15,0 79-67 16,0-55-24-16,0-1-25 16,3-5-28-16,0-5-7 0,0-4 0 15,2-7-60 1,2-2-152-16,-1-7-304 0</inkml:trace>
  <inkml:trace contextRef="#ctx0" brushRef="#br0" timeOffset="41459.9">8766 11980 696 0,'0'0'102'0,"0"0"-102"16,0 0-90-16,0 0-132 15,0 0-123-15</inkml:trace>
  <inkml:trace contextRef="#ctx0" brushRef="#br0" timeOffset="41678.75">8911 11993 582 0,'0'0'311'0,"0"0"-311"15,0 0 0-15,0 0 16 16,30 101 32-16,-15-53 13 16,-3 6-13-16,-5 1-31 15,-7 6-17-15,0 0-46 0,-19 1-181 16</inkml:trace>
  <inkml:trace contextRef="#ctx0" brushRef="#br0" timeOffset="42052.37">9084 12742 800 0,'0'0'315'15,"0"0"-296"-15,0 0 47 16,0 0-11-16,0 0-43 16,108-14-7-16,-49 9-5 15,4 0-58-15,-2-2-153 16,-7-4-562-16</inkml:trace>
  <inkml:trace contextRef="#ctx0" brushRef="#br0" timeOffset="42525.7">9509 12435 1140 0,'0'0'0'16,"0"0"-59"-16,0 0 58 16,20 116 1-16,5-67 1 15,5-7-1-15,0-8-8 16,0-13-37-16,-8-14-4 15,-7-7 33-15,0-11 16 0,-6-20 26 16,-5-10-18-16,-1-4-7 16,-3-1 29-16,0 10 17 15,0 9-9-15,0 11 11 16,0 12-7-16,0 4-42 16,2 10-10-16,5 23-63 15,-1 20 71-15,6 15 2 16,0 12 0-16,-5 7-12 15,-4 4-33-15,-3 2-5 16,0-5-19-16,0-12 8 16,-1-14 40-16,-8-18 21 15,0-15 14-15,0-12 10 0,0-12 52 16,-1-5 42-16,1-5 17 16,-2-16-57-16,1-7-26 15,5-6-3-15,4-4-18 16,1-7-31-16,0-2 0 15,10-1-41-15,10 3-30 16,5 1-52-16,3 5-122 16,-1-3-382-16</inkml:trace>
  <inkml:trace contextRef="#ctx0" brushRef="#br0" timeOffset="42909.32">9930 11899 595 0,'0'0'165'0,"0"0"-145"0,0 0 20 16,0 0 24-16,0 0-3 15,-81 108 2-15,70-64 5 16,5-2-22-16,6 0-25 15,0-5-15-15,1-3-6 16,15-7-3-16,4-9-39 16,4-8-110-16,-2-10-157 15</inkml:trace>
  <inkml:trace contextRef="#ctx0" brushRef="#br0" timeOffset="43163.67">10061 11987 514 0,'0'0'205'0,"0"0"-177"16,0 0 119-16,0 78-34 15,0-52-55-15,0 1-35 16,2-5-17-16,-1-5-4 15,4-7 0-15,-2-2-2 16,-2-6-2-16,2-2-62 16,3 0-48-16,3-17-16 15,-3-9-490-15</inkml:trace>
  <inkml:trace contextRef="#ctx0" brushRef="#br0" timeOffset="43335.18">10046 11817 748 0,'0'0'148'0,"0"0"-142"16,0 0-6-16,0 0-16 16,0 0-107-16,0 0 19 15,5 47-170-15</inkml:trace>
  <inkml:trace contextRef="#ctx0" brushRef="#br0" timeOffset="43568.89">10169 11787 588 0,'0'0'230'16,"0"0"-230"-16,41 79 82 16,-29-31-14-16,-1 3-14 0,-5 2-12 15,-6 4-24 1,0 0-18-16,0 2-25 0,-11-1-212 16</inkml:trace>
  <inkml:trace contextRef="#ctx0" brushRef="#br0" timeOffset="44091.62">10421 11764 382 0,'0'0'528'0,"0"0"-460"16,0 0-30-16,0 0-37 15,37 96 55-15,-6-16 2 16,4 18-5-16,-1 16-15 16,-3 9-17-16,-11 11-4 15,-10 4-9-15,-10-3-6 16,0-5 0-16,-19-12-2 16,-5-14-2-16,0-12-32 15,-4-16-100-15,-2-20-175 16</inkml:trace>
  <inkml:trace contextRef="#ctx0" brushRef="#br0" timeOffset="44999.89">11053 12383 859 0,'0'0'53'0,"0"0"41"0,0 0-63 15,-6-89-7-15,14 67-24 16,11 4 0-16,5 7-6 16,3 6 1-16,3 5 1 15,0 10-1-15,-3 24 5 16,-5 14 11-16,-9 7 15 15,-8 4-6-15,-5-1 1 16,0-3 0-16,-12-8 15 16,-4-12-10-16,2-14 9 15,3-9 0-15,1-12-13 16,0 0 3-16,1-22-12 16,0-17-13-16,9-11-47 0,0-9-6 15,25-6-24-15,5 1 17 16,4 8-15-16,1 14 17 15,-5 16 43-15,-5 15 15 16,-3 11 25-16,-5 0-19 16,2 11-6-16,-3 9-5 15,-4 0-10-15,-3-2 8 16,-4-5-1-16,1-6-3 16,-6-4 1-16,0-3 10 15,0 0 29-15,0-8 40 16,-11-9-61-16,-1-3-2 15,-2 2 19-15,-3 6-1 16,4 4-1-16,-1 8-11 0,-5 0-12 16,5 13-3-16,-3 20-3 15,3 11 6-15,8 7 2 16,6-2 0-16,0-1 21 16,12-5 4-16,16-9-1 15,8-6-12-15,4-13 9 16,4-15-23-16,1 0-18 15,-1-25-76-15,-3-14-350 16</inkml:trace>
  <inkml:trace contextRef="#ctx0" brushRef="#br0" timeOffset="45758.78">11611 11672 618 0,'0'0'111'0,"0"0"-3"0,0 0 3 16,0 0-34-16,0 0-54 15,0 0-21-15,-10 71 26 16,3-34 1-16,1 5-6 16,4 3 1-16,2 3-6 15,0 1 3-15,0-3-17 16,3-4-4-16,9-4 0 15,1-7-39-15,8-12-100 16,6-17-196-16</inkml:trace>
  <inkml:trace contextRef="#ctx0" brushRef="#br0" timeOffset="46041.87">11802 11775 577 0,'0'0'254'16,"0"0"-159"-16,0 0 21 15,0 0-64-15,0 0-27 16,0 0 39-16,-21 96-32 15,19-63-21-15,2-2-7 0,0-7-4 16,0-7-5-16,5-4-44 16,7-13-87-16,6 0-139 15,-1-17-408-15</inkml:trace>
  <inkml:trace contextRef="#ctx0" brushRef="#br0" timeOffset="46185.63">11779 11580 750 0,'0'0'0'15,"0"0"0"-15,0 0-99 0,0 0-26 16,0 0-95 0</inkml:trace>
  <inkml:trace contextRef="#ctx0" brushRef="#br0" timeOffset="46372.4">12007 12044 898 0,'0'0'177'0,"0"0"-176"15,0 0-1-15,0 0 0 16,0 97-24-16,-5-69-69 15,-1-6-144-15,-1-9-334 16</inkml:trace>
  <inkml:trace contextRef="#ctx0" brushRef="#br0" timeOffset="46829.51">12156 11661 111 0,'0'0'5'0,"0"0"-5"15,0 0 75-15,0 0 51 16,0 0-4-16,0 0-19 15,0-31 12-15,0 30-36 16,0 1-24-16,3 0-11 16,7 0-1-16,5 3-2 15,2 11-4-15,0 4-6 16,0 3-8-16,-2 5-7 16,-8 2 4-16,-4 3-6 15,-3 1 5-15,-1 1-1 16,-17-1-2-16,0-2 1 15,0-6-7-15,5-6 1 0,4-5-1 16,3-6-7 0,6-2 2-16,0-2-1 0,0-1 4 15,0 2 21-15,15-1 3 16,-2 0-32-16,10-3-8 16,0 0-82-16,3 0-154 15</inkml:trace>
  <inkml:trace contextRef="#ctx0" brushRef="#br0" timeOffset="47167.98">12331 11479 600 0,'0'0'372'16,"0"0"-355"-16,0 0 56 15,31 96 32-15,-21-43-63 16,-4 1-22-16,2 5-10 0,-4 5-10 16,-2 7-25-16,-2-1-146 15,0-5-366-15</inkml:trace>
  <inkml:trace contextRef="#ctx0" brushRef="#br0" timeOffset="47918.84">12675 12228 989 0,'0'0'83'16,"0"0"52"-16,0 0-37 0,0 0-65 15,0 0-29 1,0 0-4-16,4-45-28 0,7 45-67 16,5 3-96-16,-1 8-128 15,-4 3-334-15</inkml:trace>
  <inkml:trace contextRef="#ctx0" brushRef="#br0" timeOffset="48120.81">12759 12537 213 0,'0'0'430'16,"0"0"-328"-16,0 0 55 15,56 99-122-15,-53-66-35 16,-3 2-8-16,0-3-87 15,-15-7-253-15</inkml:trace>
  <inkml:trace contextRef="#ctx0" brushRef="#br0" timeOffset="51856.74">14212 11303 423 0,'0'0'156'15,"0"0"-24"-15,0 0-15 16,0 0-21-16,0 0-24 16,0 0-9-16,-11-11-5 15,10 6-11-15,-2-2-12 16,1-1-5-16,-1-2-9 15,0 0 3-15,2 4 5 16,-1-2-4-16,2 2-15 0,0-1-9 16,0-4 1-16,0-7-2 15,8-5-5-15,7-1 2 16,3 1-2-16,-2 4 0 16,2 5 3-16,0 6 0 15,3 6 1-15,9 2-4 16,10 5-2-16,5 18 6 15,4 9 1-15,-1 5 1 16,-4-3 2-16,-3-6-1 16,-7-8 0-16,-4-12 2 15,-3-8 18-15,-1-2 14 16,3-23 21-16,-4-7-18 0,-7-3-36 16,-5 5-3-16,-7 9-48 15,-4 11-52-15,1 10-103 16,0 0-578-16</inkml:trace>
  <inkml:trace contextRef="#ctx0" brushRef="#br0" timeOffset="54252.56">15359 10883 191 0,'0'0'215'16,"0"0"-87"-16,0 0 5 15,0 0 1-15,0 0-25 16,0 0-3-16,0 0-15 16,1-22-23-16,-1 18-10 15,0 1 1-15,0 2-10 16,0 1-12-16,0 0-22 0,2 4-15 15,7 25-18 1,7 18 13-16,4 17 5 0,5 6 7 16,4-1-7-16,-3-2 2 15,3-10-2-15,-1-8-1 16,-3-10 0-16,-4-11 0 16,-6-7-2-16,-6-8 3 15,-6-6 0-15,-1-4 0 16,-2-2 1-16,0-1 1 15,0 0 5-15,0 0 4 16,0 0-9-16,0 0 3 16,0 0-2-16,0-12-1 15,0-10-2-15,0-9-4 16,0-14-1-16,7-13-3 0,10-11-5 16,5-10-1-16,2-2-21 15,7 1 3-15,5 9 9 16,-3 8 3-16,-5 14 7 15,-10 12 8-15,-5 7 1 16,-11 10 4-16,-2 3 0 16,0 2 2-16,-18 4 10 15,-10 4-9-15,-13 2 0 16,-11 5-3-16,-9 4 1 16,-3 12-1-16,4 8 0 15,7 4-1-15,9 1-2 16,10 1-22-16,10-2-109 15,12-6-88-15,12-12-227 0</inkml:trace>
  <inkml:trace contextRef="#ctx0" brushRef="#br0" timeOffset="55050.15">16038 10542 741 0,'0'0'266'16,"0"0"-186"-16,-33-86 10 15,33 48-56-15,0 0-25 16,23 2-4-16,5 9-5 16,9 7 0-16,3 10-3 15,2 10-3-15,4 0 3 16,-2 5-1-16,-5 14 0 15,-2-2 3-15,-8-2 1 16,-4-5 0-16,-9-5 1 16,-6-3 2-16,-7-2 22 15,-1 0 41-15,-2-7 12 0,0-9-34 16,0-2-38-16,0 1 4 16,0 5 1-16,0 9-4 15,0 1-4-15,0 2-3 16,0 20-14-16,2 22-10 15,6 22 23-15,1 15 1 16,-4 12-1-16,-4 7-12 16,-1 6-5-16,0 1-1 15,0-5-5-15,0-7-5 16,0-10 0-16,-4-15-4 16,-7-15 13-16,-2-17 20 15,-2-16 2-15,-7-15 32 16,-8-5 24-16,-6-11-10 15,-10-17-23-15,2-9-11 0,5-3-14 16,5 4-7 0,12 8-27-16,7 11-25 0,12 12-34 15,3 5-112-15,12 0-564 16</inkml:trace>
  <inkml:trace contextRef="#ctx0" brushRef="#br0" timeOffset="56753.63">16997 10728 521 0,'0'0'191'16,"0"0"-85"-16,0 0 28 15,0 0-13-15,0 0-25 0,0 0-17 16,-1 0-20-16,1 0-25 16,12-2-29-16,15-1-5 15,10 0-10-15,9 1 2 16,4 2-29-16,-3 0-55 15,-3 5-72-15,-9 2-177 16</inkml:trace>
  <inkml:trace contextRef="#ctx0" brushRef="#br0" timeOffset="56932.85">17105 10844 949 0,'0'0'59'0,"0"0"-23"16,0 0 24-16,0 0-33 0,0 0-20 16,80 17-7-16,-22-9-1 15,7 1-69-15,-1-4-163 16,-5-5-408-16</inkml:trace>
  <inkml:trace contextRef="#ctx0" brushRef="#br0" timeOffset="57421.35">18070 10115 837 0,'0'0'93'15,"0"0"-36"-15,0 0 3 16,-12 83 46-16,5-23 7 15,4 11-43-15,3 4-34 16,0 1-31-16,0-4-5 16,1-5-16-16,7-1-53 15,-1-10-67-15,-3-14-168 0</inkml:trace>
  <inkml:trace contextRef="#ctx0" brushRef="#br0" timeOffset="57661.61">17781 10761 327 0,'0'0'630'0,"0"0"-585"16,0 0 38-16,0 0-2 15,0 0-23-15,0 0-25 16,91 0-26-16,-16 0-2 0,8 1-5 15,5 0-2 1,-8 1-24-16,-10 0-16 0,-14 2-48 16,-19 0-142-16,-16 3-244 15</inkml:trace>
  <inkml:trace contextRef="#ctx0" brushRef="#br0" timeOffset="58388.06">17889 11083 515 0,'0'0'123'16,"0"0"28"-16,0 0-41 15,0 0-25-15,0 0-14 0,0 0-10 16,80 35-5-16,-69 0 5 16,-3 2-6-16,-4-1-13 15,-4-4-9-15,0-4-15 16,0-9-7-16,0-5-1 16,0-5-8-16,0-6 1 15,-1-3-2-15,-4 0 5 16,1 0 1-16,-2-16-7 15,4-7-16-15,2-4 3 16,0-3 4-16,14 5-3 16,2 5 0-16,-5 9 12 15,-2 6 1-15,2 5-1 0,0 0-1 16,1 10 1-16,1 10 2 16,-2 2-2-16,-5 1-1 15,1-4 0-15,-2-8-1 16,-1-5-5-16,-1-6-1 15,3 0 5-15,6-6 3 16,8-15 3-16,9-5-3 16,4-1 0-16,2 3-3 15,-4 7 1-15,-4 7 2 16,-3 6 0-16,-4 4 0 16,-5 0 3-16,-1 6-3 15,-5 8 2-15,-5 0-1 16,-1 1-2-16,0 1 0 0,0-1-27 15,4 1-97-15,1-7-186 16,3-6-524-16</inkml:trace>
  <inkml:trace contextRef="#ctx0" brushRef="#br0" timeOffset="60331.7">19062 10236 300 0,'0'0'96'0,"0"0"-91"15,0 0-5-15,0 0-4 16,0 0-1-16,0 0 3 16,-15-7 4-16,15 4 2 15,-1 2 24-15,1-1 22 16,0 2 5-16,0 0 12 0,0-1-1 16,0 1 1-16,0-1 7 15,0-1 1-15,0-1-2 16,0 0-14-16,0 2 0 15,0 0-14-15,0-2-4 16,-2 3 1-16,2 0-13 16,0 0-8-16,0 0-4 15,0 0-9-15,0 4-8 16,10 20-9-16,17 15 9 16,8 22 16-16,4 14-3 15,1 10 1-15,1 10-8 16,-2-1 0-16,-3-1-2 15,-1-4-1-15,-4-10-2 0,-3-11-1 16,-2-12 0-16,-6-9 1 16,-8-11-2-16,-2-8 1 15,-7-6-11-15,-3-11-19 16,0-6-28-16,0-5-58 16,-5-7-88-16,-4-22-249 15</inkml:trace>
  <inkml:trace contextRef="#ctx0" brushRef="#br0" timeOffset="60742.28">19540 10221 366 0,'0'0'223'16,"0"0"-171"-16,0 0 44 15,0 0-2-15,0 0-6 16,0 0-25-16,0-8-37 15,-15 42-26-15,-12 23 20 0,-6 22 48 16,-4 10-1-16,-2 12 2 16,-4 2-26-16,2 1-12 15,5-2-12-15,3-13-16 16,8-13-3-16,8-12 1 16,4-11-2-16,2-6 0 15,0-8-19-15,2-8-23 16,-4-9-66-16,4-14-154 15,4-8-531-15</inkml:trace>
  <inkml:trace contextRef="#ctx0" brushRef="#br0" timeOffset="62190.66">19874 9923 561 0,'0'0'180'15,"0"0"-99"-15,0 0 12 0,0 0-45 16,0 0-7-1,0 0 43-15,4 63-20 0,-4-38-20 16,3 1-7-16,-3-2-17 16,0 0-14-16,0-3-6 15,0-4-3-15,0-1-61 16,0-8-119-16,0-8-170 16</inkml:trace>
  <inkml:trace contextRef="#ctx0" brushRef="#br0" timeOffset="62751.83">19783 9892 153 0,'0'0'66'16,"0"0"11"-16,0 0 18 16,0 0-14-16,0 0-5 15,0 0 6-15,-9 0-5 16,9 0-1-16,0 0-9 15,0 0-4-15,0 0 9 16,0 0 0-16,0 0-12 16,0 0-5-16,0 0 1 15,0 0-15-15,3 0-9 0,10 0-7 16,10-5-11-16,7 1-3 16,5-1-2-16,2 2-7 15,-4 2-2-15,-6 1-4 16,-6 0-51-16,-5 0-59 15,-7 0-164-15,-5 0-548 16</inkml:trace>
  <inkml:trace contextRef="#ctx0" brushRef="#br0" timeOffset="64064.06">20437 9760 111 0,'0'0'484'0,"0"0"-372"16,0 0 18-16,0 0-49 16,0 0-24-16,0 0-22 15,-94 75 9-15,68-15-5 16,5 17 5-16,6 13-3 0,6 19 11 15,9 8-12-15,0 5-19 16,3-4-7-16,18-9-12 16,6-13-2-16,6-12-19 15,1-9-32-15,2-12-42 16,0-13-118-16,2-19-281 16</inkml:trace>
  <inkml:trace contextRef="#ctx0" brushRef="#br0" timeOffset="64641.6">20854 10033 352 0,'0'0'280'0,"0"0"-201"16,0 0-17-16,0 0 29 0,0 100 47 15,-3-37-45 1,-2 9-15-16,2 10-8 0,0 0-22 16,2-4-6-16,1-7-14 15,0-8-10-15,0-10-12 16,0-6-6-16,3-12-1 15,1-10-35-15,-1-9-69 16,0-16-160-16,4-3-478 16</inkml:trace>
  <inkml:trace contextRef="#ctx0" brushRef="#br0" timeOffset="64874.4">20869 10478 899 0,'0'0'65'0,"0"0"-45"16,0 0 61-16,100-16-57 15,-61 11-18-15,0 1-6 16,-1 1-1-16,-7 3-67 15,-6 0-113-15,-9-3-191 16</inkml:trace>
  <inkml:trace contextRef="#ctx0" brushRef="#br0" timeOffset="65121.41">21196 10071 809 0,'0'0'48'15,"0"0"-48"-15,0 82 124 16,-5-19-6-16,-1 13-20 16,-2 8-22-16,1 0-18 15,1-3-42-15,0-5-16 16,2-6-3-16,-1-3-58 0,4-7-82 15,1-17-332 1</inkml:trace>
  <inkml:trace contextRef="#ctx0" brushRef="#br0" timeOffset="65751.89">21613 10378 352 0,'0'0'442'15,"0"0"-340"-15,0 0 9 0,0 0-4 16,0 0-35-16,0 0-8 16,35-5-36-16,-4 5-21 15,5 0-1-15,1 0-6 16,5 0-13-16,-2 8-53 15,1-1-117-15,-6-5-276 16</inkml:trace>
  <inkml:trace contextRef="#ctx0" brushRef="#br0" timeOffset="66373.62">22068 10013 401 0,'0'0'208'15,"0"0"-208"-15,0 0 0 16,8 72 90-16,-1-24 4 16,4 7 12-16,1 3-22 15,-2-2-30-15,3-5-22 16,-2-10-2-16,-2-12-8 15,-1-15 20-15,-1-8 6 0,-3-6 11 16,5 0 23-16,8-24 18 16,8-14-46-16,8-12-45 15,1-6-9-15,0 2 0 16,-1 2-2-16,-1 9-11 16,-6 7-14-16,-7 13 9 15,-6 7-15-15,-9 9-23 16,-4 7-23-16,0 0-56 15,0 14-179-15,-9 9-103 16</inkml:trace>
  <inkml:trace contextRef="#ctx0" brushRef="#br0" timeOffset="66630.63">22194 10465 821 0,'0'0'69'0,"0"0"-21"16,0 0 67-16,0 0 19 15,0 114-50-15,1-65-62 0,1 1-22 16,-1 3-2-1,1 1-76-15,-1-8-184 0,4-15-682 16</inkml:trace>
  <inkml:trace contextRef="#ctx0" brushRef="#br0" timeOffset="67229.59">22527 9669 608 0,'0'0'102'0,"0"0"2"15,0 0-18-15,0 0-44 16,80 62 2-16,-44 18 37 16,-2 26-9-16,-1 17 2 15,-9 18-20-15,-9 6-31 0,-12-5-16 16,-3-7-7-16,-12-14 1 16,-18-16-1-16,-7-8-7 15,-11-11-46-15,-10-10-88 16,-2-14-169-16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02:57.84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15228 9475 207 0,'0'0'22'0,"0"0"-10"0,0 0-10 16,0 0 3-16,0 0 16 15,0 0 17-15,0 0-18 16,0 0 37-16,0 0-2 16,0 0-31-16,0 0 33 15,-27-32-37-15,27 32-18 16,0 0-2-16,0 0-2 15,0 0-7-15,0 0-2 16,0 0 0-16,0 0-6 16,0 0 7-16,10 0 10 15,6 0 11-15,3 0-4 16,3-1-1-16,5-1-5 16,3 0 0-16,1-1 3 15,3-2-3-15,4 3-1 16,2-1 0-16,3-2 1 0,1 3-1 15,-1-1-3-15,3 1-5 16,-2 1 7-16,2-1 1 16,-3 2 0-16,0 0-3 15,-4 0-3-15,-3 0-13 16,0 3 7-16,0 3 11 16,2 1 1-16,-2-4 5 15,0 1-5-15,1-2 14 16,-1-1-2-16,4 1-9 15,5-2 22-15,4 0-10 0,8 0-12 16,0 0-1 0,4-8-1-16,0 0-1 0,-4 4 0 15,-4-1 1 1,-1 2 1-16,-4 3-2 0,0 0 10 16,0 0 2-16,-5 0 1 15,-3 0-7-15,2 0-6 16,-2 0 0-16,4 0 0 15,-1 0-5-15,-3 0-13 16,0 0-2-16,-2 0 19 16,0 0-1-16,0-4 2 15,-2 3 0-15,1-2 1 16,2 1 4-16,-1 0 15 16,0 0-16-16,-1 2-1 15,1 0-1-15,1 0-2 0,2 0-8 16,-1 0-5-1,0 2-8-15,-4 0-15 0,-5 4-8 16,-1-2 29-16,-8-2 15 16,-3-1 4-16,-3-1 10 15,-7 2 20-15,-1-2 6 16,-4 0-9-16,-2 0-31 16,-1 0-1-16,-1 1-122 15</inkml:trace>
  <inkml:trace contextRef="#ctx0" brushRef="#br0" timeOffset="15536.09">29613 10762 123 0,'0'0'239'0,"0"0"-165"16,0 0-17-16,0 0 15 0,0 0-12 15,0 0-18 1,0 0-9-16,0 0-6 0,0 0-6 16,0 0-17-16,0 0-4 15,6 0-53-15,2 0-28 16,2 0 19-16,-1 1 17 16,-3 1 20-16,-2 0 19 15,-2-1 6-15,-2-1 0 16,0 0 2-16,0 0 5 15,0 0 0-15,0 0 11 16,0 0 14-16,0 0 5 16,0 0-2-16,0 0-14 15,-3 1 5-15,0 1-2 0,-3 1-5 16,-1-1-3 0,-1 0 10-16,1 2 13 0,-4-1-11 15,1 1-3-15,2-1 5 16,4-1 7-16,4 0-3 15,0-2 2-15,0 0 5 16,0 0-11-16,12 3-30 16,19 0 14-16,20 2 3 15,19 0-2-15,10-1-5 16,3-1-3-16,-7 0-5 16,-12-1-2-16,-15 3-8 15,-13 0-27-15,-8 1-45 16,-8-3-58-16,-6-3-91 15,-11 0-370-15</inkml:trace>
  <inkml:trace contextRef="#ctx0" brushRef="#br0" timeOffset="15868.93">30040 10587 991 0,'0'0'27'16,"0"0"-27"-16,0 0-9 0,0 0 9 16,0 0 4-1,0 0 11-15,-23-34-15 0,46 46-20 16,12 16 20-16,7 13 0 15,0 10 4-15,-3 4 1 16,-9-1 2-16,-8-5 17 16,-6-7-6-16,-8-5 10 15,-8-6-1-15,0 0-27 16,-9 0-6-16,-10-2-103 16,4-5-235-16</inkml:trace>
  <inkml:trace contextRef="#ctx0" brushRef="#br0" timeOffset="17120.18">30768 10546 320 0,'0'0'17'0,"0"0"10"15,0 0 37-15,0 0 16 16,0 0 4-16,0 0 8 16,-18-60 1-16,17 57-15 15,-1 1-5-15,2 2-21 16,0 0-19-16,0 3-33 16,-3 28-20-16,-3 22 20 0,2 18 2 15,-1 16 42 1,5 3-25-16,0-3-17 0,6-8 3 15,15-11-5-15,3-13 1 16,7-11-3-16,3-10 2 16,1-13-2-16,2-10 2 15,3-11 6-15,8-7 10 16,5-22 9-16,2-18-11 16,-5-12-2-16,-9-13-9 15,-13-10-3-15,-13-4-2 16,-12-1 1-16,-3 6 1 15,-13 12 14-15,-13 9 5 0,-7 16 13 16,-3 9-28-16,-1 11-4 16,-3 14-4-16,-3 8-28 15,2 2-23-15,2 26-23 16,5 11-52-16,10 4-45 16,13-1-121-16</inkml:trace>
  <inkml:trace contextRef="#ctx0" brushRef="#br0" timeOffset="17884.29">30929 10714 580 0,'0'0'149'16,"0"0"-105"-16,0 0 21 15,0 0-4-15,0 0-8 16,0 0-21-16,-21 24-11 16,14 11 49-16,1 2-23 15,3 3 3-15,3-4-9 16,0-4-9-16,0-7-7 15,0-7-8-15,1-8-4 16,1-6-4-16,-2-3-7 16,0-1 7-16,0 0 3 15,1 0 3-15,1 0 3 16,1-1 2-16,2-12-5 0,3 0-15 16,0 1-1-16,-1 3 0 15,3 3 0-15,1 0-2 16,0 2 0-16,-1 0-1 15,-4 4 1-15,-2 0 0 16,-1 0-10-16,0 0-7 16,2 0-17-16,3 0-12 15,2 0-15-15,-1 0-16 16,4 0 10-16,2 0 13 16,1-6 9-16,-1-8-11 15,0-3 18-15,-3-1 34 16,-6 2 7-16,-4 3 15 15,-2 5 51-15,0 2 29 0,0 3-11 16,0 3-22-16,0 0-14 16,0 0-22-16,-2 9-17 15,-7 14-6-15,-2 7 31 16,4 6-34-16,6-1-1 16,1 1-37-16,0-4-62 15,6-9-193-15</inkml:trace>
  <inkml:trace contextRef="#ctx0" brushRef="#br0" timeOffset="22104.56">11583 12780 829 0,'0'0'63'16,"0"0"-45"-16,0 0-18 16,0 0 37-16,0 0 0 15,0 0-15-15,0 0-11 16,33-87-1-16,-24 64-3 15,0 0-1-15,-5 3 2 16,1-3-5-16,-2 2 0 0,-2-1 11 16,1 4 0-16,-2 2-5 15,0 1 17-15,0 5 2 16,0 2-1-16,0 5-8 16,0 3 2-16,0 0-4 15,0 0-9-15,0 0-7 16,-3 0-1-16,0 3-7 15,-2 20-7-15,-2 10 14 16,-2 10 0-16,7 3-1 16,2 2 1-16,0-3-2 15,0-5-14-15,0-7-12 16,9-3 0-16,-4-4-9 0,-1-7-4 16,-2-4-2-16,-2-4-3 15,0-3 8-15,0-1 21 16,-9-1 0-16,-8 0 16 15,-1-2 1-15,-4 2 7 16,4-1 12-16,2 1 6 16,1-1 1-16,3 1 0 15,3-2-6-15,2-1 0 16,5-2-6-16,1 1-3 16,1-2-3-16,0 0-6 15,0 0 0-15,0 0 4 16,3 3 3-16,10-1 13 15,5 1 29-15,7-3 5 16,2 0-12-16,1 0-8 0,-1 0-22 16,-3 0-13-16,-3 0-1 15,3 0-21-15,1 7-71 16,0 0-158-16</inkml:trace>
  <inkml:trace contextRef="#ctx0" brushRef="#br0" timeOffset="22337.34">11964 12918 1173 0,'0'0'0'16,"0"0"-123"-16,0 0-46 15,0 0-265-15</inkml:trace>
  <inkml:trace contextRef="#ctx0" brushRef="#br0" timeOffset="24293.68">12383 12305 216 0,'0'0'440'15,"0"0"-313"-15,0 0-13 16,0 0 20-16,0 0-31 0,0 0-37 15,-29 0-31 1,29-2-17-16,0-2-2 0,0-3-5 16,0-2-11-16,0-1-1 15,5-1 0-15,5 2 0 16,-2-1-2-16,1 1 2 16,-2 3 1-16,2 2 0 15,-5 3 1-15,-2 1 0 16,1 0-1-16,0 0 3 15,2 9-2-15,-1 13 6 16,-1 7 9-16,-3 7 9 16,0-1-4-16,0-1-8 15,-10-5-6-15,-1-3-4 16,1-2-2-16,-1-4-1 16,4-3-11-16,2-4-27 0,5 2-20 15,0-1-35-15,11 1 9 16,14 1 30-16,11 4 14 15,1-1 38-15,-2 4 2 16,-7 0 2-16,-9-2 25 16,-7-3 20-16,-9 0 2 15,-3-1 5-15,0-1-4 16,-21 1 1-16,-10-1-7 16,-5 2-22-16,-3-4-18 15,4-4-4-15,8-3-11 16,10-6-57-16,14-1-55 15,3-11-75-15,28-17-524 0</inkml:trace>
  <inkml:trace contextRef="#ctx0" brushRef="#br0" timeOffset="24732.41">12814 12548 480 0,'0'0'158'0,"0"0"-116"15,0 0 84-15,0 0-35 16,0 0-52-16,0 0-32 0,0 0 19 16,25-44-15-16,-25 37 7 15,0 2 13-15,0 5-3 16,-9 0 1-16,-10 6-21 15,-5 17-4-15,-3 9 7 16,3 6 5-16,3 3-2 16,11-3-8-16,4-8-6 15,6-9 0-15,0-10-1 16,16-8-14-16,7-3-1 16,2-6 7-16,2-14-1 15,-2-4-11-15,-5 3 5 16,-10 7 16-16,-5 8 10 0,-5 6 28 15,0 0 1 1,0 10-39-16,0 9 1 0,0 8-1 16,0-2 0-16,7 1-15 15,8-6-75-15,6-9-146 16,0-10-325-16</inkml:trace>
  <inkml:trace contextRef="#ctx0" brushRef="#br0" timeOffset="25215.45">13181 12543 461 0,'0'0'343'16,"0"0"-339"0,0 0 30-16,0 0 49 0,0 0 6 15,0 0-16-15,-41-38-21 16,37 38-15-16,-6 0-19 15,-7 18-10-15,-7 9 0 16,1 8 12-16,2 1-10 16,7-5-10-16,8-6 0 15,3-8 0-15,3-8-7 16,0-8-24-16,3-1-16 16,14-3 14-16,8-15 22 15,2 1-44-15,0 4 20 16,-7 12 35-16,-3 1 3 15,-1 25 15-15,-1 14-1 0,-4 14 8 16,-2 3-7-16,-8 8 1 16,-1 0 0-16,0-5-13 15,0-2-1-15,-7-11 8 16,-10-14 19-16,2-10 10 16,-2-11 5-16,-4-7 7 15,0-4-14-15,-3-13-17 16,3-21-23-16,12-10-5 15,9-6-39-15,0-3-26 16,27 6-9-16,7 5-27 16,7 8-28-16,3 6-94 15,0 4-7-15,-4 3-63 16</inkml:trace>
  <inkml:trace contextRef="#ctx0" brushRef="#br0" timeOffset="25584.41">13411 12690 716 0,'0'0'170'0,"0"0"-86"15,0 0-15-15,0 0-33 16,0 0 19-16,-64 101-7 16,55-65-29-16,7-6-13 15,2-7-3-15,0-7-3 16,12-9-2-16,6-7-10 16,1 0 11-16,2-25-1 15,0-8-2-15,-3-7-7 16,-8 1 11-16,-5 2 6 15,-5 6 10-15,0 6-3 16,0 8 6-16,-8 7-8 0,2 6 7 16,-1 4-18-16,1 0-9 15,5 8-18-15,1 12-1 16,0 1 5-16,0 3-27 16,14-4 4-16,3-4 9 15,1-5 31-15,-3-1 6 16,-5-2 36-16,-3 1-7 15,-5 0 10-15,-2 0-27 16,0-1-12-16,0-1-4 16,0-1-50-16,0-6-87 15,9 0-186-15</inkml:trace>
  <inkml:trace contextRef="#ctx0" brushRef="#br0" timeOffset="26116.09">13776 12588 977 0,'0'0'93'16,"0"0"-93"-16,0 0-14 16,0 0 14-16,-3 95 13 15,3-64-9-15,0-6-2 16,0-8-2-16,0-7 0 16,2-5-24-16,-1-5-40 15,-1-2 24-15,0-15 30 16,-3-7-5-16,-13-3 15 15,-7-4 16-15,-3 0 7 0,-1 1 20 16,3 3 23-16,9 5 9 16,6 8 22-16,3 7-33 15,6 4-22-15,0 2-36 16,0-2-6-16,19 1-31 16,17 1 5-16,10 1 2 15,2-1-38-15,0 0-34 16,-11 1-17-16,-8-4 24 15,-9 4 41-15,-9 0 39 16,-7 0 9-16,-4 0 13 16,0 7 24-16,0 13 17 15,-1 7-1-15,-7 5-9 16,7 3-19-16,1 0-17 0,0-7-7 16,15-6-1-16,12-9 2 15,3-9 1-15,2-4 14 16,1-10 19-16,-3-15-15 15,-6-2 15-15,-15 2 5 16,-2 6 6-16,-7 8-12 16,-7 9-35-16,-14 2-1 15,-9 15-32-15,-3 17-24 16,3 6-32-16,14-4-120 16,13-9-378-16</inkml:trace>
  <inkml:trace contextRef="#ctx0" brushRef="#br0" timeOffset="27624.34">14620 12525 570 0,'0'0'203'15,"0"0"-196"-15,0 76 130 0,0-31-37 16,0 0-18-16,0-3-37 16,0-8-4-16,5-11-24 15,-3-10-12-15,1-8-2 16,-2-5 0-16,2 0 4 16,3-17 17-16,6-12-24 15,0-8-2-15,1-1-11 16,1 7-5-16,-2 8 14 15,1 7 1-15,2 8-1 16,1 4-2-16,3 2-1 16,1-1 0-16,1-3-17 15,-4 2 1-15,-6-3 5 16,-5 0 10-16,-4 1 8 0,-2-3 7 16,0 1 14-16,0-1 10 15,-8 5 2-15,1 3 7 16,1 1-10-16,0 0-14 15,-3 15-9-15,1 11-1 16,3 6 5-16,5-1-2 16,0-4-7-16,1-3-2 15,19-7-11-15,5-7-34 16,6-8-45-16,5-2-52 16,0-7-107-16,-5-15-321 15</inkml:trace>
  <inkml:trace contextRef="#ctx0" brushRef="#br0" timeOffset="27994.02">15038 12566 741 0,'0'0'248'0,"0"0"-133"0,0 0-4 16,0 0-66-16,0 0-45 15,0 0-7-15,-7 49 7 16,7-18 2-16,7-3-1 16,11-6-1-16,3-11-6 15,-1-9-10-15,3-2 7 16,-2-12 9-16,-6-12 4 15,-6-7 0-15,-9 3 4 16,0-1 11-16,-10 6-6 16,-11 4 10-16,0 6-6 15,0 5-5-15,7 5-12 16,4 3-2-16,9 0 2 16,1 0-9-16,0 8-33 0,16 6 11 15,12 4-8-15,5 0 18 16,0-1 8-16,-6 0 5 15,-11 0 8-15,-4-2 0 16,-9 4 5-16,-3 1 7 16,0-2 2-16,0-2-7 15,-4-3-7-15,-2-6-16 16,6-4-83-16,0-3-119 16,21-1-135-16</inkml:trace>
  <inkml:trace contextRef="#ctx0" brushRef="#br0" timeOffset="28419.96">15443 12477 721 0,'0'0'108'15,"0"0"-77"-15,0 0 21 16,0 0-26-16,0 0-12 16,0 0 5-16,-24 63 26 15,24-26-14-15,0 1-22 16,7-3 0-16,5-9-1 15,4-8 0-15,0-8 2 16,-2-9-4-16,1-1 1 16,0-9 20-16,0-11-6 15,-3 0-9-15,-6 1-3 0,0 9 18 16,-6 4 14-16,0 2-17 16,0 4-2-16,0 0-18 15,0 0-4-15,2 8-19 16,2 7 3-16,6 7 3 15,1-1-53-15,6-4-44 16,2-5-85-16,3-3-35 16,-2-7 20-16,-6 0 1 15,-5-2 209-15,-4 0 31 16,-5 0 165-16,0 0 0 16,0 0-16-16,0 0-63 15,0 0-54-15,0 0-63 16,0 0-29-16,3 0-80 0,7 0-109 15,4-10-321 1</inkml:trace>
  <inkml:trace contextRef="#ctx0" brushRef="#br0" timeOffset="29325.24">16239 12406 479 0,'0'0'100'16,"0"0"-66"-16,0 0 56 15,0 0 24-15,0 0-20 16,0 0 0-16,-1-45-18 15,1 45-28-15,0 0-23 16,0 5-25-16,0 18 2 16,0 11-1-16,1 8 8 15,7 7 0-15,1 3 4 16,0-1-7-16,5-2-3 16,2-8-2-16,0-9 0 15,2-9-1-15,1-6 0 16,1-13 1-16,4-4 3 15,2-10 6-15,4-20 6 16,0-9-11-16,-3-8-4 0,-6-2 3 16,-6-3-2-16,-8-2 8 15,-5 2-10-15,-2 0 0 16,0 4 2-16,-14 8 4 16,-3 8 16-16,-3 9 0 15,-2 6-7-15,1 5-13 16,1 2-2-16,-2 4-4 15,1 5-2-15,0 1-26 16,2 0-10-16,3 12-40 16,6 7-87-16,10-2-114 15</inkml:trace>
  <inkml:trace contextRef="#ctx0" brushRef="#br0" timeOffset="30106.16">16359 12432 448 0,'0'0'324'0,"0"0"-274"16,0 0 35-16,0 0-11 16,0 0-43-16,0 0-3 15,-3 40 23-15,-3-18-23 16,3-1-13-16,1-4-2 0,1-5-2 16,1-5 4-16,0-4 1 15,0-3 1-15,0 0 28 16,0 0 6-16,0 0-6 15,0-8-10-15,6-3-19 16,3-2-16-16,-2 3 2 16,0 3-2-16,-2 3 0 15,-2 3-2-15,0-1 1 16,2 2-5-16,-1-1 5 16,3 1-6-16,-4 0-2 15,2 0-8-15,-4 0-5 16,4 0-10-16,-1 0-5 0,1 0-8 15,1 0 6 1,1 0-9-16,2-6-11 0,-1-1-4 16,-2 0 17-16,-2-2 22 15,-3 2 24-15,-1 0 5 16,0 1 23-16,0 2 19 16,0 1 15-16,0 2-9 15,0 1-6-15,0 0-15 16,0 0-10-16,0 0-9 15,0 0-13-15,0 1 0 16,0 12 0-16,0 4 1 16,0 0 5-16,0-1-6 0,0-1 0 15,0 1-8 1,0-5-81-16,0-7-194 0</inkml:trace>
  <inkml:trace contextRef="#ctx0" brushRef="#br0" timeOffset="35155.65">17190 12411 419 0,'0'0'141'15,"0"0"-35"-15,0 0 47 16,0 0-65-16,0 0-35 16,21 81-31-16,-12-72-10 15,-2-3 8-15,3-5-8 0,-2-1-6 16,-2 0-5-16,-1-10-1 16,-2-6 0-16,-3-4-8 15,0 2-3-15,-8 4 11 16,-7 5 6-16,-1 5 1 15,-1 4 6-15,1 4-2 16,-1 18 12-16,2 9 5 16,5 7 1-16,3 4-4 15,7 0-17-15,0-3 0 16,17-4 10-16,9-7-4 16,5-5-4-16,2-11-10 15,0-6-15-15,1-6-38 16,-3-7-85-16,2-18-162 15</inkml:trace>
  <inkml:trace contextRef="#ctx0" brushRef="#br0" timeOffset="35495.71">17567 12379 560 0,'0'0'172'15,"0"0"-111"-15,-16 91 98 16,3-50-10-16,-1 1-45 15,0-2-46-15,1-5-34 16,2-7-16-16,5-10-8 16,1-9 0-16,3-8-5 0,1-1-15 15,-1-14-3 1,2-13-26-16,0-8-95 0,0 1 52 16,2 4 63-16,5 7 29 15,0 7 2-15,-2 5 55 16,0 8-1-16,-2 3-15 15,4 0-23-15,5 0 14 16,3 3 26-16,6 11-1 16,-1 3-32-16,2 5-22 15,0 2-3-15,3 3-9 16,4 0-86-16,-1-5-141 16,2-5-286-16</inkml:trace>
  <inkml:trace contextRef="#ctx0" brushRef="#br0" timeOffset="35604.55">17918 12709 1132 0,'0'0'105'0,"0"0"-105"15,0 0-12-15,0 0-85 16,0 0-184-16</inkml:trace>
  <inkml:trace contextRef="#ctx0" brushRef="#br0" timeOffset="36077.15">18325 12440 566 0,'0'0'141'15,"0"0"-50"-15,0 0-7 16,0 0-21-16,0 0-19 15,-75 81-12-15,75-42-10 0,0 2-13 16,18-7-4-16,9-5-2 16,3-11 4-16,4-15-4 15,1-3 2-15,-2-13 2 16,-7-17 0-16,-6-4 9 16,-14-4 7-16,-6 1 12 15,-3 2-17-15,-16 5-3 16,-1 8-3-16,1 9 9 15,-1 10-21-15,2 3-14 16,-1 13-19-16,7 14-55 16,6 4-86-16,6-2-107 15</inkml:trace>
  <inkml:trace contextRef="#ctx0" brushRef="#br0" timeOffset="36474.21">18707 12428 791 0,'0'0'182'16,"0"0"-182"-16,0 0-27 15,0 0 24-15,-64 73-2 16,64-42 5-16,9-1 0 16,13-2-19-16,8-9-28 15,3-9-17-15,2-10 31 0,0 0 8 16,-4-15 5-1,-7-9 20-15,-4-2 1 0,-10 1 80 16,-7 1 7-16,-3-1-2 16,-19 2-34-16,-16 3-24 15,-11 4 0-15,-5 3 22 16,-4 5-27-16,1 0-12 16,6 2 4-16,7-1 4 15,11-3-6-15,12 2-5 16,9-5 1-16,9-2 20 15,10-8-29-15,19-4-51 16,11 1-14-16,2 2-5 16,0 8-6-16,-6 9 18 15,-4 7-16-15,0 0-152 0,-1 13-78 16</inkml:trace>
  <inkml:trace contextRef="#ctx0" brushRef="#br0" timeOffset="36722.94">19001 12305 659 0,'0'0'180'0,"0"0"-172"15,-3 77-8-15,0-26 35 16,3 8 30-16,0 5 7 0,6 1-24 15,8-2-27-15,2-8-15 16,3-12-6-16,-2-13 0 16,-3-10-25-16,-5-11-51 15,-3-9-106-15,-4-3-221 16</inkml:trace>
  <inkml:trace contextRef="#ctx0" brushRef="#br0" timeOffset="36924.46">19050 12359 1004 0,'0'0'0'0,"0"0"-26"15,0 0 26 1,0 0 7-16,0 0 48 0,0 0-2 16,88 50-4-16,-73-29-25 15,-7 6-20-15,-8 3-4 16,0 0-52-16,-5 3-74 15,-14-7-95-15,4-8-303 16</inkml:trace>
  <inkml:trace contextRef="#ctx0" brushRef="#br0" timeOffset="37027.64">19305 12570 1010 0,'0'0'0'0,"0"0"-5"16,0 0-160-1</inkml:trace>
  <inkml:trace contextRef="#ctx0" brushRef="#br0" timeOffset="40026.65">11574 13511 442 0,'0'0'352'16,"0"0"-295"-16,0 0 56 15,0 0 16-15,0 0-32 16,0 0-24-16,0 0-33 0,-39 1-20 16,39-1-5-1,0 0 2-15,0-3-11 0,0-2-6 16,0 2 4-16,0 0-1 15,0 0-3-15,6-1-1 16,8 2-4-16,5 2-1 16,3 0 0-16,-2 1 3 15,1 17-1-15,-8 3 4 16,-1 6 0-16,-9 0-4 16,-3 1 4-16,-2 2-1 15,-18 1 1-15,-9-2 2 16,-2 3 0-16,0-2-2 15,2-7-1-15,10-4 1 16,6-6-2-16,8-6 2 0,5-2-4 16,0-1 3-16,14 1 1 15,9-4 17-15,10-1 4 16,7 0-2-16,2-6-9 16,0-6-10-16,-6 2-18 15,1 4-38-15,-6 5-74 16,-5 1-188-16</inkml:trace>
  <inkml:trace contextRef="#ctx0" brushRef="#br0" timeOffset="40160.43">11955 13834 501 0,'0'0'726'15,"0"0"-726"-15,0 0-50 16,0 0-88-16,0 0-309 15</inkml:trace>
  <inkml:trace contextRef="#ctx0" brushRef="#br0" timeOffset="41322.11">12511 13264 304 0,'0'0'40'16,"0"0"0"-16,0 0 21 16,0 0-3-16,0 0 35 0,0 0-10 15,0-25-1-15,0 23-5 16,0 2-2-16,0 0-13 15,2 17-43-15,1 20-8 16,4 17 50-16,2 10 0 16,1 2-22-16,5-6-18 15,-3-8-17-15,3-9-1 16,-6-8-1-16,-1-13-2 16,-2-9-1-16,-3-12-23 15,-1-1-34-15,0-19 46 16,-1-13 6-16,-1-13-115 15,0-1 78-15,0-2 42 0,0 3 2 16,-1 9 4-16,1 14 23 16,0 11 37-16,0 11-15 15,4 0-50-15,16 0-5 16,8 14 3-16,7 2 2 16,0 0 0-16,-1-3-27 15,-1-7-49-15,-1-6-37 16,-7 0-32-16,-5-14 34 15,-10-9 2-15,-7-4 0 16,-3-1 109-16,0-3 0 16,-6 3 131-16,-3 4-20 15,0 7 4-15,3 8 37 16,0 6-19-16,3 3-60 0,0 12-63 16,-1 19-3-16,1 11 26 15,1 8 41-15,2-1-39 16,0-2-4-16,0-2-24 15,6-4-7-15,0-3 0 16,0-3-32-16,-3-7-107 16,0-11-193-16</inkml:trace>
  <inkml:trace contextRef="#ctx0" brushRef="#br0" timeOffset="41773.18">13139 13528 493 0,'0'0'31'15,"0"0"26"-15,0 0 54 16,0 0 25-16,0 0-37 15,0 0-58-15,4-44 29 16,-15 30-28-16,-1 4-26 16,-3 5 17-16,0 5-12 15,0 0-4-15,-6 7-17 16,5 18 0-16,4 3-1 16,6 1 1-16,6-5-15 0,4-8-34 15,18-5-28-15,7-9 3 16,4-2-2-16,-2-6 11 15,-1-13 2-15,-9 0 20 16,-6 5 43-16,-11 5 48 16,-4 8 71-16,0 1 27 15,0 0-121-15,0 12-25 16,0 6 0-16,0 3 1 16,0-1-1-16,8-6-10 15,12-5-87-15,7-8-62 16,5-1-96-16</inkml:trace>
  <inkml:trace contextRef="#ctx0" brushRef="#br0" timeOffset="42260.83">13499 13397 287 0,'0'0'79'15,"0"0"33"-15,0 0 21 16,0 0 2-16,0 0-43 0,0 0-57 16,1 24-9-16,-4-6 17 15,-4 5-10-15,1 5 8 16,1 0-4-16,1-1-10 15,4-1 0-15,0-4-9 16,0-5-11-16,0-3-4 16,4-8 4-16,8-1 2 15,6-5-5-15,3 0 5 16,4-11-3-16,2-9-6 16,-2-1-19-16,-5 0-3 15,-2 3 12-15,-9 2-6 16,-3 7 16-16,-5 4 4 0,-1 5 26 15,0 0 11-15,0 0-17 16,0 0-14-16,0 0-10 16,0 14-2-16,0 4 2 15,-1 1 1-15,1-4-1 16,0-5-1-16,0-2-38 16,0-5-65-16,1-3-119 15,-1-1-262-15</inkml:trace>
  <inkml:trace contextRef="#ctx0" brushRef="#br0" timeOffset="42425.09">13521 13316 873 0,'0'0'83'0,"0"0"-22"0,0 0-7 15,0 0-52-15,0 0-2 16,0 0-25-16,103 18-102 15,-73-5-117-15,-3-1-428 16</inkml:trace>
  <inkml:trace contextRef="#ctx0" brushRef="#br0" timeOffset="42875.62">13896 13364 837 0,'0'0'24'0,"0"0"-11"16,0 0 138-16,0 91-59 16,0-59-38-16,0-4-33 15,0-4-20-15,0-4-1 16,1-6-2-16,1-5-47 16,-2-7-112-16,0-2-199 15</inkml:trace>
  <inkml:trace contextRef="#ctx0" brushRef="#br0" timeOffset="43053.49">13786 13405 846 0,'0'0'169'0,"0"0"-137"16,0 0 72-16,0 0-46 15,0 0-58-15,0 0-3 16,83-8-37-16,-42 8-97 15,-2 0-114-15,-4 1-90 16,-9 1-96-16</inkml:trace>
  <inkml:trace contextRef="#ctx0" brushRef="#br0" timeOffset="43580.68">14045 13400 153 0,'0'0'417'16,"0"0"-186"-16,0 0-36 16,0 0-89-16,0 0-81 0,0 0-25 15,0 11-9-15,0 7 7 16,6-1-2-16,11-4-20 15,3-4-20-15,2-8 7 16,1-1 19-16,-3 0-1 16,-3-13 18-16,-2 2 1 15,-8 1 12-15,-4 5 27 16,-3 4 20-16,0 1-24 16,0 0-35-16,0 3-14 15,0 8-27-15,0 5 41 16,0-2 1-16,6 0-1 15,0-3 0-15,5-1-1 0,-1-3-7 16,-1-1-9-16,0-2-5 16,-5-3 2-16,-1 1 9 15,-3-2 10-15,0 0 1 16,0 0 6-16,0 0 1 16,0 0 7-16,0 0-5 15,0 0-9-15,0 0 3 16,0 0 11-16,0 0-6 15,0 0-4-15,0-3-1 16,2 0-3-16,1 0-4 16,0-1-1-16,0 1-1 15,0 0-2-15,0 1 3 16,-1-1 5-16,-1 0 0 0,3-1-1 16,-2 2-2-16,1-3-4 15,-3 4 2-15,0-1 5 16,0 2 1-16,0 0-1 15,0 0-1-15,0 0 1 16,0 0-1-16,0 0-17 16,0 0-84-16,0 0-152 15</inkml:trace>
  <inkml:trace contextRef="#ctx0" brushRef="#br0" timeOffset="44749.95">15022 13329 174 0,'0'0'485'0,"0"0"-356"16,0 0-11-16,0 0 10 16,0 0-41-16,-33-84-24 15,30 67-8-15,1 4-21 16,2 6-16-16,0 4-11 16,0 3-6-16,5 0-1 15,16 0-14-15,11 4 9 16,4 8 3-16,0-1-6 15,-1-2-12-15,-2-5 9 16,-7-4 10-16,-6 0 1 0,-5 0 1 16,-8-12 7-16,-2-2 12 15,-4-2-6-15,-1 1 12 16,0 2-3-16,0 6-10 16,0 0 0-16,0 4 2 15,0 3-3-15,0 0-12 16,0 0-3-16,0 0-5 15,0 7-6-15,0 16-7 16,0 10 21-16,9 3 0 16,5 2 0-16,-1 1-2 15,-1 1-4-15,-2 0 0 16,-1 1 1-16,-6-3-1 16,-1-6 1-16,-2-5 2 0,0-8-1 15,0-11 2-15,-2-4 2 16,-8-4 3-16,-5 0 26 15,-10 0 0-15,-4-4-10 16,-1-4-6-16,5 1 3 16,7 2-6-16,3 1-10 15,8 2-2-15,5 2-12 16,2 0-40-16,0 0-58 16,0 0-133-16,17 3-114 15</inkml:trace>
  <inkml:trace contextRef="#ctx0" brushRef="#br0" timeOffset="48964.28">15752 13318 263 0,'0'0'83'0,"0"0"-71"0,0 0 90 16,0 0 13-16,0 73-20 15,0-45 16-15,0 1-14 16,11-5-56-16,1-3-15 16,5-6-15-16,1-5-8 15,1-7-3-15,5-3-10 16,3-12-3-16,-2-12-10 16,1-5-4-16,-9 1 3 15,-9 3 19-15,-7 9 5 16,-1 6 36-16,0 5 23 0,0 5 20 15,0 0-56 1,0 7-23-16,2 16-12 0,8 8 12 16,8 6 0-16,12-5-99 15,7-5-91-15</inkml:trace>
  <inkml:trace contextRef="#ctx0" brushRef="#br0" timeOffset="49926.24">16585 13223 334 0,'0'0'181'16,"0"0"-25"-16,0 0 9 15,0 0-60-15,0 0-53 16,0 0-35-16,0 0 67 16,0 70-17-16,3-42-14 15,0-2-9-15,-1-3-35 16,2-6-8-16,-1-7 0 0,0-5-1 16,2-5-15-16,7 0-37 15,3-5 15-15,9-16 16 16,1-5-55-16,-1-5 3 15,-6 5 45-15,-2 4 24 16,-4 8 4-16,-7 7 19 16,-4 4 47-16,-1 3 13 15,0 0-39-15,0 0-18 16,0 11-19-16,-4 8-2 16,2 5 1-16,2-2-2 15,0-2-4-15,5-6-43 16,14-3-40-16,6-10-24 0,5-1 19 15,0-5-22-15,0-13 16 16,-8-3 41-16,-4-1 57 16,-9 4 57-16,-7 6 78 15,-2 3-7-15,0 7 29 16,0 2-71-16,0 0-83 16,0 18-3-16,0 5-8 15,9 7 4-15,11-3 2 16,7-7-32-16,6-9 0 15,3-6 25-15,1-5 0 16,-3-3 6-16,-4-18 3 16,-7-6 12-16,-7-3 13 15,-8-1 21-15,-7 1 14 16,-1 5-19-16,-4 7-21 16,-11 5-10-16,-2 9-10 0,-4 4-3 15,2 4-14 1,-2 14-26-16,5 7-31 0,8 2-85 15,8-5-111-15,2-7-421 16</inkml:trace>
  <inkml:trace contextRef="#ctx0" brushRef="#br0" timeOffset="50420.08">17394 13153 419 0,'0'0'82'0,"0"0"2"0,0 72 50 15,-6-39-8-15,-1-1-30 16,1-6-18-16,3-5 3 16,1-8-32-16,1-7-24 15,-1-5-10-15,2-1-8 16,0 0 10-16,0-17 7 15,2-11-24-15,8-4-59 16,5 0 32-16,-3 11-1 16,-4 8 21-16,-3 7 7 15,-2 6 11-15,2 0-10 16,-2 8 2-16,3 11 2 0,0 6 14 16,3-2-7-16,0-3-7 15,4-4-5-15,5-7 0 16,4-8-20-16,3-1 3 15,0-7 13-15,-1-12-5 16,-5-1 3-16,-6-2 6 16,-3 4 1-16,0 5-1 15,-4 6 4-15,-2 6 2 16,-1 1-6-16,0 1-5 16,3 15 5-16,1 2 1 15,1 2 1-15,0-2-2 16,3-1 0-16,1-4-70 0,1-6-146 15,1-7-390 1</inkml:trace>
  <inkml:trace contextRef="#ctx0" brushRef="#br0" timeOffset="50810.61">17902 13177 184 0,'0'0'682'0,"0"0"-652"16,0 0-30-16,0 0 97 15,0 76-18-15,0-55-42 16,0-4-4-16,0-5-11 15,0-4-13-15,0-5 1 16,3-3-2-16,0 0 13 16,5-3 14-16,3-14 8 15,3-2-36-15,-1 2-6 16,-4 6 0-16,-3 7 7 16,-4 2 16-16,0 2-8 15,1 0-12-15,3 9-4 16,1 9 0-16,0 1 0 15,0 5-31-15,0-3-61 0,2-3-131 16,6-11-277-16</inkml:trace>
  <inkml:trace contextRef="#ctx0" brushRef="#br0" timeOffset="50914.24">18198 13359 1221 0,'0'0'44'0,"0"0"-44"16,0 0-18-16,0 0-116 15,0 0-194-15</inkml:trace>
  <inkml:trace contextRef="#ctx0" brushRef="#br0" timeOffset="53292.17">18764 13150 314 0,'0'0'290'16,"0"0"-253"-16,0 0-20 16,0 0 42-16,-27 85-8 15,26-52-31-15,1-1-10 16,0-7-6-16,10-4-1 16,3-8-3-16,5-8 0 15,-3-5 5-15,3 0 15 0,-5-14 3 16,-1-6-1-1,-9-3 2-15,-3-4 46 0,-1 0-13 16,-19-1-41-16,-2 1 0 16,-1 4 11-16,1 7-17 15,1 7-1-15,6 5-9 16,4 4-7-16,5 0-6 16,4 0-28-16,2 0-19 15,0 0-10-15,5 0 13 16,14 0 14-16,3-5 43 15,2-14 4-15,2-7 5 16,-4-5 30-16,-5-1 11 16,-6-1-1-16,-6 4-23 15,-5 5 9-15,0 9-9 16,0 6-3-16,-3 7 10 0,-10 2-33 16,-3 6-3-16,-1 20-11 15,2 5-4-15,8 9-23 16,7 1-63-16,3-3-44 15,20-6-142-15</inkml:trace>
  <inkml:trace contextRef="#ctx0" brushRef="#br0" timeOffset="53652.23">18990 13201 712 0,'0'0'109'0,"0"0"-44"16,0 0 2 0,0 0-41-16,0 0-26 0,0 0-1 15,87 1-42-15,-48-1-105 16,-8-1-180-16</inkml:trace>
  <inkml:trace contextRef="#ctx0" brushRef="#br0" timeOffset="53862.57">19226 13050 572 0,'0'0'41'16,"0"0"-33"-16,-4 78 81 15,4-32 25-15,0 8 8 0,9 2-52 16,4-1-34-16,-2-3-23 16,0-7-13-16,0-8-15 15,-5-9-68-15,-3-11-45 16,-1-11-121-16,-2-6-285 16</inkml:trace>
  <inkml:trace contextRef="#ctx0" brushRef="#br0" timeOffset="54081.18">19201 13146 643 0,'0'0'15'0,"0"0"9"16,0 0-7-16,0 0 1 0,97-28 18 16,-68 39-8-1,1 8-7-15,-8 2 14 0,-9 1-11 16,-10-1-8-16,-3 0-10 15,-15-1 3-15,-12 0-8 16,0-5-1-16,-1-2-49 16,4-7-116-16,8-6-157 15</inkml:trace>
  <inkml:trace contextRef="#ctx0" brushRef="#br0" timeOffset="54597.89">19508 13168 666 0,'0'0'35'0,"0"0"-3"15,0 0 53-15,0 0-56 16,0 0-21-16,0 0-7 16,0 0 2-16,0 0-1 15,0 0 2-15,0 0 8 16,0 0 31-16,0 0 12 15,0 0-5-15,0 0-14 16,0 0-18-16,0 0-14 16,0 0-1-16,0 0-2 15,0 0-1-15,0-3-3 16,0 0-12-16,0 0 13 16,0 2 2-16,0 0 0 0,0-2 2 15,-1 3-2-15,-8 0-1 16,-3 0-1-16,-1 3 1 15,-3 11-2-15,3 4 1 16,4 1 1-16,3 0 1 16,6-5 0-16,0-1 0 15,0-6 0-15,14-3 2 16,8-4 2-16,3 0 2 16,5-14 4-16,0-5-10 15,-10-4-2-15,-6 5-3 16,-8 5 5-16,-4 6 4 15,-2 5 38-15,0 2 8 0,0 0-35 16,0 13-15-16,0 10-7 16,-2 5 6-16,2 1-1 15,6-4-85-15,21-11-320 16</inkml:trace>
  <inkml:trace contextRef="#ctx0" brushRef="#br0" timeOffset="55143.78">20026 13100 678 0,'0'0'69'15,"0"0"3"1,0 0 8-16,0 0 8 0,0 0-17 16,0 0-28-16,9-71-38 15,7 58-4-15,7 3-1 16,-4 4 0-16,0 6 0 16,-4 0 5-16,-6 0 0 15,-4 12 1-15,-5 10 1 16,0 6 1-16,0 2 5 15,-9-2 9-15,-1-3-3 16,3-8-9-16,6-2-6 16,1-4-3-16,0-2 0 15,1 1-1-15,13-3-6 16,2-2-12-16,5-1-19 16,3-4-10-16,0 0-48 0,1-2-71 15,1-14-91-15,-3-5-75 16</inkml:trace>
  <inkml:trace contextRef="#ctx0" brushRef="#br0" timeOffset="55362.16">20371 12923 356 0,'0'0'311'16,"0"0"-221"-16,0 0-21 16,0 0-55-16,0 0-9 15,-11 79 16-15,11-22 33 16,0 10 5-16,0 4 2 15,2 0-15-15,-1-2-30 0,2-4-15 16,-1-8-1-16,-1-15-1 16,1-13-44-16,-2-11 8 15,0-14-23-15,0-4-32 16,0-13 16-16,-8-17-241 16</inkml:trace>
  <inkml:trace contextRef="#ctx0" brushRef="#br0" timeOffset="55551.48">20291 13106 473 0,'0'0'131'0,"0"0"-33"16,0 0-54-16,80-44 1 15,-50 44 1-15,1 4 1 16,0 13-13-16,-4 5 15 0,-6 2-8 16,-9 2-7-16,-12 3-34 15,0-1-3-15,-18-3-20 16,-8-5-16-16,1-7-39 15,1-9-59-15,11-4-125 16</inkml:trace>
  <inkml:trace contextRef="#ctx0" brushRef="#br0" timeOffset="55907.84">20694 13100 480 0,'0'0'80'16,"0"0"11"-16,0 0 25 15,0 0 6-15,0 0 2 16,0 0-58-16,-55-38-38 16,30 49-21-16,-2 12 1 15,7 6-1-15,6-1-7 16,6-3 0-16,8-3-6 15,0-8-24-15,15-6-25 16,11-8-3-16,3 0 13 16,4-4-18-16,0-9 18 15,-8 2 35-15,-7 4 10 16,-9 2 61-16,-7 5 46 16,-2 0-45-16,0 0-62 0,0 12-30 15,0 3 28-15,0 3-57 16,17-11-166-16,19-2-417 15</inkml:trace>
  <inkml:trace contextRef="#ctx0" brushRef="#br0" timeOffset="56606.96">21011 13147 460 0,'0'0'168'0,"0"0"-166"16,0 0 50-16,0 0 45 15,0 0-41-15,0 0 11 16,-20-52-11-16,7 49-27 16,-1 3-1-16,-2 0-22 15,-2 4-1-15,2 12-3 16,4 6-2-16,1 1-1 0,7-1 0 15,4 0 1-15,0-5-5 16,0-6-7-16,15-6-13 16,1-5 13-16,8 0 11 15,3-13 1-15,0-13 3 16,-1-5-2-16,-4-4 10 16,-6-5 4-16,-9-3 2 15,-7-6-6-15,0 2-9 16,-23 1 1-16,-6 9 7 15,-4 14 36-15,2 11 4 16,0 12-35-16,2 0-15 16,5 13-5-16,6 15-9 15,9 9-58-15,9 4-56 0,0-2-81 16,20-5-209 0</inkml:trace>
  <inkml:trace contextRef="#ctx0" brushRef="#br0" timeOffset="56824.28">21138 13228 553 0,'0'0'397'0,"0"0"-397"16,0 0-43-16,0 0-95 16,0 0-338-16</inkml:trace>
  <inkml:trace contextRef="#ctx0" brushRef="#br0" timeOffset="57471.89">22061 13004 680 0,'0'0'318'0,"0"0"-230"16,0 0 7-16,0 0-78 16,0 0-17-16,0 0-54 15,10 22-141-15,4-11-165 16</inkml:trace>
  <inkml:trace contextRef="#ctx0" brushRef="#br0" timeOffset="57603.28">22112 13187 760 0,'0'0'0'15,"0"0"-37"-15,0 0-190 16,0 0-269-16</inkml:trace>
  <inkml:trace contextRef="#ctx0" brushRef="#br0" timeOffset="58556.04">22607 13039 396 0,'0'0'72'15,"0"0"-29"-15,0 0 54 16,0 0-35-16,0 0 20 15,0 0 5-15,-25-39-17 16,22 31-2-16,0 2-2 16,1 3-8-16,2 3-15 15,0 0-40-15,0 6-3 16,0 21-21-16,12 8 18 16,4 7 3-16,1-1 0 15,2-3 2-15,-1-5-2 16,0-8 0-16,-3-7 2 15,-5-8 1-15,-3-6 9 0,-4-4 3 16,-2 0 16-16,5-2 22 16,0-19 15-16,0-11-67 15,1-7-1-15,1-7-16 16,2-3-5-16,4 2-17 16,3 3-7-16,3 6 3 15,4 10 0-15,-2 5 4 16,-1 8-2-16,-8 6 19 15,-2 5 3-15,-7 1 6 16,-2 3 2-16,-2 0-19 16,0 0-19-16,0 0 29 15,-17 0 19-15,-2 0 11 16,-6-1 3-16,-5-1 6 16,-3 2-1-16,-3 0 10 0,2 0 11 15,3 8-23-15,1 8-17 16,7 2-6-16,5 2-53 15,8 0-52-15,10-4-132 16,0-8-284-16</inkml:trace>
  <inkml:trace contextRef="#ctx0" brushRef="#br0" timeOffset="60175.94">23111 12727 254 0,'0'0'79'16,"0"0"-5"-16,0 0 12 15,0 0-10-15,0 0-42 16,0 0-21-16,-1 0-5 15,1 0 2-15,0 0-5 16,0 0 2-16,0 0 11 16,0 1-3-16,0-1-10 15,-2 0 1-15,2 0 11 16,0 0-6-16,0 0-6 0,0 0-3 16,0 0 0-16,0 0 3 15,-1 0 9-15,1 0 9 16,-2 0 16-16,1 0-8 15,1 0-13-15,-2 0 0 16,-2 0-2-16,1 0 8 16,0-6-1-16,-2-5-5 15,2-3 4-15,2-1-10 16,-2-5 5-16,3 2-5 16,0 1-3-16,0-1 1 15,0 5 3-15,0 1-6 16,0 6 6-16,0 2-2 15,3 4-9-15,1 0-2 0,7 0-9 16,8 8 2-16,4 7 1 16,4 0-10-16,1 1-10 15,-3-4-9-15,-1-2-9 16,-7-8 25-16,-4-2 19 16,-6 0 3-16,-2-2 14 15,-2-8 4-15,-3-2 5 16,0-2 16-16,0 0-13 15,0 1-9-15,0 3-3 16,0 4 7-16,-2 2-3 16,1 3-1-16,1 1 4 15,0 0-21-15,0 0-3 16,0 0-11-16,-2 21-11 16,1 13 18-16,-1 9 4 0,2 7 0 15,0 2 1-15,0-1-1 16,0 1 1-16,9-3-1 15,-3-2 0-15,0-3 0 16,-6-6 0-16,0-10 0 16,0-8 0-16,-2-7 2 15,-5-9 9-15,1-1 13 16,-3-3 16-16,-8 0 11 16,-3 0-16-16,-5 0-25 15,-1-3-8-15,3-1-2 16,1 2-20-16,3 2-29 15,0 0-46-15,7 0-81 0,7 4-144 16</inkml:trace>
  <inkml:trace contextRef="#ctx0" brushRef="#br0" timeOffset="62035.81">23763 12848 172 0,'0'0'267'16,"0"0"-180"-16,0 0 33 15,0 0 22-15,0 0-34 16,0 0 8-16,0 0-27 16,-28-3-35-16,28 3-19 15,0 0-12-15,0 0-10 16,6 0-8-16,14 0-5 16,6 0 0-16,6 0-7 15,-3 2-35-15,-2 2-47 16,-6 0-113-16,-6-1-57 15,-5-2-111-15</inkml:trace>
  <inkml:trace contextRef="#ctx0" brushRef="#br0" timeOffset="62202.12">23769 12912 475 0,'0'0'110'15,"0"0"-89"-15,0 0 42 16,0 0 47-16,0 0-19 15,0 0-19-15,45 36-51 16,-20-26-21-16,7-2-25 16,4-3-68-16,1-5-230 15</inkml:trace>
  <inkml:trace contextRef="#ctx0" brushRef="#br0" timeOffset="64234.92">24324 12546 586 0,'0'0'96'16,"0"0"52"-16,0 0-18 15,0 0-46-15,0 0-41 16,0 0-32-16,0 0-10 15,0 87 86-15,0-44-46 16,0-1-21-16,0-4-16 16,0-4-4-16,0-3-1 15,0-2-40-15,0-6-99 16,0-7-143-16,0-9-331 16</inkml:trace>
  <inkml:trace contextRef="#ctx0" brushRef="#br0" timeOffset="64453.03">24190 12879 502 0,'0'0'303'16,"0"0"-240"-16,0 0 52 15,0 0-40-15,0 0-40 16,133 0 1-16,-72 0-18 15,0 0-14-15,-9 0-4 16,-9 3-24-16,-11 4-124 16,-13 0-105-16,-8 0-155 15</inkml:trace>
  <inkml:trace contextRef="#ctx0" brushRef="#br0" timeOffset="65045.25">24293 13029 318 0,'0'0'300'0,"0"0"-232"15,0 0 27-15,0 0-17 16,0 0-34-16,0 0-26 16,0 26 12-16,0-4 26 15,1 1-8-15,-1-4-29 16,0-3-2-16,0-4-10 15,0-5-3-15,2-4-2 16,-2-2-1-16,0-1 7 16,3 0 2-16,-2-4 5 15,5-11-15-15,5-4-15 16,-2 4-1-16,0 5 16 0,-3 5 0 16,-1 5-1-16,-2 0-6 15,5 0-5-15,0 10 11 16,1 5 0-16,1-2 1 15,-3-2 2-15,4-4-2 16,1-3 2-16,1-4-1 16,5 0 2-16,0-3-1 15,-3-5-2-15,-6 1 0 16,-3 5 1-16,-6 2 8 16,3 0 7-16,1 2-16 15,2 12-3-15,2 2 1 16,2 4 0-16,8-1-58 15,7-8-129-15,10-8-377 0</inkml:trace>
  <inkml:trace contextRef="#ctx0" brushRef="#br0" timeOffset="65637.03">24954 12540 403 0,'0'0'201'16,"0"0"-60"-16,0 0-13 15,0 0-56-15,0 0-64 16,0 0-5-16,19 97 73 15,-1-36-15-15,5 3 2 16,-1-1-13-16,2-2-4 16,-5-4-24-16,0-7-14 15,-1-6-7-15,-6-10 0 0,-4-7-1 16,-4-10-18-16,-4-9-45 16,0-8-61-16,0 0-121 15,0-21-227-15</inkml:trace>
  <inkml:trace contextRef="#ctx0" brushRef="#br0" timeOffset="65885.17">25312 12521 5 0,'0'0'562'16,"0"0"-532"-16,0 0 51 15,-85 106 77-15,51-42-43 0,-4 7-2 16,-3 1-26-16,2-3-5 16,-2-3-37-16,4-6-29 15,3-9-11-15,4-8-4 16,4-9-1-16,7-11-9 16,7-8-62-16,8-12-59 15,4-3-199-15</inkml:trace>
  <inkml:trace contextRef="#ctx0" brushRef="#br0" timeOffset="66319.42">25470 12359 820 0,'0'0'100'15,"0"0"-37"-15,0 0-6 16,0 0-12-16,0 0 13 16,5 82-28-16,-2-56-11 15,-2-2-7-15,2-4-8 16,-3-3-4-16,0-6 0 15,0-4-5-15,0-3-51 16,0-4-81-16,0 0-113 16,0-11-228-16</inkml:trace>
  <inkml:trace contextRef="#ctx0" brushRef="#br0" timeOffset="66498.89">25354 12271 733 0,'0'0'140'16,"0"0"-67"-16,0 0-52 15,0 0 6-15,104-17-12 16,-68 17-12-16,1 0-3 16,-2 0-73-16,-6 0-229 15</inkml:trace>
  <inkml:trace contextRef="#ctx0" brushRef="#br0" timeOffset="67017.08">25861 12430 781 0,'0'0'64'0,"0"0"-2"15,0 0-3-15,0 0-15 16,-84 70 41-16,48-11-10 16,4 11-21-16,2 10-1 15,8 0-24-15,11-4-16 16,8-6-11-16,3-5-2 16,14-6 0-16,20-6-30 15,15-11-92-15,5-16-244 16</inkml:trace>
  <inkml:trace contextRef="#ctx0" brushRef="#br0" timeOffset="68023.08">26149 12444 415 0,'0'0'136'16,"0"0"-12"-16,0 0-7 15,0 0-62-15,0 0-45 16,0 0 33-16,-21 129 77 16,20-63-43-16,1-1-20 15,0-7-2-15,0-9-33 16,0-6-18-16,0-8-3 16,0-8-1-16,1-8-11 15,-1-7-80-15,0-12-127 16,0 0-176-16</inkml:trace>
  <inkml:trace contextRef="#ctx0" brushRef="#br0" timeOffset="68180">26080 12712 816 0,'0'0'132'0,"0"0"-117"16,0 0 27-16,0 0 72 15,87-8-35-15,-49 8-45 16,7-3-30-16,0-2-4 15,-5 0-50-15,-5-2-118 16,-7-3-219-16</inkml:trace>
  <inkml:trace contextRef="#ctx0" brushRef="#br0" timeOffset="68351.89">26444 12444 31 0,'0'0'797'16,"0"0"-790"-16,0 0 20 15,0 0 113-15,-50 118-19 16,42-53-22-16,2 4-60 16,2 0-36-16,4-2-3 15,0-6-80-15,8-10-169 16,14-17-531-16</inkml:trace>
  <inkml:trace contextRef="#ctx0" brushRef="#br0" timeOffset="68644.22">26682 12693 1225 0,'0'0'63'0,"0"0"-63"0,0 0-23 16,0 0-9-16,83 1 2 15,-37-1-67-15,1 0-230 16</inkml:trace>
  <inkml:trace contextRef="#ctx0" brushRef="#br0" timeOffset="69093.92">27040 12444 968 0,'0'0'141'0,"0"0"-141"16,0 0 0-16,0 77 3 16,0-27 33-16,9 1-19 15,8-6-8-15,-2-8-6 16,3-14-3-16,-3-12-4 16,2-10 4-16,3-1 9 15,3-20 11-15,2-14-12 16,-4-8-8-16,-6-4-3 15,-5-1 2-15,-4 8 1 16,-1 10 2-16,-1 9 5 16,-1 13 19-16,-1 7 3 15,1 0-29-15,1 6-15 0,2 17 0 16,2 10 15-16,-1 6 0 16,3 2 0-16,-1-3 0 15,-1-4 0-15,-2-6 0 16,-3-6-3-16,1-5-2 15,-4-1-2-15,0-1 1 16,0-2-3-16,0 0-3 16,-7-1-17-16,-5-3-53 15,-3-5-134-15,8-4-353 16</inkml:trace>
  <inkml:trace contextRef="#ctx0" brushRef="#br0" timeOffset="69957.89">27319 12482 225 0,'0'0'241'0,"0"0"-195"16,0 0 55-16,0 0-22 15,0 0-9-15,0 0-22 16,-7-22-11-16,7 21-9 16,0 1-14-16,0 0-10 15,0 0-4-15,0 0-3 16,0 0 1-16,0 0-3 16,0 0 1-16,0 0-37 15,0 0-39-15,0 0-39 16,0 0-19-16,0 0 65 0,0 0 24 15,0 0 16-15,0-2 24 16,0-1-42-16,0 2 28 16,2-1 16-16,1-1-143 15</inkml:trace>
  <inkml:trace contextRef="#ctx0" brushRef="#br0" timeOffset="70765.92">27319 12482 120 0,'92'-63'474'16,"-92"61"-403"-16,0 2-18 16,0 0 2-16,0 0-17 15,-6 12-28-15,-13 9 28 0,-6 9 44 16,-3 6 1-16,-4 4-26 16,1 2-13-16,-1-1-2 15,2-3-17-15,6-6-9 16,3-8-3-16,8-7-3 15,3-9-2-15,7-5-1 16,1-3-3-16,2 0 4 16,0 0 4-16,0 0 11 15,15-18-23-15,4-6-7 16,7-1-29-16,2-3 13 16,-1-3-5-16,-2 3-1 15,-4-3-12-15,-1 2 12 16,-8 5 24-16,-4 5-4 15,-3 6 9-15,-5 4 10 0,0 5-1 16,0 4 4-16,0 0-13 16,-16 0-11-16,-8 16 11 15,-3 9 0-15,-2 4 8 16,1 6 2-16,4-1-1 16,0 2 7-16,5-4-2 15,-2-6-8-15,3-5-2 16,5-7 0-16,4-7 1 15,3-2-2-15,4-5-1 16,2 0 6-16,0 0 5 16,0 0 0-16,-1-6-1 15,-2-10-12-15,-5-5-26 0,2-3 16 16,-4-5-23-16,3 0 3 16,-1 0 9-16,-1 1 9 15,0 0 12-15,2 8 0 16,-2 1 4-16,1 8 6 15,2 4 7-15,2 3 8 16,4 2-2-16,-2 2 2 16,2 0-15-16,0 0-10 15,0 0-6-15,0 15-10 16,0 12 12-16,3 5 4 16,8 3 1-16,-1 1 0 15,4-4 1-15,-1-4 0 16,-1-6 0-16,1-2 4 0,-2-8 1 15,-1-1 6 1,2-5 2-16,2-5 12 0,2 2 4 16,-1-3-9-16,-2 0-12 15,-7 0-10-15,-3 0 0 16,-3 0-20-16,0 4-29 16,2 2-51-16,-2 2-100 15,1-2-56-15,-1-4-216 16</inkml:trace>
  <inkml:trace contextRef="#ctx0" brushRef="#br0" timeOffset="71103.92">27141 12775 243 0,'0'0'386'0,"0"0"-306"15,0 0-10-15,0 0-5 16,0 0-15-16,0 0-9 15,-1 12-16-15,-4 12 54 16,-3 7-6-16,-1 7-24 16,-1 3 3-16,3 4-29 15,-1 1-11-15,4 0-1 16,-2-1-2-16,1-1-2 16,4-4-4-16,-2-6-2 15,3-8 1-15,0-5-2 0,0-9 0 16,0-7 0-1,0-3 1-15,0-2-1 0,0 0 10 16,0-4 12-16,0-11-5 16,0-7-17-16,0-1-10 15,1 1-13-15,9-2-49 16,3-5-188-16</inkml:trace>
  <inkml:trace contextRef="#ctx0" brushRef="#br0" timeOffset="72042.17">27723 12332 222 0,'0'0'90'16,"0"0"-43"-16,0 0 16 15,0 0-22-15,0 0-9 0,0 0-11 16,-9 0 9-16,7-5-13 16,1-2 21-16,-1-3 7 15,1 0 18-15,-1 0-22 16,-1 0 11-16,1 2 1 16,0 2-3-16,2 2 6 15,0 3-1-15,0 0-15 16,0 1-25-16,0 0-15 15,0 23-20-15,6 20-4 16,7 17 24-16,0 16 1 16,0 12 9-16,-6 8 5 15,-2-1 0-15,-5-8 21 16,0-5-10-16,0-9 10 16,-18-5-16-16,-9-3-8 0,-12-7-7 15,-9-3-5-15,-7-6-30 16,2-4-67-16,8-11-97 15,13-15-252-15</inkml:trace>
  <inkml:trace contextRef="#ctx0" brushRef="#br0" timeOffset="74195.28">11489 14583 75 0,'0'0'223'15,"0"0"-220"-15,0 0-3 16,0 0-34-16,0 0-34 16,0 0-92-16</inkml:trace>
  <inkml:trace contextRef="#ctx0" brushRef="#br0" timeOffset="75055.52">11601 14365 287 0,'0'0'480'15,"0"0"-443"-15,0 0 2 16,0 0-4-16,0 0-8 15,0 0 4-15,-16-20-25 16,20 12-6-16,9-2-6 16,1 4 6-16,-5 0 0 15,1 4 1-15,-4-1 0 16,-1 3 7-16,-1 0 6 16,1 0 7-16,2 0 5 15,-1 11 1-15,3 10 7 0,-3 3-9 16,0 1 14-1,-5 2-11-15,-1-5-4 0,0 1-1 16,0-4-8-16,-1-5-8 16,-6-1-3-16,2-6-1 15,2-4-3-15,0-3-3 16,3 0-6-16,0 0-8 16,0 0-6-16,0 0-3 15,8 0 8-15,5-4-6 16,2 4 11-16,4 0 11 15,1 0 0-15,1 10 0 16,-2 5 2-16,-4 3 3 16,-3 2 2-16,-8 0 3 15,-4-3 5-15,0-1 8 0,-1-3 5 16,-17 0 13-16,-6-2 11 16,-4-2 3-16,-2-5-20 15,4-1-22-15,2-3-10 16,8 0-1-16,7 0-38 15,8 0-52-15,1 0-117 16,22 0-459-16</inkml:trace>
  <inkml:trace contextRef="#ctx0" brushRef="#br0" timeOffset="75289.92">12183 14666 865 0,'0'0'0'0,"0"0"-310"15,0 0-244-15</inkml:trace>
  <inkml:trace contextRef="#ctx0" brushRef="#br0" timeOffset="87643.63">12598 14269 573 0,'0'79'96'0,"3"-1"32"15,6-9-57-15,-1-13-30 16,1-12-18-16,0-16 11 16,-4-12-14-16,1-11-11 0,-3-5-1 15,0-3 48 1,3-19-12-16,-2-11-44 0,-1-9-39 16,-3-4 14-16,0 3 6 15,0 6 18-15,-3 10 2 16,2 13-1-16,1 10 40 15,0 4-39-15,6 0-1 16,16 3-10-16,5 8 5 16,6 2 2-16,1-5-15 15,2-5-21-15,-2-3-21 16,-4-1 4-16,-5-16 7 16,-5-3 14-16,-8-2 20 15,-6-2 15-15,-6 1 12 16,0 3 27-16,0 2 18 15,0 8 3-15,-5 5 14 0,-1 5 8 16,0 0-40-16,-3 25-25 16,-1 12-4-16,2 12 28 15,5 3 17-15,3-2-32 16,0-4-17-16,0-4-9 16,0-2 0-16,9-5-36 15,5-7-101-15,-1-12-275 16</inkml:trace>
  <inkml:trace contextRef="#ctx0" brushRef="#br0" timeOffset="88086.79">13275 14411 119 0,'0'0'234'0,"0"0"-72"16,0 0 20-16,0 0-25 16,0 0-29-16,0 0-19 15,-30-69-16-15,16 65-21 16,-2 4-15-16,-3 0-19 0,-2 12-36 15,-4 15-2-15,2 9-6 16,5 6 3-16,5-2-10 16,10-5-23-16,3-7-7 15,0-10-7-15,9-8-17 16,10-10-31-16,5 0 45 16,3-21 35-16,-6-5-1 15,0-1 19-15,-7 7 37 16,-8 9 58-16,-3 5-4 15,-3 6 1-15,2 0-62 16,6 2-30-16,5 18-28 16,6 8 21-16,11-2-98 15,5-4-263-15</inkml:trace>
  <inkml:trace contextRef="#ctx0" brushRef="#br0" timeOffset="88894.93">13430 14366 513 0,'0'0'400'0,"0"0"-319"15,0 0 27-15,0 0-34 16,0 0-39-16,0 0-33 16,0 0 9-16,5 89 11 15,9-58-20-15,3-7-2 16,5-8-13-16,3-9-23 16,-1-7 7-16,-1 0 3 15,-1-17 3-15,-4-6 7 16,-4-1 5-16,-8 5 11 15,-2 7 7-15,-2 7 29 16,-2 5 19-16,0 0-19 16,5 0-30-16,3 8-3 0,4 8 0 15,4-1 2 1,1-1-3-16,4-4-2 0,1-1-10 16,-4-5-46-16,-2-4-54 15,-5 0-97-15,-4 0-148 16</inkml:trace>
  <inkml:trace contextRef="#ctx0" brushRef="#br0" timeOffset="89276.86">13496 14252 798 0,'0'0'198'0,"0"0"-115"0,0 0 34 16,0 0-47-16,0 0-65 16,0 0-5-16,17-8-43 15,13 8-67-15,6 9-102 16,5-1-368-16</inkml:trace>
  <inkml:trace contextRef="#ctx0" brushRef="#br0" timeOffset="89487.33">13876 14289 978 0,'0'0'3'0,"0"0"89"0,12 90 1 15,-3-55-54 1,6-4-29-16,-2-4-4 0,1-7-3 16,-5-6-3-16,-5-5-15 15,-2-8-49-15,-2-1-87 16,0 0-16-16,-15-10-56 16</inkml:trace>
  <inkml:trace contextRef="#ctx0" brushRef="#br0" timeOffset="89867.89">13773 14371 113 0,'0'0'647'16,"0"0"-546"-16,0 0-8 16,0 0-45-16,0 0-48 0,0 0-13 15,93-77-27 1,-50 70-91-16,-1 2 14 0,-3 2 15 16,-7 0 58-16,-6 0 42 15,-9 3 2-15,-9-2 28 16,-5 2 44-16,-3 0 38 15,0 0-1-15,0 0-39 16,0 11-52-16,0 9-9 16,0 6 23-16,0 1-17 15,2-3-9-15,8-3-1 16,6-8-2-16,1-3-2 16,-2-7-1-16,2-3-1 15,0-2 1-15,1-12 1 16,-3-3 3-16,0 3-2 0,-6 5 21 15,-2 5 24-15,2 4 17 16,1 0-35 0,1 2-18-16,4 11 7 0,-2 0-10 15,7 4-4-15,1 0-4 16,6-1-1-16,4-3-85 16,3-5-157-16</inkml:trace>
  <inkml:trace contextRef="#ctx0" brushRef="#br0" timeOffset="91443.74">15049 14187 351 0,'0'0'246'16,"0"0"-237"-16,0 0 130 0,0 90 16 16,0-47-20-16,0-4-35 15,3-5-23-15,4-7-36 16,-1-7-26-16,-1-10-9 15,-2-5-2-15,1-5-4 16,-3 0 3-16,4 0-3 16,4-15 1-16,2-11-1 15,0-4-19-15,1 1-3 16,0 4 15-16,-1 8-10 16,1 5 10-16,2 6 4 15,3 4-8-15,2-1 4 16,1 3-17-16,-5-3-1 15,-3 2 6-15,-5-1 7 0,-3 1 9 16,-4-2 3-16,0-2 12 16,0 0 12-16,0 0 12 15,0 3-8-15,0 2 4 16,-1 0-8-16,-4 0-8 16,0 5-14-16,-3 13 0 15,2 4-2-15,5 2 0 16,1-1 0-16,0-5-14 15,16-2-34-15,5-8-44 16,3-5-54-16,3-3-56 16,-2-3-209-16</inkml:trace>
  <inkml:trace contextRef="#ctx0" brushRef="#br0" timeOffset="91714.43">15412 14301 461 0,'0'0'326'0,"0"0"-173"15,0 0 2-15,0 0-84 16,0 0-35-16,0 0-36 15,0 23-5-15,0 5 2 16,4-3 3-16,14-4-25 16,6-6-7-16,4-10 2 15,0-5 18-15,-1 0 11 16,-3-18 1-16,-3-7 9 16,-10-2 16-16,-7-1 23 15,-4-1-8-15,-14 6-8 16,-6 3-8-16,-5 10-3 0,0 8-15 15,1 2-6 1,1 12-19-16,6 15-17 0,4 3-38 16,13 1-80-16,0-9-94 15,11-10-294-15</inkml:trace>
  <inkml:trace contextRef="#ctx0" brushRef="#br0" timeOffset="92195.93">15729 14228 866 0,'0'0'24'0,"0"0"-21"0,0 0-3 15,0 0 1-15,-27 90 6 16,27-64-7-16,0-2 2 16,14-6-2-16,7-4-3 15,4-7-4-15,3-7-2 16,2 0-18-16,-3-7-29 15,-3-12-12-15,-5-4 43 16,-5-3 25-16,-9-1 61 16,-5 2 22-16,0 3-44 15,-17 0-5-15,-9 8 0 16,-3 6 3-16,-4 7-5 16,-3 1-20-16,3 0-10 15,8 2-1-15,10 2-1 16,8-2-2-16,7-2-10 15,0 0-31-15,0-5 38 0,16-14-15 16,4-8 20-16,2-7-7 16,0-4 7-16,-1-3 5 15,-8 0 8-15,-2 2-6 16,-7 3 16-16,-4 13 27 16,0 8 10-16,0 13 18 15,-2 2-40-15,-6 5-38 16,-3 18-20-16,2 8 11 15,4 10 3-15,5 5-27 16,0 5-55-16,13-1-103 16,5-5-179-16</inkml:trace>
  <inkml:trace contextRef="#ctx0" brushRef="#br0" timeOffset="92606.16">16025 14166 814 0,'0'0'313'0,"0"0"-313"15,0 0-25-15,0 0 25 16,-17 104 0-16,18-69 0 16,18-4-12-16,1-12-32 15,0-9-45-15,-7-10 12 16,-4 0 77-16,-5-18 2 0,-4-11 14 15,0-5-4-15,-4 3 32 16,-6 4-7-16,2 6 1 16,2 7 4-16,6 6-24 15,0 4-14-15,0 4-4 16,11 0-4-16,8 0-23 16,1 5 17-16,-1 6-12 15,-4 3 1-15,-2 1 18 16,-4-1 3-16,-1 0 19 15,-1-1 8-15,-1-1-3 16,-1 0-13-16,-1-3-10 16,1-2-1-16,1-2-36 0,4-5-87 15,6 0-39 1,7-2-23-16,2-12-206 0</inkml:trace>
  <inkml:trace contextRef="#ctx0" brushRef="#br0" timeOffset="93097.17">16408 14130 601 0,'0'0'50'0,"0"0"-31"16,0 0-9-16,0 0 39 16,0 0-1-16,0 0-14 15,12-32-33-15,-11 32-1 16,1 0 0-16,-1 0 4 15,3 0 11-15,0 3 6 0,-3 1-13 16,2-1-7-16,-1-2 2 16,-1 1-1-16,-1-2 9 15,0 0 52-15,0 0 40 16,0 0-25-16,2 0-12 16,-2 0-45-16,0 0-18 15,0 0-1-15,0 0-2 16,0 0-7-16,0 0-3 15,0-2 5-15,0 0 3 16,0-3 1-16,-2-1-6 16,-4 0 7-16,1 3 2 15,-3 2 6-15,-1 1-3 0,-4 0-5 16,-4 7-4-16,-1 11 2 16,0 3 2-16,2 2-1 15,4 2 0-15,4 2 1 16,4-2 9-16,4-1 5 15,0-3 2-15,0-4 0 16,10-3 2-16,7-4-5 16,10-4-13-16,10-6-3 15,11 0-69-15,5-13-325 16</inkml:trace>
  <inkml:trace contextRef="#ctx0" brushRef="#br0" timeOffset="93926.07">16480 14137 347 0,'0'0'213'15,"0"0"-172"-15,0 0 54 16,0 0 1-16,0 0-29 16,0 0 35-16,-26 38-26 15,11-18-37-15,-9 4-27 16,-4 3-12-16,-3 2-1 0,-4 0-102 15,3-3-96-15,6-9-445 16</inkml:trace>
  <inkml:trace contextRef="#ctx0" brushRef="#br0" timeOffset="94504.3">17026 14156 738 0,'0'0'75'15,"0"0"30"-15,0 0-14 16,0 0-65-16,0 0-26 16,0 0-41-16,0 0 41 15,0 109 1-15,0-56 1 16,1-1-2-16,13-4-12 16,3-11-4-16,0-6 0 15,-5-8 16-15,-6-6 1 16,-5-7 23-16,-1-5 22 15,0-2 10-15,0-2 7 16,0 1-12-16,-3-1-14 0,-1 1-16 16,1-2-15-1,1 1-6-15,2-1 0 0,0 0-27 16,0 0-36-16,0-14-62 16,0-8-62-16,5-10-113 15</inkml:trace>
  <inkml:trace contextRef="#ctx0" brushRef="#br0" timeOffset="95395.31">17263 14107 430 0,'0'0'170'0,"0"0"-147"16,0 0 85-1,0 0-5-15,-29 97-12 0,29-65 3 16,2-2-38-16,7-5-31 15,0-6-10-15,-3-9-1 16,1-6-1-16,-4-4-1 16,3 0-5-16,2-6-7 15,3-11-1-15,3-5-64 16,-3-1 3-16,0 1 25 16,-3 3 16-16,-4 4 21 15,1 8 3-15,-3 3 62 16,-2 2-4-16,0 2-30 15,1 0-15-15,5 2-16 16,1 13-8-16,7 6 5 16,5 2 5-16,3-2-4 15,4-6-6-15,1-6-22 16,0-9 6-16,-2 0 14 0,-4-6 10 16,-5-13 0-16,-4-3 1 15,-6 0 1-15,-6 2 22 16,0 7 12-16,0 6-2 15,0 6 0-15,0 1-31 16,0 0-3-16,2 12-30 16,4 7 18-16,4-1 10 15,9-2-17-15,8-3-23 16,3-11 12-16,1-2 9 16,-2 0 5-16,-10-17 10 15,-4-3 3-15,-10-2 1 16,-5-2 2-16,0 0 20 15,-6 4-5-15,-8 4 24 16,5 9 8-16,0 3-10 0,3 4-1 16,-1 0-36-16,4 17 0 15,3 7 0-15,0 8 0 16,18-3-5-16,10-1-39 16,6-5-33-16,-2-9-44 15,-2-7-33-15,-8-7-29 16,-9 0-20-16,-3-7-22 15,-7-11 55-15,-3-4 170 16,0-7 128-16,0-3 87 16,0-4-26-16,-3 0-33 15,1 9-22-15,2 4 16 0,0 9-58 16,2 4-64-16,15 7-28 16,5 3-10-16,5 0-1 15,2 1-3-15,-2 13 0 16,-2 4-13-16,-3 0 19 15,-5 1 8-15,-4-1 23 16,-7-3 13-16,-6-1-9 16,0 3-10-16,-3 3 1 15,-16 1 0-15,-2 0 2 16,0 2 4-16,3-2-13 16,8 2-11-16,7-2-2 15,3-1-44-15,4-2-118 16,23-7-229-16</inkml:trace>
  <inkml:trace contextRef="#ctx0" brushRef="#br0" timeOffset="95509.03">18295 14366 1208 0,'0'0'84'16,"0"0"-84"-16,0 0-26 16,0 0-77-16,0 0-69 15,0 0-456-15</inkml:trace>
  <inkml:trace contextRef="#ctx0" brushRef="#br0" timeOffset="97244.83">18908 13768 555 0,'0'0'72'16,"0"0"35"-16,0 0 29 15,0 0-42-15,0 0-12 16,0 0-10-16,0-17-22 0,0 17-24 15,0 0-26-15,0 13-1 16,0 16-11-16,0 14 12 16,0 7 9-16,0 5-2 15,3 4 2-15,8 1-4 16,5-4-2-16,5-2 4 16,0-8-4-16,4-7 1 15,2-10 0-15,0-8 2 16,1-6 0-16,-1-8 6 15,1-7 4-15,5-3 2 16,-1-20-3-16,0-7-9 16,-3-5-6-16,-5-8-5 15,-3-4-5-15,-7-3-4 16,-3-3-8-16,-6 0 9 0,-5-3 0 16,0 0 4-1,-2 5 0-15,-12 6 9 0,-5 9 1 16,-3 10 2-16,-5 6 3 15,-1 3-6-15,-2 9 0 16,-3 2-1-16,-1 6-3 16,3 0-1-16,2 15 0 15,5 11-37-15,6 8-43 16,8 5-26-16,4 3-89 16,6-8-204-16</inkml:trace>
  <inkml:trace contextRef="#ctx0" brushRef="#br0" timeOffset="98126.26">19076 14005 473 0,'0'0'87'0,"0"0"-4"0,0 0 58 16,0 0-72-16,0 0 4 15,0 0-1-15,-14-47-22 16,14 46-11-16,0 1-8 16,-1 0-13-16,-1 0-11 15,-1 8-7-15,0 14 0 16,0 7 5-16,0 5 15 16,3-4 8-16,0-2-3 15,0-7-7-15,0-7 0 16,0-5-6-16,0-8 2 15,0-1-1-15,0 0 13 16,0 0 11-16,3-1-6 16,0-18-16-16,-2-5-15 15,3-5-27-15,-1 8 15 16,0 3-5-16,1 9 9 0,2 4-3 16,0 3 2-1,0 2 1-15,3 0 1 0,3 0 3 16,3 0 3-16,-2 0 1 15,1 0-3-15,-4 0 0 16,1 0-17-16,-1 0-11 16,-1 0-9-16,-1 0 1 15,0-2 9-15,-2-5 2 16,-1-2 8-16,-2-4 11 16,-2-1 1-16,1-3 8 0,-2 2 0 15,0 1 11 1,0 5 19-16,0 3 15 15,0 3-2-15,0 3 12 0,0 0-18 16,0 0-26-16,0 11-11 16,0 15 0-16,0 8 2 15,-5 2 10-15,4 5-10 16,1 2-2-16,0 3-13 16,0-4-103-16,0-9-278 15</inkml:trace>
  <inkml:trace contextRef="#ctx0" brushRef="#br0" timeOffset="102198.81">20078 14021 250 0,'0'0'33'15,"0"0"5"-15,0 0 43 16,0 0 6-16,0 0-7 16,0 0-11-16,0 0 4 15,-3 0 3-15,3 0-6 16,0 0-7-16,0 0-6 16,0 0-8-16,0 0 4 15,2 0-15-15,13 0-22 0,8 0-1 16,9-5-10-16,-1 3-5 15,1 0 0-15,0 2-14 16,1 0-71-16,0 0-99 16,-3 0-152-16</inkml:trace>
  <inkml:trace contextRef="#ctx0" brushRef="#br0" timeOffset="103146.37">20708 13832 258 0,'0'0'53'0,"0"0"62"16,0 0-3-16,0 0-33 16,0 0 4-16,0 0-2 15,0-20-15-15,0 20-19 16,0 0-22-16,0 6-12 15,-6 17-10-15,-5 12 33 16,-2 10 28-16,-1-3-27 16,2 0-11-16,-1-4 4 15,3-4-6-15,-2-6-4 16,1-6 0-16,1-6-3 16,0-6-1-16,0-4-4 15,3-5-2-15,-2-1-1 0,0 0 1 16,-1 0 2-1,2-13-12-15,2-4-1 0,0-2-13 16,5-2 5-16,1-1-8 16,0 0 11-16,0 1-11 15,0 1 6-15,0 3-3 16,0 3 7-16,0 5 5 16,0 4 2-16,0 3 0 15,0 2 1-15,3 0-1 16,5 0-7-16,3 0-4 15,5 10 8-15,2 2 3 16,5 2 7-16,2 3 12 16,3-2 6-16,4-1 0 15,-1-1 6-15,-5-2-6 16,-6-1 1-16,-6-1-16 0,-7 1-10 16,-2-1-6-16,-2 4-49 15,0 4-56-15,-3-3-153 16</inkml:trace>
  <inkml:trace contextRef="#ctx0" brushRef="#br0" timeOffset="105228.52">20920 13898 395 0,'0'0'83'15,"0"0"40"-15,0 0 14 16,0 0-18-16,0 0-19 16,0 0-23-16,0-30-47 15,0 33-30-15,3 20-2 0,11 9 2 16,3 6 26-16,4 3-8 16,0-3 7-16,-2-4-13 15,0-8 9-15,-5-7-8 16,-4-8 7-16,-5-5 3 15,-2-6-2-15,-2 0 13 16,1 0 8-16,1-7-2 16,3-17-12-16,3-10-28 15,-2-6-5-15,4-2-17 16,2 0 6-16,-1 4-15 16,1 2-10-16,-5 10 19 15,-4 9 8-15,-4 7 10 16,0 5 4-16,0 3 0 15,-9 2-2-15,-12 0 0 0,-7 0-8 16,-2 0 8-16,-1 9 2 16,3 5-8-16,2-2-32 15,10 3-64-15,4-3-132 16,12-6-289-16</inkml:trace>
  <inkml:trace contextRef="#ctx0" brushRef="#br0" timeOffset="105866.38">21303 13691 902 0,'0'0'58'15,"0"0"49"-15,0 0-56 16,0 0-15-16,0 0-30 16,0 0-6-16,51-54-7 15,-23 54 4-15,-1 0 1 16,-5 0-1-16,-5 4-2 16,-5-1 0-16,-8-2 5 15,-2-1 0-15,-2 0 2 16,0 0 17-16,0 0 39 15,0 0 0-15,0 0-21 16,0 2-26-16,0 4-11 0,0 14-17 16,0 16-21-1,0 13 38-15,6 11 1 0,4 0 0 16,3-2-1-16,3-4 0 16,1-7-2-16,-5-4 1 15,-3-9-7-15,-7-11 3 16,-2-10 5-16,0-7 0 15,-9-6 15-15,-12 0 34 16,-9-11-16-16,-4-11-22 16,1 0-10-16,6 1-1 15,9 7-13-15,8 5-38 16,7 9-63-16,3 0-163 16,4 0-510-16</inkml:trace>
  <inkml:trace contextRef="#ctx0" brushRef="#br0" timeOffset="106490.42">22138 13778 898 0,'0'0'123'16,"0"0"-16"-16,0 0 38 16,0 0-65-16,0 0-51 15,0 0-29-15,0-25-5 0,0 25-55 16,0 12-80-16,2 6-270 16</inkml:trace>
  <inkml:trace contextRef="#ctx0" brushRef="#br0" timeOffset="106623.95">22155 14057 1083 0,'0'0'46'0,"0"0"-46"16,0 0-62-16,0 0-293 15</inkml:trace>
  <inkml:trace contextRef="#ctx0" brushRef="#br0" timeOffset="108814">22950 13595 453 0,'0'0'101'0,"0"0"-53"0,0 0 59 15,0 0 0 1,0 0-34-16,0 0-17 0,-15-4-20 15,6 31-14-15,-1 13 32 16,-1 18-7-16,3 12-14 16,5 5-13-16,3-2-7 15,0-4-8-15,3-8-5 16,13-7 1-16,8-10 0 16,2-11-1-16,4-12-2 15,3-9-3-15,1-12-1 16,4-2 4-16,-1-22 1 15,-2-10 0-15,-9-9-1 16,-8-6 1-16,-7-8-11 0,-10-5 0 16,-1-7-6-1,0 0 10-15,-13 5 8 0,-10 12 5 16,-2 13 3-16,-3 12 6 16,-4 10-6-16,1 7-5 15,0 8-6-15,-1 2 0 16,4 3 2-16,1 16-22 15,6 8-44-15,5 2-57 16,8-1-90-16,8-3-134 16</inkml:trace>
  <inkml:trace contextRef="#ctx0" brushRef="#br0" timeOffset="109378.86">22977 13943 551 0,'0'0'73'16,"0"0"-72"-16,0 0 53 15,0 0 61-15,0 0-35 16,0 0-5-16,-3-21-51 16,14 5-20-16,0 4-3 15,0 4 2-15,-7 2 3 16,1 6-6-16,2 0-1 0,1 15 1 15,4 8 8-15,4 2 7 16,-2-3-9-16,2-5 6 16,-3-5 11-16,0-5 1 15,0-6 0-15,-1-1 3 16,-1 0-27-16,2-7-2 16,-6-10-123-16,-5 0-335 15</inkml:trace>
  <inkml:trace contextRef="#ctx0" brushRef="#br0" timeOffset="109924.28">23338 14120 333 0,'0'0'259'0,"0"0"-194"16,0 0 32-16,0 0-9 16,0 0-47-16,0 0 3 15,-38 64-14-15,33-41-13 16,5-2-8-16,0-4-5 15,0-3 6-15,0-4 2 16,9-3 6-16,3-6-11 16,0-1 5-16,1 0 9 0,1-6 5 15,-3-7-8-15,-5-6 4 16,-3-4-5-16,-3 2 8 16,0 1 6-16,0 1-8 15,-3 8-15-15,-4 3-8 16,-5 7-17-16,0 1-50 15,-6 0-100-15,2 10-169 16</inkml:trace>
  <inkml:trace contextRef="#ctx0" brushRef="#br0" timeOffset="110718.87">23380 13377 132 0,'0'0'429'0,"0"0"-309"16,0 0 43-16,0 0-41 15,0 0-38-15,0 0-22 16,0 0-18-16,0 0-25 16,0 0-12-16,0 0-4 0,0 10-3 15,0 10 0 1,0 5 6-16,0 5 9 0,0 3 5 16,0-6-10-16,-3-3-3 15,3-4-2-15,0-6-1 16,0-5-3-16,0-7-1 15,0 0 0-15,0-2-7 16,0 0-37-16,0 0-36 16,0-11-11-16,0-3-187 15,0-2-17-15,0 5 59 16</inkml:trace>
  <inkml:trace contextRef="#ctx0" brushRef="#br0" timeOffset="110906.2">23359 13501 286 0,'0'0'201'16,"0"0"-78"-16,0 0 40 16,0 0-50-16,0 0-24 15,0 0 2-15,54-8-46 16,-34 6-24-16,-3 1-15 16,-2 0-6-16,-5-1-8 15,4 2-65-15,-4-3-79 16,-1-1-91-16,0-1-131 15</inkml:trace>
  <inkml:trace contextRef="#ctx0" brushRef="#br0" timeOffset="111078.06">23492 13408 493 0,'0'0'209'0,"0"0"-109"15,0 0 13-15,0 0-26 16,0 0-39-16,0 0 8 15,-24 61-1-15,24-32-36 16,0 5-19-16,0 2-2 16,0-1-102-16,0-4-259 15</inkml:trace>
  <inkml:trace contextRef="#ctx0" brushRef="#br0" timeOffset="111769.84">23708 13892 78 0,'0'0'699'16,"0"0"-599"-16,0 0 25 15,0 0 10-15,0 0-44 0,0 0-52 16,37 0-35-16,1 0-4 16,6 0-14-16,-3 0-41 15,-7 6-77-15,-9 1-232 16</inkml:trace>
  <inkml:trace contextRef="#ctx0" brushRef="#br0" timeOffset="111917.56">23805 13971 629 0,'0'0'217'16,"0"0"-138"-16,0 0 42 15,0 0-56-15,0 0-39 0,0 0-26 16,69 24-26-16,-32-11-116 15,3-5-217-15</inkml:trace>
  <inkml:trace contextRef="#ctx0" brushRef="#br0" timeOffset="112466.05">24250 13604 665 0,'0'0'113'0,"0"0"-34"15,0 0-17-15,0 0-54 16,0 0-7-16,-3 93 50 16,0-37-11-16,1 3-20 15,2 0-2-15,0-4-6 16,5-6 5-16,9-3 1 0,3-7-6 15,4-8-5-15,1-8-1 16,1-10-4-16,5-10-1 16,2-3 6-16,1-12 1 15,-1-17-4-15,-5-10-1 16,-7-11-3-16,-7-10 0 16,-8-11-2-16,-3-3 2 15,0 2-4-15,-17 12-1 16,-4 15 5-16,-7 16 5 15,-3 12-4-15,-2 10-1 16,0 7-3-16,3 0-7 16,2 20-32-16,4 13-80 15,6 6-93-15,6 0-145 0</inkml:trace>
  <inkml:trace contextRef="#ctx0" brushRef="#br0" timeOffset="112818.4">24227 13911 769 0,'0'0'88'16,"0"0"21"-16,0 0-65 16,0 0-20-16,0 0-17 15,0 0-2-15,82-56 0 16,-67 56-2-16,-3 8 0 16,0 1 7-16,-3-1 5 15,-1-2 10-15,-5-4 12 16,0-2 6-16,-2 0 6 15,1 0-11-15,5-4-22 16,0-9-16-16,2-1-186 16,3 4-370-16</inkml:trace>
  <inkml:trace contextRef="#ctx0" brushRef="#br0" timeOffset="113477.61">24628 14090 406 0,'0'0'546'0,"0"0"-516"15,0 0-29-15,0 0 3 16,0 0 3-16,0 0 5 16,0 69 4-16,2-45-9 15,4-5-7-15,2-5 0 16,2-2-3-16,-1-8-7 16,1-4 10-16,5 0 2 15,-3-14 15-15,2-9-1 0,-4-2 31 16,-6-2 21-16,-4 2-4 15,0 5-35-15,-3 2 1 16,-13 9-30-16,-2 6-1 16,-6 3-20-16,-1 3-33 15,0 17-56-15,7-2-130 16,7-2-522-16</inkml:trace>
  <inkml:trace contextRef="#ctx0" brushRef="#br0" timeOffset="114567.61">24681 13445 139 0,'0'0'87'16,"0"0"-2"-16,0 0 2 16,0 0-18-16,0 0-30 15,0 0-31-15,1 0-8 0,-1 0-6 16,0 0-9-16,0 0 15 15,0 0 5-15,3 0 49 16,0 0-13-16,-1 0-18 16,-2 0 53-16,0 0-37 15,0 0-15-15,0 0-24 16,0 0-5-16,0 0 5 16,0 3 5-16,1 2 3 15,4-2 10-15,-1 1 20 16,2-2 2-16,0-2-7 15,1 3-5-15,-2-3 4 16,-4 0 1-16,1 0 0 16,-2 0 4-16,0 0 1 15,0-3-2-15,0-3-20 16,0-2-5-16,-2 0-4 0,-5 3-4 16,-3 0 0-16,-1 3-2 15,1 1 0-15,-2 1 1 16,1 0-1-16,2 0-1 15,-2 3 0-15,0 10-1 16,2 4 1-16,0 0 0 16,6 2 4-16,2-1 1 15,1-3-1-15,0 1 8 16,0-3 7-16,7-3 1 16,2-1-5-16,0-2-3 15,0-1 11-15,4-1-14 16,4-2 4-16,2-1-4 0,-1 1-9 15,0-2-15-15,-4 3-55 16,-1 2-131-16,-4-2-344 16</inkml:trace>
  <inkml:trace contextRef="#ctx0" brushRef="#br0" timeOffset="116119.4">24997 13886 603 0,'0'0'182'0,"0"0"-88"16,0 0 35-16,0 0-40 16,0 0-35-16,0 0-47 15,72-4-7-15,-25 4-4 16,6 0-48-16,0 0-107 16,-2 0-407-16</inkml:trace>
  <inkml:trace contextRef="#ctx0" brushRef="#br0" timeOffset="116914.23">25815 13576 387 0,'0'0'107'0,"0"0"52"16,0 0 18-16,0 0-56 16,0 0-59-16,0 0-41 15,1-3-21-15,-2 35 0 16,-11 15 20-16,-3 10-2 15,-3 0 22-15,-4 2 9 16,-1-8-5-16,-1-5 4 16,-1-10-22-16,3-7-12 15,2-11-6-15,8-8 4 16,5-7-4-16,1-3 1 16,-3-2 3-16,-3-16-12 0,-3-10-1 15,3-9-36 1,3-4 0-16,2 3-10 0,4 6 16 15,3 8 17-15,0 12 14 16,0 6 8-16,7 4-8 16,8 2-3-16,7 0 3 15,8 14 3-15,3 6 9 16,3 4 10-16,0-2-7 16,3-2-4-16,-1-2-6 15,-2-3-1-15,-5-4-3 16,-5-4-1-16,-8-4-79 15,-4-3-214-15</inkml:trace>
  <inkml:trace contextRef="#ctx0" brushRef="#br0" timeOffset="117549.65">26346 13591 210 0,'0'0'98'0,"0"0"-44"15,0 0 77-15,0 0 0 16,0 0 1-16,0 0-41 15,-33-46-20-15,16 40 7 16,-2 2-8-16,0 4-13 16,-2 0-18-16,-1 0-28 0,-1 11-11 15,7 9-3 1,1 7 2-16,9 3-3 0,6 0-7 16,0-1-9-16,0-7-7 15,15-5-15-15,3-8 8 16,6-9 24-16,2 0 10 15,3-20 0-15,-3-6 3 16,-6-5 5-16,-7-4 24 16,-7-6 19-16,-6-2-11 15,-1-2-25-15,-18 1 11 16,-4 4 7-16,-4 11-15 16,-4 9 15-16,-5 10-18 0,0 9-15 15,5 1-6 1,7 8-18-16,6 16-41 0,12 6-41 15,6 2-85-15,9-3-146 16</inkml:trace>
  <inkml:trace contextRef="#ctx0" brushRef="#br0" timeOffset="118000.09">26387 13429 880 0,'0'0'79'0,"0"0"-5"16,0 0 18-16,0 0-37 15,-4-75-6-15,4 74-19 0,0 1-30 16,4 0-9-16,9 4-9 16,3 12 3-16,2 1 2 15,1-2-3-15,0-2 4 16,-3-6 9-16,0-5 3 15,-3-2 5-15,0 0 14 16,-2-8 8-16,-3-4-4 16,-5 2-10-16,-2 4 11 15,-1 5 15-15,0 1-24 16,2 0-15-16,1 12-24 16,1 16-8-16,3 10 31 15,1 1 2-15,-2 2-1 0,0-6 0 16,1-5-1-1,-4-9-1-15,-3-10 1 0,0-5 1 16,0-6 1-16,-3 0 15 16,-18 0 22-16,-8 0-21 15,-4-6-17-15,1 4-16 16,7 2-45-16,3 0-52 16,5 16-98-16,7 8-204 15</inkml:trace>
  <inkml:trace contextRef="#ctx0" brushRef="#br0" timeOffset="118458.93">26089 13880 834 0,'0'0'74'16,"0"0"49"-16,0 0-2 15,0 0-28-15,0 0-61 16,152-8-28-16,-59 8-1 15,5 0-3-15,1 0-2 16,-11 0-1-16,-15 0-20 16,-21 6-82-16,-20 4-108 15,-19 0-265-15</inkml:trace>
  <inkml:trace contextRef="#ctx0" brushRef="#br0" timeOffset="120873.99">26268 14182 301 0,'0'0'153'0,"0"0"-151"15,0 0 2-15,0 0 11 16,0 0 6-16,0 0 3 16,0 2-3-16,0-2 0 15,0 0 18-15,0 0 22 16,0 0 7-16,0 0-5 16,0 0-17-16,0 0-17 0,0 0-7 15,0 0-3 1,0 0-7-16,0 0 7 0,0 0 18 15,0 0 11-15,0 0-8 16,0 0-4-16,0 0 8 16,0-1 0-16,0-6-36 15,0 1 6-15,-3 1-1 16,-4 0-11-16,-5 2-1 16,0 2-1-16,-3 1 6 15,-2 0-6-15,-2 6-2 16,1 11-4-16,0 5 3 15,5 5 2-15,3-2-3 16,8 2-2-16,2-5-6 16,0-3-11-16,15-4-4 15,4-7 11-15,10-7 9 0,1-1 6 16,2-5 1 0,1-15 1-16,-4-6 3 0,-7-5 10 15,-10-4 7-15,-6-7 4 16,-6-2-7-16,0 2 0 15,-17 3-12-15,-3 10 8 16,-3 6-8-16,-5 8 1 16,-4 7-7-16,-1 4-9 15,2 4 2-15,4 0-33 16,8 15-16-16,11 4-74 16,8 4-56-16,0-2-131 15</inkml:trace>
  <inkml:trace contextRef="#ctx0" brushRef="#br0" timeOffset="121367.93">26582 14025 216 0,'0'0'411'15,"0"0"-351"-15,0 0 115 16,0 0-53-16,0 0-48 15,0 0-54-15,-36 20-19 16,25 22 2-16,7 7 6 16,4 1-1-16,0-8-1 15,12-7 5-15,4-8-9 16,5-12 4-16,-2-5 0 16,1-10 0-16,1 0 11 0,1-10 15 15,-4-12-17 1,-2-9 15-16,-8-3-3 0,-8-5-8 15,0-3-5-15,0 5-7 16,-12 3-1-16,-3 8-7 16,-2 9-4-16,0 12-14 15,-1 5-22-15,-5 0-31 16,3 21-35-16,0 6-84 16,11 1-93-16</inkml:trace>
  <inkml:trace contextRef="#ctx0" brushRef="#br0" timeOffset="121579.26">26598 14170 852 0,'0'0'176'16,"0"0"-162"-16,0 0 83 15,0 0-42-15,0 0-34 16,0 0-21-16,34-20-5 15,-4 20 2-15,-3 2-8 16,-6 2-37-16,-3 0-39 16,-5 1-95-16,-1-2-183 15</inkml:trace>
  <inkml:trace contextRef="#ctx0" brushRef="#br0" timeOffset="121914.93">26861 14224 212 0,'0'0'572'15,"0"0"-572"-15,0 0 0 16,0 0 0-16,0 0 17 15,0 0-8-15,10 84 7 16,0-74 2-16,4-6-3 16,1-4 23-16,1 0 47 0,0-14-10 15,-2-7-30-15,-8-1 8 16,-6-1 2-16,0 5-41 16,-15 5-14-16,-6 7-32 15,-1 6-6-15,-1 0-55 16,3 17-70-16,6 0-34 15,9 0-275-15</inkml:trace>
  <inkml:trace contextRef="#ctx0" brushRef="#br0" timeOffset="123356.78">27450 13974 884 0,'0'0'142'15,"0"0"-31"-15,0 0-3 16,0 0-61-16,0 0-44 0,0 0-3 16,19 13-17-1,-19 18 11-15,0 7-47 0,0-1-90 16,3-5-247-16</inkml:trace>
  <inkml:trace contextRef="#ctx0" brushRef="#br0" timeOffset="124016.9">28078 13408 212 0,'0'0'270'15,"0"0"-187"-15,0 0 23 16,0 0 19-16,0 0-51 15,-30 93 9-15,21-42-29 16,5 7-29-16,4 1-18 16,0-1-7-16,22-6 2 15,8-9 2-15,7-14-4 16,2-11 0-16,1-9-3 16,-5-9 0-16,-4 0 2 15,-4-14 1-15,-9-11 2 0,-2-11 1 16,-8-9 4-1,-7-9 7-15,-1-7 5 0,0-7-4 16,-11-2 8-16,-8 7-9 16,-4 10-7-16,-5 14 2 15,0 18 4-15,-3 11-13 16,-2 10-17-16,-1 8-16 16,5 22-29-16,5 14-43 15,11 5-25-15,10 3-205 16</inkml:trace>
  <inkml:trace contextRef="#ctx0" brushRef="#br0" timeOffset="124317.96">28087 13779 804 0,'0'0'92'0,"0"0"-30"16,0 0-23-16,58-82-30 16,-28 72-9-16,0 7-2 0,-4 3-5 15,-4 0 1 1,-3 13-2-16,-7 0-3 0,1-2 7 15,-2-3 3-15,3-4-2 16,3-4-173-16,-1 0-506 16</inkml:trace>
  <inkml:trace contextRef="#ctx0" brushRef="#br0" timeOffset="124586.95">28578 13865 846 0,'0'0'164'15,"0"0"-154"-15,0 0 48 16,0-72-19-16,0 62-13 16,0 6 14-16,0 4-3 15,0 0-37-15,0 7-17 16,0 17-4-16,0 9 21 15,0 2 5-15,0-1 5 16,0-5-5-16,0-5-3 16,0-5-2-16,0-6-27 15,0-13-201-15</inkml:trace>
  <inkml:trace contextRef="#ctx0" brushRef="#br0" timeOffset="125666.17">28548 13177 375 0,'0'0'267'0,"0"0"-206"16,0 0 23-16,0 0-11 15,0 0 35-15,0 0-39 16,-2 76-35-16,1-56-12 16,-1-3-8-16,1-7-9 15,-1-5-4-15,1-3-2 0,1-2-4 16,-2 0-4-16,2 0 6 15,-4-2 3-15,3-10 0 16,1-3 0-16,0 2 0 16,0 2 12-16,0 4 21 15,0 5-3-15,4 0-10 16,3 0-12-16,7 2-8 16,5 0-1-16,3 0-2 15,0 0 2-15,-2 0-7 16,-4 0-28-16,-3 0-11 15,-3 0-17-15,-2-2 9 16,-1-9 11-16,-4-2-17 16,-3-2 18-16,0 0 43 0,0 4 13 15,0 2 16 1,0 6 52-16,0 3-11 0,-3 0-40 16,-6 9-30-16,0 14-5 15,-1 11 5-15,2 3 2 16,4 9-2-16,4-4-128 15,0-1-251-15</inkml:trace>
  <inkml:trace contextRef="#ctx0" brushRef="#br0" timeOffset="125949.83">28882 13542 852 0,'0'0'209'15,"0"0"-168"-15,0 0-11 16,0 0-30-16,121-10-7 0,-78 10-88 16,-7 0-196-16</inkml:trace>
  <inkml:trace contextRef="#ctx0" brushRef="#br0" timeOffset="126077.92">28976 13643 946 0,'0'0'0'0,"0"0"3"16,0 0-14-16,0 0-8 16,0 0-12-16,133 4-208 15</inkml:trace>
  <inkml:trace contextRef="#ctx0" brushRef="#br0" timeOffset="126515.65">29455 13248 400 0,'0'0'520'16,"0"0"-498"-16,0 0-19 15,0 0 0-15,-40 89 0 16,32-24 25-16,5 8 13 0,3 3-13 16,0 1-16-16,6-4-8 15,13-8-4 1,4-9-16-16,5-17-18 0,1-14 1 16,1-16-6-16,-1-9 39 15,3-15 8-15,2-20 4 16,-3-17-8-16,-2-8 12 15,-8-8 21-15,-11-6 3 16,-8 1 1-16,-2 5 2 16,-8 3 9-16,-19 16-1 15,-4 13-45-15,-3 14-6 16,-2 14-13-16,0 8-17 16,3 7-23-16,3 19-68 15,6 8-72-15,11 3-154 16</inkml:trace>
  <inkml:trace contextRef="#ctx0" brushRef="#br0" timeOffset="126830.29">29360 13620 836 0,'0'0'144'16,"0"0"-95"-16,0 0 26 16,0 0-47-16,86-58-25 15,-56 54-2-15,-2 4 3 16,-1 0-4-16,-9 0 0 15,-3 1 0-15,-6 8 2 16,-3 2-2-16,0 0-35 16,1-1-118-16,1-6-321 15</inkml:trace>
  <inkml:trace contextRef="#ctx0" brushRef="#br0" timeOffset="127474.37">29801 13921 754 0,'0'0'345'16,"0"0"-329"-16,0 0-16 16,0 0-3-16,0 0 3 15,0 0 6-15,45-82-2 16,-36 66-3-16,-2 5-1 16,-5 5 7-16,-2 3 41 15,0 3-1-15,0 0-47 16,0 6-3-16,0 15-19 15,0 7 22-15,-3 2 0 16,1-2 3-16,2-5-3 16,0-5 1-16,0-5-1 15,0-6-12-15,0-7-86 0,0 0-273 16</inkml:trace>
  <inkml:trace contextRef="#ctx0" brushRef="#br0" timeOffset="128095.36">29997 13216 491 0,'0'0'35'16,"0"0"68"-16,0 0-33 15,0 0-23-15,0 0-13 16,0 0 0-16,9 24 7 15,-9-24 26-15,0 0 27 16,0-1-9-16,0-8-33 16,-3-2-50-16,-10 3 10 15,-3 2-11-15,-2 4 2 16,-3 2-2-16,-1 0-1 16,2 5 0-16,1 8-3 15,6 1-1-15,4 2 4 16,4 1 0-16,5-2 2 0,0-1 1 15,0 1 8-15,12-2 2 16,3-2 2-16,4 0-3 16,6-1-12-16,3 1-15 15,2-6-68-15,1-5-315 16</inkml:trace>
  <inkml:trace contextRef="#ctx0" brushRef="#br0" timeOffset="131578.17">30134 13605 237 0,'0'0'97'15,"0"0"-30"-15,0 0 0 16,0 0-6-16,0 0-22 16,0 0-13-16,0 0 7 15,0 0 0-15,-1 0 9 16,1 0 11-16,0 0 5 16,0 0-14-16,0 0-9 15,0 0-19-15,0 0-16 0,0 0-1 16,0 0-3-16,0 0 1 15,0 0 3-15,0 0 1 16,0 0 0-16,0 0 0 16,0 0 6-16,0 0 3 15,0 0 2-15,0 0 10 16,0 0 4-16,0 0 3 16,0 0 8-16,0 0 10 15,0 0-2-15,5 0-18 16,9 0-7-16,6 0 7 15,3 0-2-15,2 3-21 16,-1 2-4-16,5 0-15 16,0 1-118-16,4-6-303 15</inkml:trace>
  <inkml:trace contextRef="#ctx0" brushRef="#br0" timeOffset="132138.76">30690 13357 251 0,'0'0'163'16,"0"0"-46"-16,0 0 44 16,0 0 12-16,0 0-18 15,0 0-75-15,41-41-67 16,-41 75-1-16,0 12 2 15,-8 10 27-15,-7 0-19 0,0 0-7 16,-3-9-11 0,-4-5 3-16,-1-6 2 0,-2-6-3 15,-2-9 4-15,2-11-1 16,0-10 4-16,1 0 4 16,1-15-6-16,4-10-4 15,8-8-7-15,8-1-11 16,3-2-1-16,8 6 4 15,14 8-4-15,3 8 5 16,3 9 5-16,3 5-6 16,2 5 1-16,-3 16 7 15,-2 4 7-15,-4 6 0 16,-3-1-4-16,-2-2-3 16,7-1-3-16,2-9-65 15,5-12-147-15,0-6-518 0</inkml:trace>
  <inkml:trace contextRef="#ctx0" brushRef="#br0" timeOffset="132669.93">31221 13241 623 0,'0'0'166'0,"0"0"-84"15,0 0 61-15,0 0-59 16,0 0-45-16,0 0-24 16,-44-20-15-16,16 38-7 15,-4 14 1-15,4 9 3 16,5 6 3-16,4-3 1 16,10-2-1-16,7-10-12 15,2-9-26-15,6-11-17 16,17-12 18-16,9 0 37 0,4-21 9 15,3-12-9-15,-3-9 5 16,-7-4 37-16,-12-8 14 16,-12-4-7-16,-5 0-13 15,-11 3-9-15,-17 6 21 16,-11 14-6-16,-6 13-25 16,0 10-17-16,-2 12-5 15,5 5-18-15,8 22-4 16,5 14-30-16,9 5-43 15,12 2-78-15,8-9-141 0</inkml:trace>
  <inkml:trace contextRef="#ctx0" brushRef="#br0" timeOffset="133120.37">31369 13054 786 0,'0'0'98'0,"0"0"-73"16,0 0 96-16,0 0-42 15,0 0-56-15,0 0-23 16,26-25-14-16,-15 49 11 16,3 3 2-16,2 2-10 15,-1-8-10-15,2-8-5 0,-5-8 17 16,-1-5 9-16,3 0 35 15,0-9 10-15,0-10-37 16,-5 2 7-16,-3 3 29 16,-4 7 4-16,-1 4-9 15,-1 3-39-15,0 11 0 16,0 22-57-16,0 13 55 16,0 12 1-16,0 2 1 15,0 0-6-15,0-4-24 16,-6-7-6-16,-1-14 5 15,-2-11 25-15,0-14 6 16,-2-9 15-16,-5-1 39 16,-8-3 15-16,-7-12-53 15,-2 1-16-15,3 3-4 16,6 5-44-16,7 6-84 0,6 6-110 16,9 17-192-16</inkml:trace>
  <inkml:trace contextRef="#ctx0" brushRef="#br0" timeOffset="133316.71">31003 13613 149 0,'0'0'0'16</inkml:trace>
  <inkml:trace contextRef="#ctx0" brushRef="#br0" timeOffset="133569.9">31019 13580 80 0,'0'0'792'16,"0"0"-697"-16,0 0-17 15,152 0 46-15,-60 0-84 16,15 0-37-16,4 2 0 15,-2-1-3-15,-17 5-15 16,-20 2-37-16,-26 3-144 16,-26 2-221-16</inkml:trace>
  <inkml:trace contextRef="#ctx0" brushRef="#br0" timeOffset="134101.97">31138 13905 197 0,'0'0'716'0,"0"0"-697"16,-93 1-13-16,58 25 14 15,0 6-10-15,8 5-3 16,10-2 1-16,12-1-5 16,5-4-3-16,13-7-19 15,22-9-11-15,10-12 9 16,8-2-7-16,2-16-13 16,-4-10 23-16,-9-8 18 15,-14-4 72-15,-16-7 13 16,-12-6-2-16,-4-4-31 0,-26 1-20 15,-9 9 21 1,-9 14-21-16,-5 17-16 0,0 14-16 16,4 4-3-16,12 27-54 15,10 12-84-15,16 1-82 16,11-1-336-16</inkml:trace>
  <inkml:trace contextRef="#ctx0" brushRef="#br0" timeOffset="134590.94">31362 13868 665 0,'0'0'235'0,"0"0"-224"0,0 0-2 16,0 0-1-16,-41 92 11 15,41-50-4-15,0-1-15 16,14-4 0-16,8-2-23 16,4-11 0-16,0-10 12 15,4-11 11-15,3-3 0 16,1-19 21-16,1-10 17 16,-5-6 11-16,-11-8 25 15,-12-3 5-15,-7-6-24 16,-1 0-15-16,-17 9-6 15,-6 9-22-15,-6 17-12 16,-1 16-4-16,-8 2-41 0,2 29-42 16,3 11-43-1,5 3-85-15,14 0-364 0</inkml:trace>
  <inkml:trace contextRef="#ctx0" brushRef="#br0" timeOffset="134840.04">31418 13946 1030 0,'0'0'45'15,"0"0"-3"-15,0 0-6 16,0 0-16-16,0 0-19 16,0 0-1-16,15-5-19 0,8 21 19 15,5-2 0 1,0-5 6-16,-1-5 1 0,-1-4 15 15,-6 0 20-15,-6 0-16 16,-6-6-26-16,-7-1-6 16,-1 4-102-16,-3 3-170 15,-14 0-512-15</inkml:trace>
  <inkml:trace contextRef="#ctx0" brushRef="#br0" timeOffset="135669.97">31730 14129 336 0,'0'0'564'15,"0"0"-551"-15,0 0-6 16,0 0 10-16,0 0 21 16,0 0 6-16,20-43-10 15,-19 41-21-15,1 2 0 16,-2 0 21-16,0 0 15 16,0 0 0-16,0-1-7 15,0 1-15-15,0 0-5 0,0 0-11 16,0 0-8-16,0 0-2 15,0 0-1-15,0 0 1 16,0 0-1-16,0 0 3 16,0-3 11-16,0 3 4 15,0 0-7-15,0-1-8 16,0 1-3-16,0 0 0 16,0-2-8-16,0 1-1 15,0-1 5-15,0-1 1 16,3 1 3-16,-3-1 0 15,1 0 3-15,1 0 0 16,1-3-2-16,-2 0 0 0,2-1-1 16,0 2 2-1,-3 1 2-15,0 2 2 0,0 2 0 16,0 0-6-16,0 0 0 16,0 0-6-16,0 0-8 15,1 7-20-15,2 10 15 16,-1 5 13-16,-1 2-11 15,1 1 3-15,-2-2-3 16,1 0 3-16,-1-3-1 16,0-2 6-16,0-3 0 15,0-3-3-15,0 0-6 16,0-5-13-16,-1-1-4 16,-7-2 9-16,-3-1 18 0,-1-2 5 15,-3-1 3 1,0 0 7-16,-3 0 12 0,3 0 9 15,2 0 11-15,5 0 11 16,4 0-15-16,4 0-13 16,0 0-6-16,0 0-6 15,0 0 8-15,0 0-6 16,10 0-7-16,3 0 3 16,1 0 1-16,2 0 7 15,-2 0-6-15,5 0-8 16,8 0-2-16,10 0-43 15,8 0-92-15,4 0-279 0</inkml:trace>
  <inkml:trace contextRef="#ctx0" brushRef="#br0" timeOffset="137119.87">32136 13422 478 0,'0'0'260'16,"0"0"-203"-16,0 0-5 16,0 0-39-16,0 0-13 15,0 0-3-15,-1-3 1 16,1 3 1-16,0 0 1 15,0 0 14-15,0 0 42 16,0 0 30-16,0-1-13 0,0 1-21 16,0 0-7-16,0 0 0 15,0 0-12-15,0 0-10 16,0 0-17-16,0 0-5 16,0 0 4-16,0 0 4 15,0 0-5-15,0 0 7 16,0 0 5-16,0 0 4 15,0-2-2-15,0 2-8 16,0 0-4-16,0 0-6 16,0 0-6-16,0 0-9 15,0 0 3-15,0 0 2 16,0-1 7-16,0 0 3 16,0 1 1-16,0 0 0 0,0 0 2 15,0 0 0-15,0 0-1 16,0 0 4-16,0 0 5 15,0-2 0-15,0 2 8 16,0 0-3-16,0 0-16 16,0 0-15-16,0 0-35 15,0 0-31-15,0 0-80 16,0 6-134-16,0 4 118 16,0-2-233-16</inkml:trace>
  <inkml:trace contextRef="#ctx0" brushRef="#br0" timeOffset="137360.67">32085 13470 371 0,'0'0'313'16,"0"-1"-258"-16,0-6 103 16,0 4 12-16,8-3-84 15,-1 3 0-15,2 1-24 16,-3 2-9-16,3 0-13 15,2 5-15-15,0 18-2 16,0 10-6-16,-5 8-11 16,-6 2-2-16,0 4-4 15,-9 0-43-15,-10 7-51 16,-4-6-104-16,4-10-367 16</inkml:trace>
  <inkml:trace contextRef="#ctx0" brushRef="#br0" timeOffset="138611.23">32626 13241 516 0,'0'0'475'0,"0"0"-418"0,0 0-23 16,0 0-18-16,0 0-14 16,0 0-2-16,-72 105 30 15,58-46 1-15,4 6-20 16,5-5-10-16,4-1 1 15,1-8-1-15,1-11-1 16,16-6-3-16,4-11-8 16,4-10-6-16,6-13 14 15,4 0 3-15,1-20 1 16,1-10 4-16,-4-6-1 16,-7-8 7-16,-6-7 8 0,-5-7 2 15,-9-3 1 1,-6 4-6-16,0 9 4 0,-11 8 25 15,-10 13 1-15,-5 7-43 16,-6 12-3-16,-2 5-14 16,-4 3-17-16,0 14-17 15,2 16-27-15,5 9-32 16,7 5-100-16,10-3-238 16</inkml:trace>
  <inkml:trace contextRef="#ctx0" brushRef="#br0" timeOffset="138918.9">32480 13548 754 0,'0'0'261'0,"0"0"-211"15,0 0 28-15,0 0-61 16,0 0-17-16,0 0-6 16,104-41 1-16,-75 48-4 15,1 8-5-15,-1 2 5 16,0-2 9-16,-2-5 0 16,-6-5 2-16,-6-4 15 15,-4-1 13-15,-8 0 13 0,-3-11-43 16,0-3-62-16,0-2-118 15,-12 6-276-15</inkml:trace>
  <inkml:trace contextRef="#ctx0" brushRef="#br0" timeOffset="141977.76">33080 13116 109 0,'0'0'273'16,"0"0"-253"-16,0 0 89 15,0 0 2-15,0 0-32 16,0 0 15-16,-7-66-1 15,7 66-20-15,0 0-43 0,0 8-30 16,-6 16 3 0,-4 10 44-16,1 3 10 0,0-2-36 15,2-5-14-15,3-7-4 16,3-10-2-16,1-6 1 16,0-6-2-16,0-1 5 15,0 0 6-15,0-2 8 16,7-12-19-16,5-2-15 15,0 2 1-15,0 7 13 16,-5 5-34-16,0 2-17 16,3 0-40-16,-3 0-15 15,1 0 48-15,-1 1 12 16,-2-1 25-16,2 0 22 0,-2 0 8 16,1-7 37-1,-3-7 18-15,-3-1 13 0,0 2 27 16,0 7-19-16,0 3-9 15,0 1-18-15,0 2-38 16,-9 9-19-16,-8 16-22 16,-1 11 16-16,0 6-46 15,5 1-62-15,3 0-110 16,5-6-296-16</inkml:trace>
  <inkml:trace contextRef="#ctx0" brushRef="#br0" timeOffset="142931.6">32867 13783 694 0,'0'0'123'0,"0"0"-42"16,0 0 46-16,0 0-73 15,0 0-37-15,0 0 7 16,0 0-16-16,76-31-7 15,-62 31 2-15,-1 11 4 16,-3-1 0-16,-2 5-4 0,-6 2-3 16,-2 3-6-1,0 1 6-15,-14-1 0 0,-4 0 5 16,0-8 2-16,6-2 4 16,5-4 5-16,4-4-6 15,3 3-8-15,0-1-2 16,0 0 0-16,10 3-8 15,17 2-10-15,9-6-69 16,5-3-278-16</inkml:trace>
  <inkml:trace contextRef="#ctx0" brushRef="#br0" timeOffset="143396.76">33104 13535 712 0,'0'0'143'0,"0"0"-101"15,0 0 80-15,0 0-12 16,0 0-42-16,0 0-45 16,30 4-23-16,-3 5-40 15,0-2-101-15,-3-1-166 0,-8 1-355 16</inkml:trace>
  <inkml:trace contextRef="#ctx0" brushRef="#br0" timeOffset="143539.78">33079 13650 741 0,'0'0'183'16,"0"0"-179"-16,0 0 71 15,0 0 11-15,0 0-75 16,0 0-11-16,67 25-80 15,-28-18-196-15</inkml:trace>
  <inkml:trace contextRef="#ctx0" brushRef="#br0" timeOffset="143755.94">33458 13827 836 0,'0'0'295'16,"0"0"-295"-16,0 0-218 0,0 0-94 15</inkml:trace>
  <inkml:trace contextRef="#ctx0" brushRef="#br0" timeOffset="143935.64">33603 13845 582 0,'0'0'372'16,"0"0"-372"-16,0 0-61 15,0 0-61-15,0 0-97 16,0 0 68-16,67 12-5 15,-42-8-13-15,-7-4 169 0,-9 0 149 16,-9 0-149-16</inkml:trace>
  <inkml:trace contextRef="#ctx0" brushRef="#br0" timeOffset="148547.84">11643 15209 394 0,'0'0'671'0,"0"0"-623"15,0 0-44-15,0 0 22 16,0 0 21-16,-36 83 7 16,23-42-14-16,2-5-26 15,5-4-6-15,1-7-2 16,4-8-1-16,1-6-3 15,0-7 8-15,0-1 0 0,3-1-1 16,12-2-1 0,3 0-2-16,3 0 3 0,-3 0 2 15,1-6 1-15,-4-1 3 16,-3 1-6-16,-6 3-8 16,-5 3-1-16,-1 0-3 15,2 0-15-15,-2-1-25 16,3-1-26-16,6-2-45 15,7-3-84-15,5-4-152 16</inkml:trace>
  <inkml:trace contextRef="#ctx0" brushRef="#br0" timeOffset="148721.22">11734 15308 636 0,'0'0'126'0,"0"0"-62"16,0 0 70-16,-35 115-12 15,35-61-33-15,0 1-46 16,0 1-35-16,8-2-8 16,1-2-7-16,4 0-77 15,-2-7-115-15,-4-11-412 16</inkml:trace>
  <inkml:trace contextRef="#ctx0" brushRef="#br0" timeOffset="149109.94">12004 15719 958 0,'0'0'0'0,"0"0"-17"16,0 0-199-16,0 0-103 16</inkml:trace>
  <inkml:trace contextRef="#ctx0" brushRef="#br0" timeOffset="151218.59">12729 15076 624 0,'0'0'80'0,"0"0"42"0,0 0 22 16,0 0-16-16,0 0-34 15,0 0-44-15,0-28-32 16,0 67-16-16,3 18 18 16,7 15 36-16,2 1-43 15,4-5-11-15,-2-12-2 16,-3-12 1-16,-3-14 0 15,-5-12-1-15,-3-11-1 16,0-4-20-16,0-3-48 16,0 0-40-16,-9-15-38 15,-10-13-154-15,-2-11-288 16</inkml:trace>
  <inkml:trace contextRef="#ctx0" brushRef="#br0" timeOffset="151430.67">12666 15172 98 0,'0'0'663'0,"0"0"-552"0,0 0-27 15,0 0-15-15,73-72-37 16,-31 72-24-16,6 0-2 16,-3 4 2-16,-5 10-7 15,-7 6-1-15,-8 4-4 16,-4 4 1-16,-9 3 1 16,-6 2 2-16,-6 2 3 15,0 3 16-15,0 0-8 16,-9 4-9-16,6-4-2 15,3 1-82-15,1-7-108 16,23-9-254-16</inkml:trace>
  <inkml:trace contextRef="#ctx0" brushRef="#br0" timeOffset="151742.46">13318 15343 803 0,'0'0'44'16,"0"0"-38"-16,0 0 1 16,0 0-7-16,0 0 0 15,-34 94 2-15,34-51 2 16,12-8-4-16,6-8-13 16,-2-12 13-16,-1-9 7 15,-2-6 13-15,-4-3 51 0,-1-18 51 16,-5-11-60-16,-3-2-11 15,0-2-21-15,-12 4-4 16,-7 9-26-16,0 9-10 16,-1 14-24-16,-1 0-45 15,4 23-39-15,7 9-8 16,6 5-86-16,4-3-166 16</inkml:trace>
  <inkml:trace contextRef="#ctx0" brushRef="#br0" timeOffset="152281.97">13637 15350 768 0,'0'0'91'15,"0"0"-84"-15,0 0-7 16,0 0 56-16,-17 110-25 16,17-70-12-16,0-7-11 15,4-6-5-15,12-8-3 16,1-11-3-16,5-8-4 16,-1 0 1-16,3-18 6 0,-8-12 1 15,-4-5 2 1,-10-4 10-16,-2 0 33 0,-12 0 8 15,-13 3-35-15,-5 6-11 16,0 8 4-16,-3 11-5 16,5 6-7-16,7 5-11 15,6 0 4-15,10 1-9 16,5 7-45-16,0-2-7 16,17-6-7-16,7 0 43 15,4-12 32-15,2-13 0 16,-3-4 2-16,-5-6 28 15,-7 1 11-15,-3 1 3 0,-8 0 5 16,-4 6-15 0,0 8-8-16,0 9 21 0,-4 6-12 15,-4 4-18-15,-3 2-17 16,0 25-14-16,-1 11 7 16,6 12-2-16,6 9-14 15,0 1-29-15,3 0-88 16,17-11-110-16,3-12-268 15</inkml:trace>
  <inkml:trace contextRef="#ctx0" brushRef="#br0" timeOffset="152531.37">13954 15283 494 0,'0'0'438'0,"0"0"-438"16,0 0-8-16,-6 101 8 15,6-58 30-15,0 0-7 16,0-6-3-16,0-7-9 16,1-8-4-16,2-9 0 15,-3-8-2-15,0-3-3 16,0-2 12-16,-3 0 28 16,-13 0-7-16,-5-6-35 15,-3-6-38-15,0-2-42 16,-1 0-79-16,8-1-218 15</inkml:trace>
  <inkml:trace contextRef="#ctx0" brushRef="#br0" timeOffset="152673.18">13845 15355 479 0,'0'0'268'16,"0"0"-168"-16,0 0 23 16,0 0-31-16,0 0-52 15,0 0-15-15,103-23-9 16,-70 25-16-16,2 8-10 15,1 0-121-15,-1-3-325 16</inkml:trace>
  <inkml:trace contextRef="#ctx0" brushRef="#br0" timeOffset="154141.87">14686 15292 549 0,'0'0'107'0,"0"0"48"16,0 73 4-16,0-50-41 16,0-4-42-16,0-6-27 15,0-6-15-15,0-2-23 16,0-5-8-16,0 0-3 16,0 0-1-16,5 0-6 15,4-16-4-15,5-3-6 16,0-3-8-16,1 4 21 15,-6 5 3-15,-3 6 1 16,-3 6 3-16,2 1 7 0,5 0-4 16,3 7 21-1,5 7 4-15,-1 1-3 0,-1 1 0 16,-3 1-19-16,1-2-9 16,-2 3-3-16,-3-1-72 15,-2-4-138-15,-3-6-535 16</inkml:trace>
  <inkml:trace contextRef="#ctx0" brushRef="#br0" timeOffset="154562">15022 15268 583 0,'0'0'238'0,"0"0"-238"16,0 0 29-16,0 0 32 16,0 0 49-16,0 0-51 15,13 86-33-15,-6-66 11 16,-2-10-20-16,-3-2-4 15,-1-6-3-15,-1-2 4 0,2 0 26 16,4 0-2 0,3-17-28-16,5-3-10 0,2-3-26 15,-3 8 20-15,-4 5 5 16,-6 6 0-16,-2 4 0 16,1 0-1-16,1 1 2 15,3 14 0-15,3 3 20 16,0 2-13-16,-2 2-5 15,5-1-2-15,2 0-60 16,3-7-151-16,3-7-416 16</inkml:trace>
  <inkml:trace contextRef="#ctx0" brushRef="#br0" timeOffset="155216.47">15528 15470 816 0,'0'0'364'0,"0"0"-358"16,0 0-6 0,0 0-21-16,0 0-24 0,0 0-62 15,-5 0-173-15</inkml:trace>
  <inkml:trace contextRef="#ctx0" brushRef="#br0" timeOffset="155717.91">16005 15245 1100 0,'0'0'25'15,"0"0"-25"-15,0 0-12 16,0 0 11-16,0 0 1 16,0 0 19-16,-19-75-16 15,35 66-3-15,-1 0-2 16,4 2 0-16,-1 5 2 15,2 2 0-15,-4 0 0 16,1 4 0-16,-5 14 3 0,1 4 1 16,-7 5-1-16,-5 4-1 15,-1-1-2-15,-4 3 3 16,-15-4-1-16,-4-2 4 16,2-3 11-16,5-5-11 15,7-8 9-15,4-3-7 16,4-3 0-16,1-4-6 15,0 1 8-15,3 1 10 16,15 0-4-16,6 0-16 16,6-1-3-16,4 0-46 15,-1 0-72-15,-3-2-207 16</inkml:trace>
  <inkml:trace contextRef="#ctx0" brushRef="#br0" timeOffset="156183.06">16334 15319 1074 0,'0'0'121'15,"0"0"-120"-15,0 0 5 0,0 0-1 16,0 0-5-16,0 0-19 15,95-10-48-15,-57 5-117 16,-2-3-190-16</inkml:trace>
  <inkml:trace contextRef="#ctx0" brushRef="#br0" timeOffset="156737.75">16690 15057 480 0,'0'0'452'0,"0"0"-451"16,0 0 30-16,0 0 22 16,0 0 12-16,0 0-16 15,60-68-22-15,-50 67-17 16,0 1-5-16,-2 0 5 16,-4 1-2-16,1 17 9 0,-4 3 7 15,-1 5-12-15,0-1 4 16,-1 0-3-16,-10-2-5 15,-2-3-4-15,1-5-2 16,3-4-2-16,2-3-8 16,5-6-15-16,2 2-22 15,0 2-22-15,10 5 7 16,7 1 30-16,4 2 3 16,1 5 14-16,-5 0 8 15,-1 1 4-15,-5-3 1 16,-7-3 0-16,-1-3 0 15,-3-3 18-15,0-2 26 16,0 1 8-16,-15 0 6 16,-9 3-8-16,-3-1-32 0,-1 1-15 15,1-2-3-15,3 2-60 16,2-2-105-16,3-2-245 16</inkml:trace>
  <inkml:trace contextRef="#ctx0" brushRef="#br0" timeOffset="158110.87">17643 15091 745 0,'0'0'162'0,"0"0"-115"16,0 0 20-16,0 0-43 15,0 0-11-15,-89 17 0 16,66 9-3-16,5 6-5 15,4 2-5-15,6 0-1 16,5-5 1-16,3-3 0 16,0-10-10-16,11-8-12 15,9-8 22-15,7 0 2 16,0-21 5-16,-1-9-1 0,-6-5 0 16,-3-8 24-16,-13-3-6 15,-4-6-7-15,-1-2-2 16,-20 2-3-16,-3 10 5 15,1 11 10-15,-5 12-1 16,-2 11-22-16,-3 8-4 16,-2 0-24-16,5 18-8 15,9 7-30-15,9 6-40 16,12-3-63-16,0-3-150 16</inkml:trace>
  <inkml:trace contextRef="#ctx0" brushRef="#br0" timeOffset="158493.37">17776 15065 732 0,'0'0'146'0,"0"0"-123"16,0 0-18-16,0 0 1 16,0 0-6-16,-22 86 3 15,22-54 2-15,0-2-5 16,0-6 1-16,15-6 0 16,2-8 1-16,0-7 5 0,4-3 14 15,0-5 13-15,-2-14 9 16,-4-5-5-16,-8-3-2 15,-7-4-4-15,0 2 5 16,-3 0-26-16,-13 4-11 16,-1 9-12-16,-2 11-11 15,-1 5-11-15,0 10-65 16,-1 16-19-16,5 7-86 16,8-1-273-16</inkml:trace>
  <inkml:trace contextRef="#ctx0" brushRef="#br0" timeOffset="159159.97">18355 15045 360 0,'0'0'285'0,"0"0"-271"16,0 0 8 0,-99 6 23-16,70 18 41 0,5 5-53 15,5 3-28-15,11-2-3 16,8-3-2-16,0-4-1 16,16-6-13-16,11-11 7 15,4-6 7-15,2 0 4 16,0-16-3-16,-3-11 8 15,-7-6 8-15,-7-5 54 16,-12-8-2-16,-4-8 3 16,-7-5-41-16,-22 0-10 15,-3 6-13-15,-1 14-1 16,0 17 7-16,0 16-14 16,-1 6-6-16,2 15-29 0,7 20-18 15,10 11-27-15,12 4-90 16,3-3-115-16,15-9-224 15</inkml:trace>
  <inkml:trace contextRef="#ctx0" brushRef="#br0" timeOffset="159557.87">18498 14959 299 0,'0'0'338'16,"0"0"-330"-16,0 0-5 16,0 0 35-16,0 0 21 15,-7 88 7-15,7-52-6 16,0 2-35-16,0-5-6 15,12-5-2-15,4-6-4 16,6-7 3-16,2-8 1 16,3-7 6-16,1 0 5 15,-6-17 0-15,-5-6-9 16,-11-6 14-16,-6-7 2 0,-1-4-14 16,-20-2-15-1,-3 8-5-15,-5 8-1 16,0 13-17-16,-1 13-23 0,2 2-47 15,4 23-35-15,13 3-74 16,11-2-212-16</inkml:trace>
  <inkml:trace contextRef="#ctx0" brushRef="#br0" timeOffset="159919.93">18953 14976 448 0,'0'0'268'0,"0"0"-268"16,0 0 0-16,0 0 2 0,0 0 10 15,0 0 14-15,-27 53-17 16,39-51-5-16,0-2-1 16,-3 0 0-16,-8-13 9 15,-1-3 6-15,0 2 15 16,-8 2 20-16,-7 6-8 15,-1 6 23-15,-3 0-34 16,-3 9-18-16,1 14 2 16,3 9 3-16,5 2-8 15,5 2 3-15,8-7-6 16,0-4-4-16,2-6-1 16,16-6-4-16,4-4-1 0,5-9-2 15,6 0-2-15,2-7-23 16,0-12-81-1,-4 0-69-15,-7-1-216 0</inkml:trace>
  <inkml:trace contextRef="#ctx0" brushRef="#br0" timeOffset="160106.81">19125 15065 532 0,'0'0'48'0,"0"0"150"16,0 0-43-16,0 0-35 15,0 0-62-15,13 86-40 16,-13-72-18-16,0-6 0 0,0-4-29 16,0-4-25-16,-7 0-13 15,-7-2 3-15,-4-16-170 16,2-8-173-16</inkml:trace>
  <inkml:trace contextRef="#ctx0" brushRef="#br0" timeOffset="160489.91">19022 14923 711 0,'0'0'100'16,"0"0"-37"-16,0 0-31 16,0 0-20-16,0 0 1 15,98 13-13-15,-63-3-9 16,4 0-34-16,-2-5-23 16,-2-3-26-16,-3-2 14 0,-11 0 44 15,-10 0 34-15,-6 0 22 16,-5 0 88-16,0-1 15 15,0 1-25-15,0 0-16 16,0 1-74-16,-1 19-10 16,1 5 0-16,0 5 8 15,0-3-8-15,12-4 0 16,5-4-12-16,3-10-3 16,-1-4 12-16,-1-5 3 15,-1 0 7-15,-1-7 10 16,-3-7-1-16,-2 1 21 15,-4 2 12-15,-4 4 9 16,-3 4-9-16,0 3-15 0,0 0-34 16,2 2-14-16,4 12-41 15,6 2 9-15,7 2-64 16,5-6-145-16,0-6-258 16</inkml:trace>
  <inkml:trace contextRef="#ctx0" brushRef="#br0" timeOffset="161004.17">19661 14902 378 0,'0'0'332'16,"0"0"-331"-16,0 0 10 0,0 0-9 15,0 0 4-15,0 0 24 16,81 23 3-16,-74 11-8 15,-4 2 3-15,-2 0 9 16,-1-6 16-16,2-3-14 16,2-7-20-16,-1-5-8 15,0-8 0-15,0-6 0 16,1-1 7-16,5-3 17 16,6-14 8-16,2-8-43 15,3 0 0-15,-2 0-2 16,-3 1 2-16,-3 9 0 15,-1 5 0-15,-7 5 0 16,-2 5 0-16,-2 0-3 0,1 1-17 16,1 13-5-1,1 5 25-15,1-1-1 0,-1-4 1 16,3-3 0-16,-2-4 1 16,-1-4 1-16,0-3-1 15,2 0 11-15,6-4 29 16,3-13-14-16,8-4-23 15,1 1 3-15,1 2 0 16,-5 8-6-16,-7 4 12 16,-7 6 10-16,-4 0-7 15,-1 3-10-15,0 14-6 16,0 4 5-16,0 2-5 16,0 1-33-16,3-4-85 0,12-7-209 15</inkml:trace>
  <inkml:trace contextRef="#ctx0" brushRef="#br0" timeOffset="161132.79">20238 15137 1076 0,'0'0'0'16,"0"0"-63"-16,0 0-52 15,0 0-350-15</inkml:trace>
  <inkml:trace contextRef="#ctx0" brushRef="#br0" timeOffset="161949.84">20638 14894 375 0,'0'0'461'0,"0"0"-457"15,0 0 59-15,-16 107 41 16,8-70-47-16,2-4-22 16,3-4 11-16,3-9-35 15,0-7-7-15,0-9-2 16,-2-3-1-16,2-1 6 15,-3-1 8-15,2-20-15 16,1-7-1-16,0-6-25 16,0-5 21-16,0 0 5 15,3 6 0-15,4 9 5 16,-1 10 18-16,-3 9-2 16,1 5-21-16,3 7-4 0,2 18-16 15,4 9 19-15,2 0 0 16,3-7-4-16,1-6-6 15,4-4-3-15,-1-9 2 16,-1-6 12-16,1-2 2 16,-1-4 5-16,-3-13-1 15,0-5-3-15,-6-1 3 16,-2 3-4-16,-2 10-1 16,-7 6-1-16,1 4 0 15,-1 0-3-15,4 9-17 16,1 9 16-16,4 7 4 15,4-4 0-15,2-1-5 0,2-5-73 16,4-7-66 0,2-6-81-16,-3-2-271 0</inkml:trace>
  <inkml:trace contextRef="#ctx0" brushRef="#br0" timeOffset="162279.9">21130 14916 450 0,'0'0'441'0,"0"0"-433"15,0 0 46-15,-12 77 41 16,12-48-63-16,0 0-10 16,0-3-6-16,12-6-16 15,4-7-14-15,-1-9-15 0,0-4 5 16,2 0 6-16,-1-10 13 15,-1-12-4-15,-3-3 9 16,-3-3 6-16,-2 3 22 16,-2 5 7-16,-1 11 21 15,-1 5 3-15,-3 4-46 16,3 2-13-16,0 14-29 16,3 9 25-16,2 0 4 15,2-1-36-15,3-5-95 16,3-7-123-16,1-6-222 0</inkml:trace>
  <inkml:trace contextRef="#ctx0" brushRef="#br0" timeOffset="162508.43">21437 14946 5 0,'0'0'951'0,"0"0"-951"16,0 0 1-16,0 0-1 15,0 0 10-15,9 75-5 16,0-58-2-16,2-3-3 16,2-5-30-16,2-5-21 15,0-4-16-15,1 0-29 16,-1-3-55-16,-1-11-15 0,-2-2 71 16,-2-1-17-16,-4-1-27 15</inkml:trace>
  <inkml:trace contextRef="#ctx0" brushRef="#br0" timeOffset="162572.75">21610 14958 267 0,'0'0'0'16,"0"0"-163"-16</inkml:trace>
  <inkml:trace contextRef="#ctx0" brushRef="#br0" timeOffset="162747.84">21610 14958 85 0,'0'-4'90'0,"0"4"-51"16,0 0-15 0,0 0-20-16,0 2-3 0,0 5 0 15,-4 3 0-15,-2 0 1 16,2-2-2-16,-3 1-40 16,1-5-143-16</inkml:trace>
  <inkml:trace contextRef="#ctx0" brushRef="#br0" timeOffset="163016.76">21615 14905 351 0,'0'0'41'0,"0"0"-36"15,0 0 20-15,0 0 55 16,0 0 22-16,31 81 12 15,-26-58-6-15,-2-1-40 16,0-2-8-16,0-5-4 16,-2-6-16-16,1-3 5 15,-1-5 4-15,-1-1-10 16,0 0-19-16,0 0-20 16,0 0-46-16,0 0-43 15,0 0-117-15,-3 0-368 16</inkml:trace>
  <inkml:trace contextRef="#ctx0" brushRef="#br0" timeOffset="163284.25">21485 15007 583 0,'0'0'210'0,"0"0"-210"16,0 0 0-16,0 0 96 15,0 0 11-15,-6 77-23 16,6-55-20-16,0-4-18 16,3-1-27-16,4-4-4 0,-1-1-11 15,2-3-4-15,-2-3-47 16,1-4-94-16,-2-2-337 15</inkml:trace>
  <inkml:trace contextRef="#ctx0" brushRef="#br0" timeOffset="163652.2">21533 15070 475 0,'0'0'176'0,"0"0"-47"16,0 0-20-16,0 0-6 15,0 0 0-15,0 0-12 16,6 0-49-16,7 0-35 16,2 0-7-16,6-1-21 15,-2-3-53-15,-1-2-73 0,0-2-119 16,-4-4-185-16</inkml:trace>
  <inkml:trace contextRef="#ctx0" brushRef="#br0" timeOffset="163810.22">21657 14948 382 0,'0'0'354'0,"0"0"-327"16,0 0-15-16,0 0 70 15,0 0 41-15,-6 81-35 16,6-49-47-16,0 0-27 15,4 2-14-15,2-2-32 16,1-4-143-16,-4-5-362 16</inkml:trace>
  <inkml:trace contextRef="#ctx0" brushRef="#br0" timeOffset="177857.98">22856 14613 319 0,'0'0'220'16,"0"0"-172"-16,0 0 58 15,0 0-12-15,0 0-47 16,0 0-16-16,0 0 1 16,0-4-12-16,0 4 4 0,0 0 2 15,0 0-4-15,0 0 5 16,0 0-9-16,0 0-6 15,0 0-2-15,0 0 0 16,-3 9-8-16,-1 6 1 16,-4 4-2-16,1 7-1 15,2 3 0-15,1 4 1 16,1 3-1-16,1 6 0 16,-1 3 0-16,2 5 6 15,-1 5-4-15,2 1 14 16,0 1-8-16,0-2 13 15,0-1-4-15,0 0 4 16,0 0-4-16,0-2-5 0,0 0-6 16,0 0-5-16,0-4 3 15,-1 0-1-15,-2-4-1 16,-3 0-2-16,2-5 1 16,-1-1 5-16,2-1 8 15,0-3-5-15,0 2-3 16,1-3-1-16,1 2-4 15,1-2 0-15,0-1-1 16,0-1 0-16,0-1 0 16,0 1 0-16,3-2 0 15,0 2-1-15,-2 2 1 16,-1-1-1-16,0-2 1 0,0-2 0 16,0 1 0-16,0-4 0 15,0-2 0-15,2 2-2 16,0-5 2-16,1 3-5 15,0-1 2-15,0-2 2 16,1 1-1-16,-1-3 2 16,-2 0 1-16,1-1-1 15,-1 0 0-15,1 0 0 16,-1 0 0-16,1 2-1 16,-1 0 2-16,1-1-1 15,-2 2 1-15,1-1-1 16,-1-2 0-16,2-2 0 15,-2-1 1-15,0 0 0 0,0 2 5 16,0-4 0 0,0 3-2-16,0 0-3 0,0 2 1 15,0 2-2-15,-3 1 0 16,-3 2 1-16,0-1 0 16,-3 2 4-16,5-5 13 15,-1-2 0-15,3-4-3 16,1 0-2-16,-1-4 0 15,-1 3-5-15,2-1-6 16,-1-4-2-16,-1 1 0 16,2-6-4-16,-1-1-16 15,0 0-39-15,-1-17-58 0,1-18-189 16,1-21-523 0</inkml:trace>
  <inkml:trace contextRef="#ctx0" brushRef="#br0" timeOffset="178727.68">22778 14655 475 0,'0'0'160'16,"0"0"-83"-16,0 0 21 16,0 0-18-16,0 0-10 15,0 0-16-15,-8-1-16 16,2 24-28-16,-3 12 7 15,-6 7 50-15,3 4-21 0,1-6-5 16,1-4-10-16,6-7-13 16,-1-8-13-16,2-8-3 15,3-10-2-15,0-3 0 16,0-3-2-16,0-23-12 16,9-13-14-16,3-8-40 15,-3-2 7-15,-3 4 34 16,0 10 7-16,-3 9-2 15,0 14 22-15,-1 7 6 16,-2 5 17-16,2 2-8 16,4 21-13-16,3 9 10 15,6 10 17-15,3 1-12 0,6-3-12 16,1-1-1 0,-4-7-4-16,-2-8 2 0,-9-10-1 15,-5-6-1-15,-5-7 8 16,0-1 58-16,-7 0 14 15,-14-9-19-15,-10-6-52 16,-8 2-9-16,5 8-15 16,2 5-18-16,4 19-54 15,7 22-34-15,5 7-126 16,11 0-406-16</inkml:trace>
  <inkml:trace contextRef="#ctx0" brushRef="#br0" timeOffset="180603.5">22521 16802 724 0,'0'0'64'15,"0"0"-63"-15,0 0 20 16,0 0-18-16,88-16 39 15,-32 13 32-15,14 1 21 16,12 2-28-16,8 0-23 0,7 0-8 16,7 0-12-1,10 2-14-15,13 6 0 0,11-1-10 16,10 0 0-16,11-1 0 16,6-2 0-16,-3 0-1 15,5-1-3-15,4-2-7 16,6-1 11-16,11 0 5 15,3 0 21-15,-1 0 21 16,-7-1-8-16,-2-6-9 16,-6 4 2-16,-2 0-12 15,-5 3-12-15,-10 0-8 16,-11 0 0-16,-18 0-4 0,-19 0-2 16,-17 4-1-1,-20 3 7-15,-12 2 0 0,-12-3 1 16,-16 0 1-16,-15-2-1 15,-9-2-1-15,-9-1 0 16,0-1 0-16,0 0 0 16,0 0 0-16,-4 0-19 15,-2 0-35-15,0 0-81 16,1 0-191-16</inkml:trace>
  <inkml:trace contextRef="#ctx0" brushRef="#br0" timeOffset="181014.4">26898 16665 642 0,'0'0'239'0,"0"0"-200"0,-94-37 48 16,80 34-47 0,8 2-30-16,5 1 3 0,1 0 4 15,10 16-16-15,20 7 1 16,14 7 2-16,6 0-4 15,1-2-1-15,-8-1 1 16,-10-3 0-16,-12-3 19 16,-17-1 33-16,-4 1 4 15,-22 2 9-15,-23-1-21 16,-10 2-17-16,-3-1-27 16,6-2-9-16,11 0-77 15,16-8-108-15,21-12-426 16</inkml:trace>
  <inkml:trace contextRef="#ctx0" brushRef="#br0" timeOffset="182177.89">22235 14913 848 0,'0'0'35'16,"0"0"-30"-16,0-88-5 16,0 58 8-16,0 3-7 15,0 5-1-15,0 7 0 16,0 5 1-16,3 7 10 15,1 3 0-15,0 0-11 16,8 2 0-16,4 18 30 16,10 4-1-16,2 0-1 0,3-4-14 15,-2-8 16 1,-7-5 14-16,-7-3 5 0,-7-4-16 16,-7 0 1-16,-1-6 18 15,0-8-15-15,0 0-31 16,0 3 6-16,0 6 4 15,0 5-16-15,-1 0-3 16,-8 26-29-16,-5 19 13 16,-2 18 19-16,5 8-1 15,7-3-15-15,4-11-26 16,0-11-8-16,0-14 22 16,0-14 12-16,0-9 9 15,0-9 7-15,-4 0 18 16,-13-4 56-16,-5-16-74 15,3-2-4-15,8 6-128 0,11 6-213 16</inkml:trace>
  <inkml:trace contextRef="#ctx0" brushRef="#br0" timeOffset="184142.25">27038 17156 549 0,'0'0'305'0,"0"0"-300"16,0 0 2-16,0 0 107 0,0 0-23 16,-55 98-15-16,44-72-33 15,4 2-12-15,1-2-19 16,5-1-6-16,1-1-6 16,-2-1-7-16,1-2-70 15,-2-6-151-15,0-8-286 16</inkml:trace>
  <inkml:trace contextRef="#ctx0" brushRef="#br0" timeOffset="184361.36">27124 17132 338 0,'0'0'479'16,"0"0"-476"-16,0 0 32 15,-25 103 95-15,18-59-30 16,-2-3-47-16,3-5-20 16,0-5-11-16,-2-4-18 15,2-4-4-15,-4-5-17 16,-2-7-102-16,-1-8-170 16</inkml:trace>
  <inkml:trace contextRef="#ctx0" brushRef="#br0" timeOffset="184608.84">26819 17293 205 0,'0'0'744'0,"0"0"-716"16,0 0 20-16,0 0 63 15,0 0-34-15,0 0-7 16,122-14-15-16,-71 9-26 16,1 1-19-16,-4 1-10 15,-5 1-2-15,-1-1-48 16,-2 2-143-16,-6-1-524 16</inkml:trace>
  <inkml:trace contextRef="#ctx0" brushRef="#br0" timeOffset="185229.81">26798 17374 427 0,'0'0'520'0,"0"0"-492"15,0 0 25-15,0 0 9 16,0 0-48-16,0 0 0 16,94 9 23-16,-45-5-16 0,0 2-11 15,2-3-10-15,0-3-70 16,-5 0-244-16</inkml:trace>
  <inkml:trace contextRef="#ctx0" brushRef="#br0" timeOffset="185779.56">27501 17197 932 0,'0'0'45'16,"0"0"-44"-16,0 0 59 0,0 0-8 16,0 0-27-16,-32 77 31 15,23-43-15-15,6-2-9 16,3-7-14-16,0-4-3 16,0-4-6-16,14-7-4 15,5-6-5-15,5-4-6 16,4 0-5-16,1-14-12 15,-2-6-17-15,-8-7 16 16,-6 5 7-16,-5 2 16 16,-4 7 1-16,-4 9 25 15,0 1 25-15,0 3-13 16,0 0-29-16,0 4-8 16,0 15-16-16,0 5 15 15,0 2 0-15,5 0-71 0,5-6-100 16,1-9-197-16</inkml:trace>
  <inkml:trace contextRef="#ctx0" brushRef="#br0" timeOffset="186018.8">27842 17224 493 0,'0'0'114'16,"0"0"23"-16,-16 94-7 0,13-69 1 15,3-3-49-15,0-4-31 16,0-5-18-16,0-6-20 16,0-1-13-16,0-5-8 15,0-1-86-15,0 0-209 16</inkml:trace>
  <inkml:trace contextRef="#ctx0" brushRef="#br0" timeOffset="186212.94">27741 17192 1008 0,'0'0'72'0,"0"0"-67"0,0 0 72 15,0 0-22-15,85-17-47 16,-54 17-8-16,0 0-1 16,-5 0-47-16,-2 0-119 15,-8 4-354-15</inkml:trace>
  <inkml:trace contextRef="#ctx0" brushRef="#br0" timeOffset="186534.26">28027 17300 897 0,'0'0'209'0,"0"0"-192"15,0 0 29-15,94-19-12 16,-61 8-31-16,-5-1-3 16,-7 2 0-16,-7-10-14 15,-8 4 0-15,-6-2 2 16,0 1 9-16,-9 5 3 15,-12-1 2-15,0 3-1 16,-1 10 8-16,1 0-3 16,3 3-5-16,1 19-1 15,2 5 1-15,5 4 0 16,4 3 2-16,6-3 0 0,0-3-3 16,3-6-6-16,16-6-17 15,4-5-25-15,5-9-43 16,5-2-48-16,3-4-120 15</inkml:trace>
  <inkml:trace contextRef="#ctx0" brushRef="#br0" timeOffset="186768.84">28358 17136 854 0,'0'0'74'15,"0"0"-53"-15,0 0-7 16,0 88 63-16,0-31-21 15,0 5-21-15,0 3-11 0,0-7-10 16,8-2 1 0,4-9 4-16,-2-7-18 0,-2-13-1 15,-4-9-2-15,-2-7-9 16,-2-8-17-16,0-3-39 16,0-10 1-16,0-19-40 15,-6-12-183-15,1-11-45 16</inkml:trace>
  <inkml:trace contextRef="#ctx0" brushRef="#br0" timeOffset="186949.89">28412 17211 576 0,'0'0'255'15,"0"0"-215"-15,0 0 39 0,0 0-27 16,81-7-27 0,-65 27 5-16,-2 4 1 0,-4-3 3 15,-1-2 16-15,-9-2-29 16,0-2-10-16,-2-1-3 15,-17-1-8-15,-5-2-5 16,-2-3-54-16,4-4-170 16,8-4-324-16</inkml:trace>
  <inkml:trace contextRef="#ctx0" brushRef="#br0" timeOffset="187360.02">28628 17187 556 0,'0'0'88'0,"0"0"-57"0,0 0 66 16,0 0-25-16,0 0-22 16,0 0-6-16,39-7 2 15,-39 1 14-15,0-1-8 16,-1 0-12-16,-12-1-24 15,-3 8-11-15,-4 0-5 16,-4 7-1-16,1 17 1 16,2 5-1-16,9 2 1 15,7-4-4-15,5-6-9 16,0-8-8-16,17-6-20 0,10-7 11 16,3 0 13-16,4-13-16 15,-5-5 21-15,-6 5 12 16,-9 1 19-16,-8 6 56 15,-6 6 7-15,0 0-32 16,0 0-47-16,0 16-3 16,0 4 0-16,0 0-1 15,0 0-33-15,9-7-66 16,3-4-84-16,3-8-110 16</inkml:trace>
  <inkml:trace contextRef="#ctx0" brushRef="#br0" timeOffset="187823.89">28880 17158 634 0,'0'0'179'0,"0"0"-147"16,0 0 9-16,0 0-5 16,0 0-18-16,0 0 26 15,8 46 9-15,-5-26-29 16,2-2-14-16,-1-2-7 15,2-11-1-15,-3-1 1 16,3-4-2-16,1 0 0 16,4-5 13-16,5-12-12 15,2-4-2-15,-1 1 0 16,-3 4 0-16,-5 5 0 16,-3 9 0-16,-4 2-2 0,-1 0-5 15,1 11 7-15,-2 8 6 16,1 4-1-16,1-3-2 15,0-1 2-15,-1-9 0 16,2-4-3-16,-3-2 4 16,0-4 2-16,0 0 8 15,0 0 0-15,0 0-1 16,0 0 3-16,0 0 1 16,0 0 7-16,0 0-6 15,0 0-12-15,0 0-1 16,0 0-7-16,0 0 0 15,7-2-11-15,7-6-17 16,3-2-56-16,-1 1-52 0,0-1-87 16,-3 0-245-16</inkml:trace>
  <inkml:trace contextRef="#ctx0" brushRef="#br0" timeOffset="188281.95">29218 17113 459 0,'0'0'171'16,"0"0"-63"-16,0 0 0 15,0 0-45-15,0 0 38 16,0 0-11-16,-18 72-33 0,13-49-23 16,2-3-12-1,0-7-8-15,3-5-8 0,0-3-3 16,0-5 1-16,6 0-3 15,5 0-1-15,4-3-3 16,1-10-10-16,1-3 0 16,-1-4-4-16,0 1 8 15,0-1 9-15,-2 5 0 16,-5 3 0-16,-3 8 4 16,-4 0 12-16,-2 4 2 15,0 0-9-15,0 0-9 16,0 0-1-16,0 12-5 15,0 6 6-15,0 1 4 16,0 5-2-16,0-6 1 16,0 1-1-16,2-9 0 0,1-7-1 15,0 0 0-15,4-3-1 16,0 0 1-16,5 0-1 16,0-5 3-16,3-6-3 15,0-5-26-15,-2-1-49 16,5-1-86-16,1 4-140 15</inkml:trace>
  <inkml:trace contextRef="#ctx0" brushRef="#br0" timeOffset="188762.97">29601 17079 582 0,'0'0'113'0,"0"0"-44"16,0 0 94-16,0 0-56 16,-23 80-44-16,21-58-20 15,2-5-18-15,0-6-12 16,0-3 8-16,13-8 6 15,4 0-2-15,4-19-10 16,1 0-10-16,-9 2-2 16,-3 7 1-16,-6 10 32 15,-4 0-6-15,0 7-30 16,0 15-1-16,0 8 1 0,1 2 0 16,4-3-27-1,7-8-124-15,15-12-335 0</inkml:trace>
  <inkml:trace contextRef="#ctx0" brushRef="#br0" timeOffset="193201.97">22941 14942 205 0,'0'0'63'16,"0"0"18"-16,0 0 42 16,0 0-39-16,0 0-22 15,0 0 13-15,8 0-8 0,-8 0-2 16,0 0-33 0,0 0-17-16,1 0-6 0,1 0 0 15,-1 0 4-15,1 0 9 16,1 0 2-16,-1 0-6 15,0 3-2-15,1 0-2 16,-2 0 2-16,1 0-3 16,-1 1 5-16,-1-1-10 15,0 2-3-15,2 2-2 16,-2-1 3-16,1 1-3 16,2 0-3-16,-1 1 2 15,1 0-1-15,2 1 0 16,-2 1 1-16,4-1-1 15,-3 1-1-15,-1 1 0 0,2 0 0 16,-2 2 2-16,0 1-2 16,0 0 4-1,0 0 4-15,-2-1-7 0,2-3 2 16,-1 0-3-16,-1-2 1 16,2 0 0-16,-1 1-1 15,2-1 0-15,-1 1 0 16,0 1 1-16,0 1-1 15,0 1 0-15,-1-1 1 16,2 0-1-16,-3 0 0 16,2-3 2-16,0 1 0 15,-1-1-1-15,1 0 3 16,2 0 0-16,-2-1-3 0,0 0 1 16,0 0-1-1,1 0 1-15,-1 0-2 0,1 1 1 16,-1-2 0-16,0 0-1 15,0 1 1-15,-1 0 1 16,1 0 8-16,1 2 3 16,-1-2-7-16,5 2-4 15,-4-1 2-15,1-3-3 16,-1 2-1-16,-1-1 2 16,0-1-2-16,0 0 1 15,1 1-1-15,-1-1 1 16,2 2-2-16,-2-2 2 15,1 4 0-15,0-1 2 16,2-2-2-16,-2 2 2 16,3-1-2-16,-1 0-1 0,0 1 1 15,-1-2 1-15,1 1-2 16,1 0 0-16,-1 0 2 16,0 1 0-16,0-2 3 15,0 0 0-15,1 1 1 16,-2-1 13-16,-1 1-12 15,3-2-1-15,-1 3-2 16,1-2-2-16,-3 1 0 16,4 1-2-16,-1 1 1 15,2 1 1-15,2 0-1 16,-2 0-1-16,2 0 2 16,0 0-1-16,0-2 2 0,-1 0-2 15,0 1 4 1,1-1 1-16,-1 2-4 0,1-4-2 15,-2 2 1-15,1 0 1 16,-1 0-2-16,0 1 0 16,0-1-1-16,1 0 2 15,-1 1-1-15,0-1 0 16,3 2 0-16,-1-4 1 16,-1 2-1-16,2-1 0 15,-1 1 1-15,0-3-1 16,0 2 1-16,-1-1-1 15,0-2 0-15,-2 2 1 0,1-2 2 16,-1 1-3-16,3 1 0 16,-2-1 0-1,4 0 0-15,0 0 1 0,0 3-1 16,2-1 2-16,-1 0 1 16,0-1-3-16,0 1 4 15,1-3-2-15,-3 2-2 16,0-1 4-16,3-1-2 15,-5 2-1-15,3-2-1 16,-1 0 0-16,1 2 0 16,1 1 1-16,0-1-1 15,-1 0 0-15,-1 0-1 16,1 1 1-16,-2-2 1 0,-2 3-1 16,1-1 0-1,-2-2-1-15,-2 0 1 0,1-1 0 16,1 2 0-16,-1-4 0 15,-1 3 0-15,0 0 1 16,-1-3-2-16,1 3 2 16,1 0-1-16,0 1 0 15,3-1 0-15,0 1 0 16,-1 0 0-16,0 2 0 16,0-1 0-16,0-1 0 15,0 1 0-15,-3-3 0 16,1 2-1-16,2-2 1 15,-3-1 0-15,2 1 1 0,-1 1-1 16,2 0 0 0,0 1 0-16,1-1 0 0,2 1 1 15,0 1 2-15,-1-2-3 16,3 3 0-16,0-1 0 16,-1-2 0-16,-2 1 0 15,-1 0 1-15,-1-1-1 16,-1 1 0-16,-1-2 0 15,-2 0 0-15,2-1 0 16,-1 1 0-16,2 0 0 16,1 2 0-16,2 0 0 15,4-1 1-15,3 3 0 16,-1-3-1-16,0 3 1 16,-1-5 3-16,-3 2-4 0,-1-1 0 15,0 0 0-15,-3 1 0 16,1 0 0-16,0-1 0 15,1 1-1-15,3 1 1 16,2 0 0-16,0 0-1 16,4-1 2-16,-1 1 0 15,1 0-1-15,0-2 0 16,0 2 0-16,-2-2 0 16,-1 2 0-16,0-2-1 15,1 2 2-15,1-1 0 16,-1 1-1-16,1-2-1 15,0 0 1-15,1 0 1 16,0 1-1-16,1 0 0 0,-1-1 0 16,0 2 1-16,-1-2-2 15,1 2 1-15,2-3 0 16,-2 0 1-16,-1-1 0 16,-1 1-2-16,1-1 2 15,-1 1-1-15,-3-1 0 16,1 1 0-16,1 0 0 15,-1 0 0-15,2-3 0 16,1 4 0-16,-1-1 0 16,-3 0 0-16,2 0 0 15,-4 0 0-15,2 1 0 16,2-2 0-16,-4 1 0 16,2-1 0-16,0-1 1 15,1 0-1-15,2 2 0 0,-1-1 0 16,3-1 0-16,1 0 0 15,2 1 1-15,0-2-1 16,0 0 0-16,-5 1-1 16,0-1 1-16,-5 0-2 15,0 2 2-15,0-1 0 16,-3 2 0-16,2 0-1 16,-2-1 1-16,5 3 0 15,-1-2-1-15,2 1 1 16,-1-3 1-16,1 1-1 15,-2-1 0-15,1 1 0 16,-5 0 0-16,1-2 0 0,0 0 0 16,-3 2 0-16,1-2 0 15,4 3 0-15,-1-2 0 16,8 2-1-16,1 0 1 16,1-3 0-16,2 3 0 15,-3-2-2-15,0-1 2 16,1 2-1-16,-4-1 1 15,0-1 0-15,-2 0 0 16,-1 1 1-16,-1-1-1 16,2 0-1-16,-1 0 1 15,3 0 0-15,0 2-1 0,1-1 1 16,0-1-1 0,2 0 1-16,-3 0 0 0,-1 0 1 15,-5 2-1-15,-2-2 0 16,-1 0 0-16,0 0 0 15,0 0 0-15,1 0 0 16,1 0 0-16,1 0 0 16,0 0 0-16,-5 0 0 15,-1 0 0-15,-1 0 0 16,-2 0 0-16,-2 0 1 16,2 0-1-16,-3 0 0 15,1 0 0-15,-1 0 0 16,2 0 0-16,2 0-1 15,1 0 1-15,0 0 0 16,-1 0 0-16,-2 1 0 0,-1-1 0 16,-1 0 0-16,0 0 2 15,0 0 3-15,0 0 5 16,0 0-2-16,0 0-3 16,0 0-4-16,0 0 3 15,0 0 4-15,0 0 10 16,0 0 10-16,0 0 0 15,0 0-1-15,0 0-3 16,0 0-19-16,0 0-5 16,0 0-55-16,-3-6-172 15</inkml:trace>
  <inkml:trace contextRef="#ctx0" brushRef="#br0" timeOffset="195031.96">26394 15016 820 0,'0'0'50'16,"0"0"-24"-16,0 0 81 15,0 0-26-15,0 0-25 16,0 0-24-16,3-73-6 15,1 66 2-15,-1 3-7 16,-3 3-18-16,2 1-3 16,2 0 0-16,3 1-10 15,10 15-2-15,5 6 10 16,5 1 2-16,3-7 2 16,-2-4-1-16,-1-8 0 15,-3-4 3-15,-3 0-1 16,-5-11 0-16,-7-8 2 0,-6-3 4 15,-3 0-4-15,0-3-2 16,0 6 12-16,-3 5-5 16,-1 7-3-16,1 4 17 15,3 3-8-15,0 0-16 16,0 0-2-16,0 0-10 16,0 15-4-16,0 18 0 15,0 9 16-15,0 10 0 16,0 0-4-16,0-1 0 15,4-2-1-15,1-3-1 0,-5-7 4 16,0-6-1 0,0-8 1-16,-12-8 2 0,-6-7 2 15,-6-7 12 1,-6-3 7-16,-4 0-7 0,-2-3-1 16,3-8-8-16,6 1-5 15,11 3 0-15,9 4-48 16,7 3-65-16,7 0-192 15</inkml:trace>
  <inkml:trace contextRef="#ctx0" brushRef="#br0" timeOffset="198483.84">26831 14708 327 0,'0'0'88'0,"0"0"-20"16,0 0 7-16,0 0-37 16,0 0-25-16,0 0-11 15,0 0 2-15,0 0 8 16,0 0 12-16,0 0 4 16,0 0 7-16,0 0-10 15,0 0-8-15,0 0 4 16,0 0 0-16,0 0-3 0,0 0-5 15,0 0 12 1,0 0-2-16,0 0 5 0,0 0-1 16,0 0-6-16,0 0-7 15,0 0-4-15,0 0-9 16,0 7-1-16,0 9 0 16,0 3 35-16,0 1-1 15,0 1-1-15,0-3-1 16,0-1-7-16,0-3-7 15,0-2-3-15,0-4-5 16,0-2-7-16,0 1-1 16,0 0 0-16,0 0-2 15,0 4-36-15,0 0-89 16,0-2-137-16,0-4-284 16</inkml:trace>
  <inkml:trace contextRef="#ctx0" brushRef="#br0" timeOffset="198866.7">26828 14811 545 0,'0'0'112'0,"0"0"-40"16,0 0 51-16,0 0-21 15,0 0-43-15,0 0-20 16,9-3 2-16,1 0-16 15,2 0 8-15,0 2-9 16,-3 1-16-16,-3 0-8 16,0-1 0-16,2-1-1 15,0 2-8-15,1-1-32 16,0-1-61-16,-4-2-67 16,-1-1-166-16</inkml:trace>
  <inkml:trace contextRef="#ctx0" brushRef="#br0" timeOffset="199082.36">26952 14709 345 0,'0'0'348'15,"0"0"-286"-15,0 0 26 16,0 0-25-16,0 0-37 15,0 0 81-15,-27 69-57 16,18-34-30-16,4 4-18 0,4 7-2 16,-1 1-102-1,2-6-346-15</inkml:trace>
  <inkml:trace contextRef="#ctx0" brushRef="#br0" timeOffset="199982.92">26956 15131 76 0,'0'0'729'16,"0"0"-640"-16,0 0 18 15,0 0 15-15,0 0-36 16,0 0-55-16,24 0-27 16,4-1-1-16,5-1-3 15,-2 2-9-15,-1 0-60 16,-6 0-118-16,-6 0-411 16</inkml:trace>
  <inkml:trace contextRef="#ctx0" brushRef="#br0" timeOffset="200627.97">27284 14923 753 0,'0'0'141'0,"0"0"-85"16,0 0 65-16,0 0-57 16,-1-75-30-16,1 73 0 15,0 0-20-15,6 1-10 16,6 1-4-16,9 0-7 15,-1 0 1-15,3 0-2 16,-2 3-9-16,-2 1 6 16,-1-4 8-16,-3 0 3 15,-3 0 2-15,-2 0 2 16,-7 0 3-16,-1-3 7 16,-2-1 14-16,0-2 9 15,0 3-8-15,0 1-4 0,0 1-5 16,0 1 2-1,0 0-14-15,0 0-8 0,0 0-1 16,-2 9-9-16,-4 17-11 16,-1 12 21-16,2 10 0 15,4 1-2-15,1 2 0 16,0-3-4-16,0-3 5 16,0-4-1-16,4-1-2 15,1-7 2-15,-1-6 2 16,-4-7 0-16,0-8 0 15,0-7 0-15,0-2 0 16,0-3 7-16,0 0 23 0,-15 0 6 16,-1-1-17-1,-7-6-18-15,4-1-1 0,3 0-3 16,2 2-32-16,8-1-44 16,6-3-91-16,0-3-288 15</inkml:trace>
  <inkml:trace contextRef="#ctx0" brushRef="#br0" timeOffset="201229.26">27668 14705 456 0,'0'0'83'0,"0"0"-34"15,0 0 77-15,0 0-57 16,0 0-26-16,0 0 0 16,8 0-16-16,-6 0-2 15,-2-1 8-15,0-1-3 16,0-2-12-16,0 3-11 15,0-2 24-15,0 0-11 16,-5-1-6-16,-3 1-5 16,-1 3-6-16,-3 0 0 15,-2 0 1-15,1 0-3 16,-2 0-1-16,3 4 0 16,0 6-1-16,3 6-1 0,3-1 2 15,5 2 0-15,1 0 10 16,0-2 7-16,6 1 1 15,8-5-3-15,2 0 6 16,3-4-1-16,0-1-5 16,2-2-2-16,1 0-13 15,-2 1 0-15,-2 0-82 16,-3-2-203-16</inkml:trace>
  <inkml:trace contextRef="#ctx0" brushRef="#br0" timeOffset="203382.37">27899 15052 401 0,'0'0'68'0,"0"0"18"16,0 0 18-16,0 0-34 15,0 0-32-15,0 0 0 16,0 0 3-16,-2 2 15 15,2-2 19-15,3 0-24 16,9 0-21-16,6-10-22 16,4-2-2-16,3 2 11 15,0-3-6-15,0 2-2 16,0 1-7-16,-4 1-1 0,-4 0-2 16,-1 1 1-16,-4 2 0 15,-6 2-6-15,-4 0-1 16,-2 4 7-16,0 0-2 15,0 0-10-15,-3 0-13 16,-9 0-31-16,-8 0-28 16,-2 11 24-16,-1 1 18 15,0 4-30-15,0-1 34 16,4-1 11-16,0 1 17 16,1-4-9-16,3-1 4 15,2-1 13-15,0-5 2 16,4 0 1-16,-1-2 3 15,1 3 20-15,0 0 2 16,0-3 9-16,2 1 16 16,2-2-8-16,4-1-7 0,-1 0 8 15,2 0 1-15,-1 0-6 16,1 0-3-16,0 0-6 16,0 0 3-16,0 1-1 15,0-1-11-15,0 3 0 16,9 0-5-16,4 0 12 15,5 4 18-15,1-4-19 16,-2 3 1-16,-1-1-5 16,0 1-12-16,-3 1-3 15,-1-1-1-15,-1 2-7 16,0 2 0-16,-2 1-7 16,3 5-37-16,1-1-81 15,2-6-237-15</inkml:trace>
  <inkml:trace contextRef="#ctx0" brushRef="#br0" timeOffset="204573.45">28485 14948 166 0,'0'0'349'0,"0"0"-322"16,0 0 77-16,0 0 33 15,0 0-48-15,0 0 1 16,2-48-11-16,-5 45-41 16,-5 0-12-16,-4 2-6 15,0 1-5-15,-2 0 3 16,-1 4-2-16,-2 12-7 16,4 3-4-16,2 4 1 15,1 1 11-15,5-1-6 16,4 2-4-16,1-1-4 15,0-2-3-15,0-1 0 16,12-4 0-16,6-1-5 0,-1-4-9 16,2-3 7-1,0-5-4-15,-2-1 1 0,0-3 6 16,-2 0 1-16,3 0 1 16,-3-4 0-16,1-4-2 15,-2-1 2-15,-4-1 0 16,-1 0-3-16,-4 0-8 15,-1-3-5-15,-1 1 7 16,-3 1 9-16,0-2-6 16,0 0 8-16,0-1 2 15,0-2 1-15,0 1-2 16,0-2 0-16,-4 0-2 16,-4 2-2-16,-1 3-7 15,-2 1-3-15,-5-1-7 0,0 1 10 16,-1 0 9-16,-3 2-1 15,-2-4 2-15,-3 3-3 16,0-2 2-16,-3-1 0 16,1 1 1-16,2-2 2 15,1 1-2-15,6 2 0 16,1 3 4-16,5 0-3 16,3 3-1-16,2 0 0 15,3 1 2-15,1 1-1 16,1 2 12-16,1-2-2 15,1-1 3-15,0 0 1 16,0-1-4-16,0 0-8 0,0-4-1 16,0 1-1-16,1-2-1 15,5 2-1-15,3-2-2 16,0-2-5-16,1 3 3 16,4-2 2-16,-4 3 3 15,1 1 0-15,-1 2 0 16,-4 0 3-16,0 4 2 15,-1 0 4-15,2 1-7 16,5 0-2-16,3 7-1 16,3 5 1-16,2 2-1 15,0-2 2-15,-1-5 0 16,-3-3 1-16,-2-4 2 16,-2 0 5-16,3 0 35 15,-1-7-1-15,0-7-18 0,-5 1-1 16,-4 2 1-16,-5 2-19 15,0 3-6-15,0 4-27 16,0 2-23-16,-3 0-79 16,-5 7-317-16</inkml:trace>
  <inkml:trace contextRef="#ctx0" brushRef="#br0" timeOffset="212988.89">25373 15574 456 0,'0'0'336'0,"0"0"-307"15,0 0 9-15,0 0 53 16,0 0-40-16,0 0-7 0,-18 86-5 16,18-58-17-1,0 3-17-15,0 5-5 0,-3 3-61 16,-7 1-151-16,-8-2-289 16</inkml:trace>
  <inkml:trace contextRef="#ctx0" brushRef="#br0" timeOffset="213177.42">25307 16152 706 0,'0'0'39'0,"0"0"-37"16,0 0 30-16,0 0 15 15,0 0-14-15,6 73-22 16,-6-44-11-16,0 5-41 0,0 1-119 15,-1-2-82 1,-1-3-125-16</inkml:trace>
  <inkml:trace contextRef="#ctx0" brushRef="#br0" timeOffset="213296.34">25310 16507 336 0,'0'0'159'16,"0"0"-67"-16,0 0-15 15,0 0-47-15,0 0-25 16,0 0-5-16,14 74-48 15,-10-59-92-15,5-4-100 16</inkml:trace>
  <inkml:trace contextRef="#ctx0" brushRef="#br0" timeOffset="213408.87">25355 16679 357 0,'0'0'182'0,"0"0"-87"16,0 0 11-16,0 0-35 15,0 0-57-15,10 90-14 16,-10-68-131-16,0 0-391 15</inkml:trace>
  <inkml:trace contextRef="#ctx0" brushRef="#br0" timeOffset="-214692.45">25254 17149 358 0,'0'0'263'0,"0"0"-209"15,0 0-6-15,0 0 26 16,0 0-5-16,0 0-14 16,0 0-1-16,20-47-13 0,-20 44-4 15,0 3-3 1,0 0 0-16,0 0-1 0,0 0-2 16,0 0-5-16,0 0-5 15,0 10-18-15,0 16-1 16,0 11 12-16,0 3 5 15,0 2-9-15,-3-5-2 16,-4-5-6-16,1-6 6 16,2-2 3-16,-1-4-6 15,2-4 1-15,0-6-4 16,2-4-1-16,1-4-1 16,0 0 0-16,0-2 2 15,0 0-1-15,0 0 4 16,0 0 3-16,0 0 5 15,0-6 5-15,0-9-18 0,0-7-3 16,0-1-9-16,0-3 0 16,3 0-3-16,-2 0 0 15,2 0 7-15,0-1 1 16,-1-1-1-16,-1 1 5 16,1 2 0-16,-1 5 3 15,-1 6 0-15,2 1 0 16,-2 7 2-16,1 2 1 15,1 0 2-15,1 4-1 16,-2-3 0-16,2 2-1 16,-3 1 1-16,0 0-4 15,0 0-2-15,1 0-4 16,7 0-1-16,1 15 7 16,6 5 5-16,1 1 2 0,2 5-3 15,-1-3-4-15,0 2 3 16,2-4-3-16,-2-1 3 15,0-5-1-15,-4 2 0 16,-2-3-2-16,-1-3 1 16,-3-2-1-16,0-2 0 15,-3-3 0-15,2-1 0 16,-2-1 0-16,-2-2-1 16,1 0 1-16,-3 0 2 15,3 0 9-15,1-5 7 16,1-7-11-16,-1-6-3 15,1 0 0-15,-1-6 0 16,-1 1-4-16,-1-8 1 0,-1-5 0 16,1-2-1-16,-1-2 0 15,1 5 0-15,-2 8 0 16,0 6 6-16,0 8 3 16,0 5 4-16,0 4 0 15,0 4-9-15,0 0-4 16,0 0-12-16,0 0-22 15,0 19-57-15,0 10-139 16,0 2-123-16</inkml:trace>
  <inkml:trace contextRef="#ctx0" brushRef="#br0" timeOffset="-214070.8">25609 17248 554 0,'0'0'239'0,"0"0"-140"15,0 0 26-15,0 0-48 16,0 0-35-16,0 0-10 16,-6 32 30-16,4-14-15 15,2-3-19-15,0-5-16 16,0-5 2-16,0-2-3 15,0-3-5-15,0 0 5 16,0 0-4-16,5-7-2 0,8-7-5 16,1-2 0-1,0 3 0-15,-6 5 0 0,-3 5 0 16,-5 3 0-16,1 0 0 16,1 0 0-16,2 3 1 15,3 11 3-15,1-1-1 16,-1 1-3-16,5-4-2 15,-3-3-7-15,3-4-16 16,3-3-8-16,0 0 13 16,3-6 8-16,-6-5 5 15,0-1 5-15,-3 5 2 16,-5 2 6-16,-1 2 10 16,-1 3 9-16,-2 0-7 15,1 0-14-15,2 0-4 16,3 4-6-16,3 6-9 15,3 0-43-15,1-4-159 16,1-3-228-16</inkml:trace>
  <inkml:trace contextRef="#ctx0" brushRef="#br0" timeOffset="-213649">26013 17291 637 0,'0'0'125'0,"0"0"-67"15,0 0 13-15,0 0-6 16,0 0-18-16,0 0-4 16,-2-24-10-16,1 22 3 15,-2-1 14-15,0 2-10 16,-1 1-2-16,-2 0-10 15,-5 0-20-15,-4 1-8 16,0 11 1-16,-1 1 0 16,4 0-2-16,2-2-1 15,5-4-14-15,5-2-10 16,0-5-27-16,0 0-5 16,16 0 5-16,7-12 36 15,2-2-13-15,-1 4 25 16,-3 3 5-16,-7 6 42 15,-1 1 12-15,-6 0-8 0,1 1-1 16,-4 10-21-16,2-1-17 16,-3 2-7-16,2-1-21 15,1-5-110-15,6-5-307 16</inkml:trace>
  <inkml:trace contextRef="#ctx0" brushRef="#br0" timeOffset="-213050.31">26149 17231 239 0,'0'0'400'16,"0"0"-292"-16,0 0 5 0,0 0-1 15,0 0-28 1,0 0-22-16,-2 0-24 0,2 17-25 16,8 2 13-16,2 5 9 15,-1 0 0-15,-1-4-19 16,1-3-7-16,-1-3-5 15,-3-4-4-15,0-3-22 16,-1-5-72-16,2-2-139 16,3-2-151-16</inkml:trace>
  <inkml:trace contextRef="#ctx0" brushRef="#br0" timeOffset="-212907.95">26313 17224 760 0,'0'0'255'0,"0"0"-250"16,-101 84-1-16,65-52-4 16,3-3-52-16,3-4-153 15,3-3-442-15</inkml:trace>
  <inkml:trace contextRef="#ctx0" brushRef="#br0" timeOffset="-205648.7">11747 16261 1002 0,'0'0'101'16,"0"0"-69"-16,0 0 50 16,0 0-22-16,0 0-27 15,0 0-7-15,0 0-12 16,0 41-5-16,0-9 23 0,0 3-16 15,0 0-7-15,0-5-5 16,0-2-4-16,0-10 0 16,0-5-3-16,9-5-35 15,5-4-31-15,6-2-32 16,6-1 23-16,0 2 53 16,0 3 22-16,-4 4 3 15,-2 4 29-15,-5 2 11 16,-5 3 18-16,-6 1-2 15,-4 1-14-15,0 0-14 16,-4 0-21-16,-11-3-7 16,2-2-7-16,-4-7-61 0,-5-9-58 15,1 0-161 1,-4-27-576-16</inkml:trace>
  <inkml:trace contextRef="#ctx0" brushRef="#br0" timeOffset="-205482.03">11743 16249 865 0,'0'0'133'15,"0"0"-93"-15,0 0 28 16,0 0-49-16,0 0-19 16,107-37-3-16,-64 34-28 15,0 3-144-15,-7 0-278 0</inkml:trace>
  <inkml:trace contextRef="#ctx0" brushRef="#br0" timeOffset="-205348.96">12157 16493 811 0,'0'0'287'16,"0"0"-281"-16,0 0 29 15,0 0-22-15,0 0-13 16,0 0-155-16</inkml:trace>
  <inkml:trace contextRef="#ctx0" brushRef="#br0" timeOffset="-202932.49">13085 16002 712 0,'0'0'116'15,"0"0"-44"-15,0 0-4 0,0 0-26 16,0 113 78-16,6-54-18 16,2-3-61-16,1-5-5 15,1-7-14-15,-1-3-17 16,1-6-5-16,-4 0-2 15,-4-3-34-15,-2-5-72 16,0-4-112-16,-2-10-170 16</inkml:trace>
  <inkml:trace contextRef="#ctx0" brushRef="#br0" timeOffset="-202526.6">13150 15997 794 0,'0'0'63'16,"0"0"-47"-16,0 0 86 15,0 0-19-15,0 0-59 16,0 0-20-16,-5-22-3 16,20 52 2-16,3 10 20 15,-6 6-1-15,0-3-9 16,-8-5-7-16,1-6-6 15,-2-9 1-15,1-4-1 16,1-6-21-16,0-6-25 16,0-3-22-16,-1 3-12 0,4 2 32 15,3 3 44 1,0 3 4-16,0 4 6 0,1-2 20 16,-5 1 27-16,1-2 29 15,-4 0-19-15,1-4-17 16,-4 2-10-16,-1-5-6 15,0 2-17-15,0 1-5 16,-3 0-6-16,-9 0-2 16,-6 0-40-16,-1-5-52 15,-5-5-120-15,8-2-136 16</inkml:trace>
  <inkml:trace contextRef="#ctx0" brushRef="#br0" timeOffset="-202047.9">13507 16151 788 0,'0'0'141'0,"0"0"-107"16,-20 99 83-16,20-55-75 15,0-5-31-15,4-5-8 16,15-8-3-16,0-11-3 0,-2-11-11 16,0-4 4-1,-2-12 10-15,-5-18 7 0,-5-8-1 16,-5-1 0-16,0 5-1 16,0 6 18-16,0 10-8 15,0 9-11-15,0 3-1 16,0 5 4-16,0 1-7 15,7 0-20-15,16 0-9 16,5 0 8-16,5 0-14 16,-5 0-7-16,-6 0 23 15,-6 0 18-15,-9 0 1 16,-6 0 0-16,-1 0 30 16,0 9 20-16,0 7-29 15,0 8 20-15,0 0-30 0,0 0-7 16,0-1-4-1,5-3 0-15,5-1-29 16,5-3-43-16,5-8-48 0,3-8-76 16,4 0-155-16</inkml:trace>
  <inkml:trace contextRef="#ctx0" brushRef="#br0" timeOffset="-201520.43">14043 16190 662 0,'0'0'133'0,"0"0"-45"16,0 0 43-16,0 0-86 15,-21 96-31-15,21-76-8 16,0-1-3-16,17-7-3 16,1-6-13-16,3-6-9 15,2 0 6-15,-6-13-7 16,-4-6 5-16,-8-4 18 16,-5 1 4-16,0-3 23 15,-15 4 19-15,-6 5-15 0,0 3 3 16,-3 6-2-1,5 7-28-15,1 0-2 0,4 0-2 16,8 0-3-16,4 0-3 16,2 0-34-16,2 0-36 15,18-10-11-15,8-17 76 16,1-9 5-16,-6-11 6 16,-8-1 15-16,-6 2 56 15,-9 6-22-15,0 7 2 16,-1 11 5-16,-13 9-5 15,1 10-4-15,-3 3-47 16,2 8-4-16,-1 18-5 0,5 15-7 16,8 11-21-1,2 6-29-15,11 3-54 16,17-9-201-16</inkml:trace>
  <inkml:trace contextRef="#ctx0" brushRef="#br0" timeOffset="-200968.41">14343 16391 808 0,'0'0'0'15,"0"0"-32"-15,0 0-4 16,0 0-25-16,0 0-122 15</inkml:trace>
  <inkml:trace contextRef="#ctx0" brushRef="#br0" timeOffset="-199816.15">14857 15930 344 0,'0'0'172'0,"0"0"-112"16,0 0 104-16,0 0-38 16,0 0-51-16,0 0-11 15,0 0-2-15,7-31-22 16,-7 31-9-16,0 0-6 16,0 0-10-16,0 14-9 0,0 14-6 15,-3 13 20 1,3 13 13-16,0 2-12 0,0 2-11 15,0-6 1-15,3-4-3 16,7-5 2-16,4-6-5 16,2-2 6-16,2-7-4 15,1-6 2-15,4-5 1 16,2-7 3-16,3-4 0 16,4-6-2-16,2 0-5 15,0-2-5-15,1-12-1 16,1 0-2-16,-4-5-3 15,3-1 2-15,-2-4-3 16,-5-2-1-16,2-2 6 16,-6-3-2-16,-5-5 2 15,-6-4-1-15,-5-5-9 0,-2-6 2 16,-6-2-1-16,0 5-7 16,0 5 14-16,-4 5-7 15,-9 6 6-15,1 5-2 16,-5 4-4-16,-4 3 8 15,-3 1 1-15,-3 4 0 16,-3 3 0-16,-1 1 0 16,-1 6-1-16,-2 1-2 15,1 1 2-15,-1 2-1 16,3-1 2-16,0 2 0 16,1 0 0-16,5 0-5 15,5 0-6-15,4 10-15 0,5 6-27 16,6 3-46-16,5 8-29 15,0 0-48-15,14 1-208 16</inkml:trace>
  <inkml:trace contextRef="#ctx0" brushRef="#br0" timeOffset="-199003.29">15053 16031 353 0,'0'0'62'16,"0"0"10"-16,0 0 62 16,0 0-18-16,0 0-19 15,0 0-12-15,8-29 3 16,-8 29-12-16,0 0-10 15,0 0-13-15,0 0-8 16,0 0-10-16,0 0-11 16,0 0-17-16,0 3-7 15,0 11-10-15,1 6 10 0,1 6 4 16,-2 0 0-16,0-6-2 16,0-4 2-16,0-3 1 15,0-6-2-15,0-4 0 16,0-2-1-16,0-1-1 15,0 0 3-15,0 0 2 16,0 0 1-16,0 0-3 16,0 0-1-16,0 0 1 15,0 0-2-15,0 0-2 16,1 0 5-16,4 0-5 16,3 0-2-16,5-6 2 15,0 2-2-15,2 0 2 0,-3 1-1 16,-3 2 1-16,-2-1-2 15,1 1 2 1,-4 0 0-16,1-1-1 0,-2 1-2 16,-1 1-10-16,0-1-13 15,-1-2-16-15,1-1-28 16,-1-3-74-16,-1 1-110 16,0 0-113-16</inkml:trace>
  <inkml:trace contextRef="#ctx0" brushRef="#br0" timeOffset="-198791.9">15185 15992 499 0,'0'0'180'0,"0"0"-32"16,0 0 11-16,0 0-47 16,0 0-53-16,0 0-13 15,4-10-29-15,-1 30-16 16,2 7 32-16,2-1-24 15,0 3-6-15,1-2-3 16,0-4-7-16,-1 1-62 16,-3-2-112-16,-2-4-252 15</inkml:trace>
  <inkml:trace contextRef="#ctx0" brushRef="#br0" timeOffset="-196151.94">15998 16237 838 0,'0'0'184'16,"0"0"-152"-16,0 0 41 15,0 0-27-15,0 0-36 16,0 0 7-16,7 56-9 16,-4-34-8-16,0 3-17 15,-1-5-93-15,2-5-234 16</inkml:trace>
  <inkml:trace contextRef="#ctx0" brushRef="#br0" timeOffset="-195453.95">16378 15755 324 0,'0'0'397'0,"0"0"-309"16,0 0 15-16,0 0 7 15,0 0-41-15,0 0-41 16,9 33 14-16,2-1 8 16,2 4-18-16,-4 4-1 15,0 2 8-15,0 0-9 16,-3 3-2-16,-2-6-5 0,-1-4-9 15,0-7-3-15,-1-8-5 16,-1-6-1-16,1-7-4 16,-2-3-1-16,0-4 0 15,0 0 3-15,0 0-3 16,1 0-2-16,5 0-5 16,2-18 3-16,5-7-2 15,3-6-15-15,0 1 8 16,0 6 2-16,-3 7 0 15,-1 6 8-15,-3 5-1 16,-1 3 1-16,0 3-3 16,1 0 1-16,0 2 4 15,2 14 1-15,2 6 5 0,-4 3 10 16,0-1 6 0,0 2 3-16,-1-5-8 0,1-3-7 15,-1-1-6-15,3-3-3 16,1-1-45-16,7-11-105 15,2-2-511-15</inkml:trace>
  <inkml:trace contextRef="#ctx0" brushRef="#br0" timeOffset="-194915.5">16912 15951 592 0,'0'0'469'15,"0"0"-432"-15,0 0 39 0,0 0-16 16,0 0-48-16,0 0-8 15,88-12-4-15,-50 12-12 16,-9 0-61-16,-3 0-117 16,-6 4-186-16,-7 7-218 15</inkml:trace>
  <inkml:trace contextRef="#ctx0" brushRef="#br0" timeOffset="-194780.72">17002 16076 749 0,'0'0'213'15,"0"0"-194"-15,0 0 91 16,0 0-9-16,0 0-43 16,0 0-56-16,86 0-2 15,-29-7-88-15,5-3-222 0</inkml:trace>
  <inkml:trace contextRef="#ctx0" brushRef="#br0" timeOffset="-182299.48">17469 15659 104 0,'0'0'498'0,"0"0"-435"16,0 0 21-16,0 0 9 15,0 0-10-15,0 0-25 16,0 0-32-16,11 43 8 16,-3 1 54-16,3 5-27 15,2 3-9-15,-1-6-19 16,-1-2-9-16,-1-8 2 15,-4-7-14-15,-3-9-1 16,-2-9-1-16,1-7-9 16,-1-4-1-16,1 0 0 15,2 0-18-15,9-18 3 0,4-6-1 16,5-3-36-16,-1 9 29 16,-4 6 17-16,-1 12 4 15,-4 0 2-15,3 7 13 16,0 15 14-16,-2 4-1 15,1 10-11-15,-4-1-15 16,3 2-6-16,3-8-70 16,0-10-283-16</inkml:trace>
  <inkml:trace contextRef="#ctx0" brushRef="#br0" timeOffset="-181820.07">18233 15669 740 0,'0'0'111'16,"0"0"-27"-16,0 0 43 15,0 0-31-15,0 0-17 16,0 0-39-16,-32 30-35 16,8 17 0-16,-1 17 29 15,7 10-8-15,9 3-20 0,9-1-6 16,0-2-30-16,23-13-78 15,21-15-181-15,13-24-576 16</inkml:trace>
  <inkml:trace contextRef="#ctx0" brushRef="#br0" timeOffset="-181206.4">18477 15726 422 0,'0'0'127'0,"0"0"-82"0,0 0 124 16,32 85-24-1,-13-42-14-15,2-1-33 0,1 0-28 16,0-2-29-16,-2-6-16 16,-2-7-16-16,-6-7-4 15,-2-7-5-15,-4-7-23 16,-1-6-65-16,1-2-120 15,-2-22-187-15</inkml:trace>
  <inkml:trace contextRef="#ctx0" brushRef="#br0" timeOffset="-180971.45">18704 15745 656 0,'0'0'44'16,"0"0"-20"-16,0 0 44 16,0 0 47-16,-43 86 22 15,17-42-34-15,3 1-36 16,0 4-28-16,4 1-31 16,3-4-8-16,5-4-4 15,5-5-66-15,3-9-126 16,3-9-410-16</inkml:trace>
  <inkml:trace contextRef="#ctx0" brushRef="#br0" timeOffset="-180396.97">18847 16089 749 0,'0'0'214'0,"0"0"-214"16,0 0 0-16,26-72 8 0,-19 57 7 15,1 6 13 1,-4 4-1-16,-1 1-14 0,-3 4 5 15,0 0 21-15,0 0 13 16,0 0-3-16,0 0-24 16,0 9-22-16,0 10-1 15,0 5 3-15,1 2 2 16,5-2-4-16,2 1-3 16,1-6 0-16,0-4 0 15,-3-2-1-15,-2-6-2 16,-2-2-15-16,-1-5-35 15,1 0-11-15,-2 0 14 16,0 0 11-16,0 0 16 0,0 0 7 16,0 0 16-1,0 0 2-15,0 0 3 0,0 0 4 16,-2 0-5-16,1 0-1 16,1 0 3-16,0 0 2 15,0 0 7-15,0 0 0 16,0 0 8-16,0 0 4 15,0 0 9-15,0 0-13 16,0 2-8-16,6-2-15 16,8 2-1-16,5-2-2 15,1 0-20-15,4 0-88 16,-1 0-275-16</inkml:trace>
  <inkml:trace contextRef="#ctx0" brushRef="#br0" timeOffset="-180096.03">19346 16107 1089 0,'0'0'33'0,"0"0"-23"16,0 0-6-16,0 0 24 16,0 0-17-16,0 90-11 15,0-69-19-15,0-6-112 16,0-7-235-16</inkml:trace>
  <inkml:trace contextRef="#ctx0" brushRef="#br0" timeOffset="-179765.49">19525 15697 922 0,'0'0'93'0,"0"0"-91"16,0 0 23-16,0 0 0 16,0 0-4-16,0 0 51 15,32 64-36-15,-14-34-8 16,-1 4-10-16,1 2 1 15,-3-4-12-15,-2 1-2 16,-4-5-5-16,-3-6 0 0,-1-3 0 16,-4-8-18-1,-1-5-41-15,0-6-43 0,0 0-122 16,0-15-334-16</inkml:trace>
  <inkml:trace contextRef="#ctx0" brushRef="#br0" timeOffset="-179578.97">19704 15695 29 0,'0'0'850'16,"0"0"-835"-16,-117 102 69 16,74-52 55-16,1 2-47 15,5-1-46-15,9-1-36 0,4-5-10 16,9-4-18-16,9-12-71 15,6-14-172-15</inkml:trace>
  <inkml:trace contextRef="#ctx0" brushRef="#br0" timeOffset="-179239.9">19771 15909 701 0,'0'0'117'16,"0"0"-109"-16,0 0-8 0,0 0 33 16,0 0 6-16,88 0-5 15,-70 2 4-15,-6 6-22 16,-9 6 2-16,-3 5 5 15,-8 7-4-15,-19 3 35 16,-7 2 9-16,-1-4 0 16,9-6 1-16,6-6-19 15,13-9-21-15,7-1-17 16,0-1-7-16,10-2-11 16,28-2-9-16,17 0-40 0,14-20-185 15</inkml:trace>
  <inkml:trace contextRef="#ctx0" brushRef="#br0" timeOffset="-178648.84">20044 15497 857 0,'0'0'195'0,"0"0"-171"16,0 0 46-16,97 110-4 15,-66-36-15-15,-4 10-21 16,-2 3-3-16,-10 4-16 16,-9 0-11-16,-6 0-4 0,-12-5-61 15,-24-10-139 1,-8-14-389-16</inkml:trace>
  <inkml:trace contextRef="#ctx0" brushRef="#br1" timeOffset="-152768.99">12116 17496 527 0,'0'0'151'16,"0"0"-61"-16,0 0 26 15,0 0 4-15,0 0-24 16,0 0-29-16,0 0-15 16,-12-54-30-16,29 41-17 15,6-2 4-15,5 4-9 16,4 1 0-16,-2 7-1 15,-2 3-1-15,-7 7-4 16,-5 19 4-16,-4 4 2 16,-11 3 1-16,-1 5 4 15,-6 0-1-15,-19 2 0 16,-3-4 3-16,-4 0 7 0,4-6 0 16,4-5 6-16,6-4-8 15,7-1-6-15,8-9-2 16,3 3-1-16,0-4-2 15,19-2 2-15,9-1 3 16,8-4-6-16,3-3-10 16,-2 0-30-16,-4 0-31 15,-6 0-90-15,-9-8-159 16,-9-3-294-16</inkml:trace>
  <inkml:trace contextRef="#ctx0" brushRef="#br1" timeOffset="-152568.91">12195 17637 608 0,'0'0'370'0,"0"0"-361"16,0 0 12-16,0 0 70 15,0 0-36-15,0 0-20 16,49 0-8-16,-19 0-27 15,2 0-2-15,4 0-86 16,-3 0-208-16</inkml:trace>
  <inkml:trace contextRef="#ctx0" brushRef="#br1" timeOffset="-152230.48">12584 17558 117 0,'0'0'969'0,"0"0"-932"16,0 0-37-16,0 0-1 16,0 0-4-16,98-5-26 15,-62 5-88-15,-7 0-230 16</inkml:trace>
  <inkml:trace contextRef="#ctx0" brushRef="#br1" timeOffset="-152087.89">12648 17651 852 0,'0'0'177'16,"0"0"-176"-16,0 0 43 15,0 0-44-15,0 0-48 16,84 0-71-16,-32-3-154 15</inkml:trace>
  <inkml:trace contextRef="#ctx0" brushRef="#br1" timeOffset="-151751.25">13097 17480 797 0,'0'0'82'0,"0"0"-63"0,0 0-8 16,0 0 11-16,0 0-17 16,0 0 9-16,-26 108 5 15,39-71-13-15,8-1-3 16,-2-4 1-16,8-10 4 16,-2-8 0-16,-2-10 2 15,-2-4 11-15,-4-13 38 16,0-16-11-16,-2-12-28 15,-9-5 12-15,-6-7 1 16,0 1-13-16,-19 7-20 16,-9 10-1-16,-7 16-28 15,2 18-12-15,-1 1-35 0,5 28-22 16,8 11-30-16,11 8-66 16,10 2-188-16</inkml:trace>
  <inkml:trace contextRef="#ctx0" brushRef="#br1" timeOffset="-150632.97">13609 17735 535 0,'0'0'154'0,"0"0"-114"15,0 0 75-15,0 0-6 16,0 0-44-16,0 0-26 15,8 42-21-15,-7-35-8 16,-1-1-7-16,0-5 3 16,0 0-2-16,0-1-1 15,0 0 3-15,0 0 7 16,0 0 4-16,0 0 10 16,0 0-11-16,0 0-7 15,0 0-7-15,0 0-2 16,0 0-5-16,0 0-5 0,0 0 6 15,0 0 4-15,0 0 1 16,-1 0 1-16,-1 0 4 16,1 0-2-16,-1 0 4 15,2 0-2-15,-3 0 4 16,3 0 1-16,-2 0 0 16,2 0-1-16,0 0 8 15,0-1 5-15,0 1 4 16,0-1-3-16,10-3 1 15,12-2-7-15,8-1-10 16,1-2 5-16,0 4-11 16,-5 0-1-16,-7 4 1 15,-4 1-2-15,-6 0-18 16,-4 0-65-16,-5 10-98 0,0 1-302 16</inkml:trace>
  <inkml:trace contextRef="#ctx0" brushRef="#br1" timeOffset="-150242.78">14030 17538 791 0,'0'0'160'0,"0"0"-152"0,0 0 71 15,0 0-34-15,0 0-37 16,0 0-8-16,97-56 3 16,-68 56-2-16,-4 0 4 15,-3 17 9-15,-9 3 5 16,-10 6 2-16,-3 4 17 15,-8 3 17-15,-15-1-9 16,-6-2 9-16,4-7-9 16,6-1-30-16,10-4-15 15,7-5-1-15,2 1-7 0,3-1-39 16,23-3-32 0,10-6-40-16,14-4-84 0,8 0-162 15</inkml:trace>
  <inkml:trace contextRef="#ctx0" brushRef="#br1" timeOffset="-149993.8">14513 17442 780 0,'0'0'81'0,"0"0"-48"0,0 0 2 15,0 0 44 1,-7 122 30-16,7-61-62 0,7 4-8 15,5-1-18-15,-1-5-4 16,-5-6-15-16,0-8-1 16,-1-8-1-16,-5-11 0 15,0-6-31-15,0-14-22 16,0-6-37-16,0-2-50 16,-5-22-51-16,-7-9-318 15</inkml:trace>
  <inkml:trace contextRef="#ctx0" brushRef="#br1" timeOffset="-149814.48">14492 17562 686 0,'0'0'184'0,"0"0"-181"0,0 0 48 15,97-21 20 1,-79 22-39-16,-3 18 3 0,-6 2-9 16,-9 5 0-16,0 1-5 15,-14-1-4-15,-12 1-17 16,-3-4-2-16,-2-5-54 15,12-7-84-15,8-7-90 16,11-4-381-16</inkml:trace>
  <inkml:trace contextRef="#ctx0" brushRef="#br1" timeOffset="-149449.06">14825 17568 383 0,'0'0'306'0,"0"0"-274"0,0 0-32 16,0 0 109-16,0 0-59 16,0 0 29-16,0-30-45 15,0 21-24-15,0 3 32 16,-7 2 15-16,-6 4 3 16,-4 0-35-16,-5 10-25 15,-4 14 0-15,0 7 4 16,6 1-3-16,8-3-1 15,7-4-17-15,5-7-21 16,0-8-3-16,20-7-11 0,5-3 13 16,6-8-19-1,1-11 5-15,-2-5 41 0,-5 1 12 16,-4 7 25-16,-11 3 17 16,-5 7 7-16,-4 6-23 15,-1 0-26-15,0 7-54 16,0 11-3-16,0 1-6 15,0-1-192-15,9-8-278 16</inkml:trace>
  <inkml:trace contextRef="#ctx0" brushRef="#br1" timeOffset="-149041.5">15013 17488 680 0,'0'0'109'0,"0"0"-109"0,0 0 0 16,0 0 61-16,0 0-5 16,0 90-10-16,0-70-2 15,0-5-20-15,0-6-11 16,0-4-9-16,0-5-4 16,0 0 0-16,0 0-10 15,12-7-21-15,6-7-85 16,6-4-62-16,-2 5 36 15,-1 0 74-15,-8 6 45 16,-5 3 23-16,1 2 12 16,-8 2 2-16,1 0 10 0,-2 0-2 15,1 6 17 1,2 3 9-16,2-1-2 0,1 1 1 16,0-2-24-16,1 1-14 15,-1-3-7-15,-1-4 1 16,1-1-1-16,1 0-2 15,2 0-5-15,4-6-4 16,5-8-74-16,0-3-11 16,6 0 11-16,-3-2-123 15</inkml:trace>
  <inkml:trace contextRef="#ctx0" brushRef="#br1" timeOffset="-148742.42">15335 17495 141 0,'0'0'251'16,"0"0"-49"-16,0 0-43 15,0 0-73-15,0 0-63 16,0 0-17-16,3 11-3 15,-3 2 0-15,0 1-3 0,0-3 0 16,5-1-2-16,5-3-7 16,4-4 9-16,5-3 11 15,2 0-2-15,4-6 23 16,4-10 1-16,-4-1-25 16,-1 1 67-16,-9 0-34 15,-6 6 3-15,-4 3-9 16,-5 6 6-16,0 1 5 15,0 0-18-15,0 0-28 16,0 7-3-16,-1 10 1 16,-3 0 2-16,1 0 1 15,3-5 0-15,0 2 0 0,0-4-1 16,-2-1 0-16,1 1-14 16,-2-6-174-16,1 2-144 15</inkml:trace>
  <inkml:trace contextRef="#ctx0" brushRef="#br1" timeOffset="-147650.03">15772 17453 636 0,'0'0'211'15,"0"0"-111"-15,0 0 5 16,0 0-54-16,0 0-21 15,0 0 39-15,14 46-40 16,-7-32-17-16,1-3-5 16,2 0-6-16,2-8-1 15,0-3-1-15,4 0-8 16,1-8-10-16,-1-7-12 16,-2 0 6-16,-3 5 21 15,-6 2 4-15,-4 4 1 16,-1 4 2-16,0 0-3 15,0 4-10-15,0 14-34 0,0 5 34 16,0 2-2-16,0-3-31 16,5-4-14-16,0-4 12 15,-2-7 37-15,-2-3 7 16,-1-4 2-16,0 0 4 16,0 0 36-16,0-4 35 15,0-10-51-15,0-2-21 16,0 2-4-16,0 0-26 15,6 1-23-15,15 4-25 16,1-1-34-16,3 3-31 16,1 4 15-16,-4-1 30 15,-2 2 94-15,-10 1 15 0,-5 1 45 16,-4 0-12-16,-1 0-24 16,0 0-15-16,0 1 3 15,0 5 27-15,-1 1-6 16,1 0-14-16,0-1-12 15,0-6 1-15,7 1 11 16,8-1 11-16,0 0 0 16,-2 0-7-16,0-11 5 15,-2 1 35-15,-2-7 10 16,-1-2-8-16,2 0-29 16,-4-1-11-16,0 2 2 15,-1 5-10-15,-4 3-9 16,-1 3 0-16,0 4 6 0,0 3-14 15,-6 0-6 1,-10 0 3-16,-4 0 1 0,-1 7-2 16,6 0-7-16,7 0-17 15,6 2-18-15,2-5-25 16,0 3 25-16,9 2 16 16,1-5 22-16,4 2 8 15,-1 4 4-15,2-2 52 16,5 1 14-16,-4 3-13 15,2-1 1-15,-3 1-27 16,-8-1-24-16,-4 2-7 16,-3 3 0-16,0 4-32 0,-3 3-64 15,-4-6-129-15,7-6-429 16</inkml:trace>
  <inkml:trace contextRef="#ctx0" brushRef="#br1" timeOffset="-143760.85">17445 16987 300 0,'0'0'11'16,"0"0"10"-16,0 0 53 0,0 0 7 15,0 0-13 1,0 0 4-16,0 0-17 0,-12-4 5 16,10 4-1-16,1 0-20 15,-2 0-26-15,1 0-10 16,-1 0-3-16,0 0 0 15,2 0 0-15,1 0 1 16,0 0 1-16,0 0 7 16,0 0 17-16,0 0 9 15,0 0 3-15,0 0-11 16,0 0-6-16,0 0-7 16,0 0-6-16,0 0-4 15,0 0-1-15,0 0-3 0,0 0 0 16,0 0 1-1,0 0 0-15,0 0-1 0,0 0 1 16,0 0 2-16,0 0-1 16,0 0-1-16,0 0 1 15,0 0 1-15,0 0 5 16,0 0 4-16,0 0-5 16,0 0-4-16,0 0 3 15,0 0-1-15,0 0-3 16,0 0-2-16,0 0 0 15,0 0 0-15,0 0 0 16,0 0-1-16,0 0 1 0,0 0-1 16,0 0 1-1,0 0 0-15,0 0 0 0,0 0 0 16,0 0 1-16,0 0-1 16,0 0 2-16,0 0-2 15,0 0 0-15,0 0 0 16,0 0 0-16,0 0 1 15,0 0-1-15,0 0 0 16,0 0 0-16,0 0 0 16,0 0 1-16,0 0 0 15,-3 0 3-15,2 0 3 16,-1 0 5-16,-1 0-10 16,-3 0 3-16,-1 1-1 15,-1 6-3-15,-1 0 3 16,0 6-3-16,0 5 4 0,-2 5-2 15,1 12 2-15,3 10 18 16,1 3 5-16,3 7-5 16,3-3 0-16,0-9-6 15,0-6-5-15,3-5-1 16,12-2 1-16,3-4-5 16,1-3-2-16,5-2-1 15,-2-7-4-15,1-3 2 16,-2-5 2-16,1-3-4 15,-3-3 2-15,1 0 2 16,1-4-1-16,-1-16-2 16,0-4 0-16,2-5 0 0,-2-4-2 15,-7-7 0 1,-1-5-10-16,-3-5-8 0,-6-3-7 16,-3 4 6-16,0 5-2 15,-5 6 7-15,-12 11-4 16,-5 6-1-16,-5 5 10 15,-3 5 4-15,-1 2 2 16,2 1 2-16,-4 4 1 16,6 2-1-16,2 2-5 15,3 0-53-15,8 0-71 16,5 3-88-16,5 8-220 16</inkml:trace>
  <inkml:trace contextRef="#ctx0" brushRef="#br1" timeOffset="-142728.9">17378 17294 224 0,'0'0'47'15,"0"0"-5"-15,0 0 47 16,0 0-16-16,0 0-19 16,0 0 9-16,-3 0-16 15,3 0-6-15,0 0 5 16,0 0 0-16,0 0-5 16,0 0-6-16,-2 0-5 15,2 0-8-15,-1 0-6 16,1 0 1-16,0 0 2 15,0 0-3-15,0 0-2 0,0 0 9 16,0 0 9-16,0 0-4 16,0 0 4-16,1-7-25 15,10-3-7-15,4 0-4 16,0 1 3-16,1 2 0 16,-1-2-1-16,-2 5 1 15,-4 1 0-15,0 3-3 16,1 0-1-16,-2 14 2 15,1 6 3-15,1 1 13 16,-2-6-2-16,1-2 2 16,-1-6-3-16,0-4 8 15,1-3 13-15,0 0 17 16,3-10-2-16,-1-10-32 0,-4-4-14 16,-1-1-21-16,-2 1-53 15,-1 7-120-15,-1 6-274 16</inkml:trace>
  <inkml:trace contextRef="#ctx0" brushRef="#br1" timeOffset="-141438.91">17812 17406 387 0,'0'0'82'0,"0"0"-63"16,0 0 89-16,0 0-35 0,0 0-11 15,0 0 9 1,0 0-14-16,0-13 1 0,-1 13-3 16,-3 0-11-16,0 0-20 15,-4 16-13-15,1 4 10 16,0 5 1-16,4 0-12 15,3 1-3-15,0-2-3 16,1-8-3-16,12-3-1 16,1-9-2-16,2-4-9 15,4 0 8-15,1-17 2 16,-2-9 1-16,-7-5 3 16,-6-2-3-16,-6 1 0 15,0-1-3-15,-3 6-2 16,-12 11 5-16,-6 7-4 15,-1 9-28-15,1 9-62 0,0 17-33 16,8 1-147-16</inkml:trace>
  <inkml:trace contextRef="#ctx0" brushRef="#br1" timeOffset="-141131.15">18045 17255 809 0,'0'0'242'16,"0"0"-242"-16,0 0 0 15,0 0 0-15,87-6 0 16,-48 2-26-16,-3 2-106 16,-4 1-191-16</inkml:trace>
  <inkml:trace contextRef="#ctx0" brushRef="#br1" timeOffset="-140933.86">18171 17083 604 0,'0'0'288'15,"0"0"-278"-15,-39 111 72 16,35-62 6-16,4-1-61 15,0-1-27-15,8-8-33 16,8-6-164-16,6-10-385 16</inkml:trace>
  <inkml:trace contextRef="#ctx0" brushRef="#br1" timeOffset="-140479.83">18548 17059 345 0,'0'0'554'0,"0"0"-537"15,0 0 4-15,0 0 57 0,-71 113-21 16,64-60-26-16,7-1-21 16,0-6-8-16,4-11 2 15,17-10-3-15,2-8 2 16,5-9 0-16,0-8-2 16,2 0 2-16,0-14-1 15,-2-11 1-15,-2-10-3 16,-7-12 0-16,-6-11 1 15,-10-8-1-15,-3-2-2 16,-3 3 0-16,-17 13 2 16,-4 14 1-16,-2 16 5 15,-4 17 8-15,-5 5-13 0,2 16-2 16,2 16-7-16,6 9-22 16,12 7-81-16,9 4-107 15,4-5-204-15</inkml:trace>
  <inkml:trace contextRef="#ctx0" brushRef="#br1" timeOffset="-140191.45">18488 17258 449 0,'0'0'424'0,"0"0"-361"16,0 0 38-16,0 0-55 16,0 0-30-16,0 0-14 15,64-40 4-15,-37 36-4 16,-3 2-2-16,-2 1 0 16,-2-1 2-16,-3 1 2 15,-3-3 13-15,-2-1 1 16,-3-2-14-16,-6 2-4 15,-3 3-36-15,0 2-190 16,0 0-475-16</inkml:trace>
  <inkml:trace contextRef="#ctx0" brushRef="#br1" timeOffset="-139601.12">18847 17323 556 0,'0'0'177'0,"0"0"-118"0,0 0 80 16,0 0-37-16,0 0-61 16,0 0-1-16,3 1-7 15,8-8-25-15,1-5-6 16,-5 4 3-16,-2-2-2 15,-4 4-1-15,-1 2 3 16,0 4 35-16,0 0 3 16,0 0-20-16,0 0-13 15,-3 16-9-15,-3 6 4 16,-2 4 3-16,5-2-4 16,-1 1-4-16,1-2-6 15,3 0-66-15,0-5-174 16,0-7-617-16</inkml:trace>
  <inkml:trace contextRef="#ctx0" brushRef="#br1" timeOffset="-138618.84">19093 17152 625 0,'0'0'268'0,"0"0"-236"15,0 0 48-15,0 0-52 16,0 0-13-16,0 0-10 15,2-61-5-15,14 45-26 16,1 3-4-16,2 3 23 0,-2 4 4 16,-3 6 2-1,0 0 1-15,-2 6 1 0,-3 17 28 16,-5 8 23-16,-2 6 0 16,-2 3 15-16,0-1-14 15,0-6-5-15,0-9-9 16,-6-6-9-16,0-11-17 15,0-3-3-15,3-4-6 16,0 0-1-16,3 0-3 16,0-20-2-16,0-10-40 15,21-16-17-15,6-4-6 16,5 0-24-16,3 5 43 16,-2 13 13-16,-2 9 23 15,-6 12 10-15,-7 7 3 16,-3 4 12-16,-7 0-12 0,-5 11-1 15,-3 7-4 1,0 0 0-16,0 0-1 0,0-7-2 16,0-4-4-16,0-3-1 15,-2-4 1-15,-4 0 0 16,-6 0 9-16,-7-7 26 16,-2-6-16-16,0 3-10 15,0 2 2-15,2 5 0 16,2 3 2-16,1 3 4 15,2 15 14-15,4 11 10 16,3 3 2-16,7 2-2 16,0-1 2-16,10-3-3 15,8-4-14-15,3-7-1 0,-1-5-14 16,3-7-2-16,4-4-35 16,0-3-79-16,0 0-282 15</inkml:trace>
  <inkml:trace contextRef="#ctx0" brushRef="#br1" timeOffset="-138293.52">19574 17320 586 0,'0'0'218'0,"0"0"-198"15,0 0 86-15,0 0-19 16,37-77-10-16,-35 72-11 16,-2 1-31-16,0 4 1 15,0 0-13-15,0 14-21 16,0 5 0-16,0 5 7 15,0-2-5-15,0 2-2 16,0-2-2-16,0-1-42 16,0-2-144-16,3-9-372 15</inkml:trace>
  <inkml:trace contextRef="#ctx0" brushRef="#br1" timeOffset="-137837.93">19846 17208 592 0,'0'0'452'0,"0"0"-442"16,0 0 0-16,0 0 16 16,92-17-23-16,-46 13-3 15,2 2 0-15,-3 0-10 16,-10 0-114-16,-9-2-224 15</inkml:trace>
  <inkml:trace contextRef="#ctx0" brushRef="#br1" timeOffset="-137650.39">20023 17020 719 0,'0'0'127'0,"0"0"-126"0,-48 73 35 16,35-34 59-16,7 4-46 16,4 6-28-16,2 0-21 15,0-8-47-15,11-10-160 16</inkml:trace>
  <inkml:trace contextRef="#ctx0" brushRef="#br1" timeOffset="-137094.83">20385 16927 544 0,'0'0'26'0,"0"0"19"16,-44 81 65-16,30-30 7 15,4 9-58-15,1 2-2 16,9-1-26-16,0-6-13 16,6-14-7-16,13-12 11 15,8-13 5-15,4-14 2 16,4-2-2-16,-1-20-11 15,3-14-10-15,-4-14-6 16,-3-11 1-16,-6-7-1 16,-9-5-1-16,-9 1-12 15,-6 5-5-15,-5 10 4 0,-19 9 13 16,-4 19-5-16,-6 16-15 16,-4 11-14-16,1 7-27 15,0 24 8-15,4 9-66 16,10 4-141-16</inkml:trace>
  <inkml:trace contextRef="#ctx0" brushRef="#br1" timeOffset="-136781.15">20300 17188 632 0,'0'0'304'0,"0"0"-253"16,0 0 34-16,0 0-51 16,0 0-34-16,0 0 1 15,106-9-1-15,-79 9 0 16,-1 0 2-16,-4 1-2 15,-4 4 9-15,-5-3 13 16,-5-2 8-16,-5 0 5 16,-3-7-16-16,0-8-19 15,-12-5-184-15,-7 3-437 0</inkml:trace>
  <inkml:trace contextRef="#ctx0" brushRef="#br1" timeOffset="-136276.99">20684 17314 839 0,'0'0'118'0,"0"0"-95"15,0 0-19-15,0 0 38 16,0 0-23-16,40-72 3 16,-28 70-20-16,0 2-2 15,-3 0-2-15,-1 0 2 16,-4 2-2-16,-2 11 2 0,-2 1 13 16,0 4 7-16,0 3 12 15,-10-4 9-15,0 0 16 16,2-3-15-16,1-4-3 15,4-3-18-15,3-3-16 16,0-1-1-16,0-3-1 16,15 0-3-16,6 0-19 15,7 0-90-15,1-10-295 16</inkml:trace>
  <inkml:trace contextRef="#ctx0" brushRef="#br1" timeOffset="-135322.79">20942 17064 629 0,'0'0'81'16,"0"0"-72"-16,0 0 61 16,0 0-37-16,0 0-33 15,0 0-24-15,37-71 14 16,-14 71 5-16,-1 0 5 16,-4 16 5-16,0 15 32 15,-9 6 35-15,-8 8-10 16,-1-1 9-16,0-1-7 15,-9-3-15-15,-5-10 4 16,3-11-14-16,2-7-12 16,3-7-14-16,0-5-4 15,5 0-4-15,1-2-5 16,0-23-7-16,3-12-69 0,22-13-52 16,9-8-69-16,8 5-49 15,0 9 17-15,-5 11 99 16,-4 13 130-16,-8 10 229 15,-8 7-65-15,-7 3-36 16,-4 3-61-16,-3 13-47 16,0 5 6-16,0 1-12 15,-2-4-10-15,2-4-2 16,-1-7-1-16,-1-4 0 16,-1-3-1-16,0 0 9 15,0-1 9-15,-6-13 4 16,-7-5-13-16,-2 2 20 15,-1 4-9-15,1 5 11 0,-3 7-11 16,-1 1-20-16,-4 8-4 16,-2 16 4-16,1 10 12 15,6 4 9-15,5 3 11 16,10-2 3-16,3-3-15 16,0-6-1-16,13-10 1 15,10-4-2-15,6-12 1 16,4-4-19-16,3 0-14 15,-2-4-67-15,-1-10-135 16</inkml:trace>
  <inkml:trace contextRef="#ctx0" brushRef="#br1" timeOffset="-134904.75">21409 17273 120 0,'0'0'547'16,"0"0"-403"-16,0 0 8 15,0 0-21-15,0 0-62 16,0 0-11-16,5-35-26 0,-4 29-13 15,2 3-9-15,3 3-5 16,3 0-5-16,3 0-2 16,4 3-2-16,-1 13-2 15,-2-2 5-15,0 4-2 16,-2-1 3-16,-3-3 4 16,-5-2 6-16,-3-4 1 15,0-2 5-15,0 0-2 16,-2 2 9-16,-4-3-4 15,1 2-9-15,3-3-8 16,1 2-2-16,1 1-2 16,0-1-21-16,0 1-47 0,7-3-94 15,8-4-199 1</inkml:trace>
  <inkml:trace contextRef="#ctx0" brushRef="#br1" timeOffset="-133796.83">21649 17054 710 0,'0'0'201'0,"0"0"-190"16,0 0 108-16,0 0-34 15,0 0-61-15,0 0-6 16,54 0-4-16,-28 0-12 15,2 0 0-15,-4 2-2 16,-1 1-26-16,-4 1-107 16,-6 0-100-16,-7-1-241 15</inkml:trace>
  <inkml:trace contextRef="#ctx0" brushRef="#br1" timeOffset="-133601.08">21709 17160 828 0,'0'0'64'15,"0"0"-54"-15,0 0 97 16,0 0-33-16,0 0-38 16,0 0-29-16,104 0-7 15,-72 0-35-15,-2 0-157 16,-4 0-428-16</inkml:trace>
  <inkml:trace contextRef="#ctx0" brushRef="#br1" timeOffset="-133090.72">22095 16829 710 0,'0'0'30'0,"0"0"-23"16,0 0 63-16,-31 75-3 15,27-41-22-15,2 6-3 16,2 0-10-16,0-2-9 16,0-1-15-16,15-2-1 15,1-5-4-15,4-5 5 16,2-9-6-16,1-7 8 15,5-9-3-15,2 0 2 0,4-20 0 16,-1-10 1 0,-6-6-4-16,-5-3 8 0,-13-4 20 15,-7-3-4-15,-2 2-21 16,-11 5-9-16,-14 9-5 16,-7 13-10-16,-1 14-25 15,-1 3-45-15,4 6-40 16,0 15-83-16,7 3-162 15</inkml:trace>
  <inkml:trace contextRef="#ctx0" brushRef="#br1" timeOffset="-132160.04">21560 17433 547 0,'0'0'164'16,"0"0"-83"-16,0 0 55 15,0 0-18-15,0 0-49 16,0 0-11-16,0-3-16 15,0 3-24-15,7 0-16 16,8 0-2-16,6 3 0 16,7 6-15-16,4-3-102 15,-4-3-192-15</inkml:trace>
  <inkml:trace contextRef="#ctx0" brushRef="#br1" timeOffset="-121916.99">18043 18026 423 0,'0'0'140'16,"0"0"-31"-16,0 0 19 15,0 0-30-15,0 0-7 16,0 0-21-16,0 0-18 0,-25 0-10 16,25 0 2-1,0 0-5-15,0 0-10 0,0-2-7 16,0-7-8-16,0 2-5 16,0-6-9-16,4 3 0 15,11-3-4-15,2 1-1 16,-1 7 0-16,1-2-12 15,-6 4 1-15,0 3 8 16,-4 0-2-16,-1 0 2 16,1 7 4-16,-5 13 4 15,-2 8 0-15,0 6 9 16,0 2 5-16,-2-2 7 16,-9 2 4-16,0-5-5 15,-1-3 10-15,-3-4 0 0,5-7-19 16,0-4-6-16,4-7-1 15,3-4-2-15,1-2 2 16,2 0 3-16,0-12-7 16,2-15-9-16,11-9-24 15,5-5 3-15,4 0-6 16,2 4 2-16,-3 4 2 16,0 7 26-16,-6 5 5 15,-3 8 1-15,-5 5-1 16,-4 7 3-16,0 1 0 15,0 0-2-15,3 0-11 16,5 14 9-16,1 1 2 16,1-4 1-16,0-2-1 0,1-3 0 15,-2-6 2 1,-3 0 2-16,2 0 1 0,-3-2 0 16,-2-8-2-16,-4-3 1 15,-2 3 0-15,0-3-4 16,0 2 0-16,-8 5-2 15,-7 2-5-15,0 4-6 16,-4 0 5-16,-2 1 3 16,0 14 3-16,3 5 0 15,2 7 4-15,1 1 7 16,4 4 4-16,4 0 5 16,4-5-4-16,1-4-1 0,2-3 0 15,0-3-3 1,0-4-4-16,5-3-2 0,8-4-2 15,7-6 2 1,8 0 0-16,5-3-4 0,3-10-36 16,0-6-101-16,-2 4-274 15</inkml:trace>
  <inkml:trace contextRef="#ctx0" brushRef="#br1" timeOffset="-121437.41">18515 18130 586 0,'0'0'109'0,"0"0"24"16,0 0-34-16,0 0-20 15,0 0-21-15,0 0-32 16,1-29-14-16,5 28-7 16,3 1 1-16,1 0-2 15,1 0 1-15,4 0 8 0,-3 0 2 16,-1 0 2-16,-1 8-2 15,-6 1-7-15,-2 4 1 16,-2 0-1-16,0 3-1 16,-3 1 1-16,-11 3-1 15,-2-3-2-15,2 0-2 16,-1 0 3-16,5-5 3 16,2-5 2-16,7-2 7 15,1-4-11-15,0 3-4 16,0-4-2-16,7 0 2 15,15 0-2-15,11 0-1 16,12-11-67-16,11-7-229 16</inkml:trace>
  <inkml:trace contextRef="#ctx0" brushRef="#br1" timeOffset="-120708.92">18919 17966 603 0,'0'0'247'0,"0"0"-203"15,0 0-14-15,0 0 9 16,0 0 1-16,0 0-15 16,58 0-3-16,-31-1-14 15,0-3-8-15,0 4 0 16,-4 0-85-16,-3 0-177 15,-5 0-233-15</inkml:trace>
  <inkml:trace contextRef="#ctx0" brushRef="#br1" timeOffset="-120541.47">18916 18080 135 0,'0'0'811'0,"0"0"-731"16,0 0-37-16,0 0 19 15,0 0-25-15,97 0-28 16,-49 0-9-16,0 0-29 16,-4 0-114-16,-8 0-366 15</inkml:trace>
  <inkml:trace contextRef="#ctx0" brushRef="#br1" timeOffset="-118938.72">19523 17787 99 0,'0'0'416'16,"0"0"-311"-16,0 0 38 16,0 0-33-16,0 0-8 15,0 0-27-15,-3-21-18 16,-2 21-13-16,-3 0-24 15,-1 0-5-15,-2 15-4 16,0 8 1-16,3 3 7 16,2 4-5-16,4 0-9 0,2-2-1 15,0-1-1 1,2-7-3-16,13-4 1 0,1-3 0 16,3-9-1-16,3-4 0 15,3 0 1-15,2-4 1 16,1-16-1-16,-3-5-1 15,-3-5-2-15,-8-4 1 16,-3-6 1-16,-10-2 0 16,-1-1-3-16,0 6-3 15,-12 2 4-15,-5 11 2 16,-2 5 1-16,-1 10 9 16,-3 9-10-16,-3 0-11 15,0 18 10-15,-1 8-4 0,3 5-16 16,5 2-30-16,8 3-24 15,7-5-71-15,4-4-49 16,0-9-134-16</inkml:trace>
  <inkml:trace contextRef="#ctx0" brushRef="#br1" timeOffset="-118837.65">19523 17787 582 0</inkml:trace>
  <inkml:trace contextRef="#ctx0" brushRef="#br1" timeOffset="-118699.09">19523 17787 582 0,'-64'94'245'0,"61"-96"-100"0,3-8 23 16,0 0-91-16,0 0-32 15,15-1-32-15,9 5-13 0,0 3 2 16,-1 3-4-16,-3 0 1 16,-5 0-2-16,-3 4-1 15,-3 5-6-15,-2-2-18 16,2-1-28-16,-1-2-63 15,2-3-91-15,2-1-156 16</inkml:trace>
  <inkml:trace contextRef="#ctx0" brushRef="#br1" timeOffset="-118405.15">19802 17859 850 0,'0'0'110'0,"0"0"1"15,0 0-32-15,0 0-56 16,0 0-20-16,0 0-3 16,-1 26-1-16,1-16 1 15,0 0 0-15,0-6 0 16,3-1 0-16,4-3 1 16,5 0 7-16,0-6 14 15,-1-10 14-15,-3-4-4 16,-5-1 4-16,-3-2-7 15,0 6-17-15,-1 7-12 16,-12 6-1-16,-3 4-35 16,-1 2-33-16,-2 20-50 0,3 4-56 15,6 5-174-15</inkml:trace>
  <inkml:trace contextRef="#ctx0" brushRef="#br1" timeOffset="-118081.74">19414 18066 420 0,'0'0'332'16,"0"0"-182"-16,0 0 29 16,0 0-62-16,0 0-81 15,0 0-31-15,87-25-5 16,-34 21-3-16,9 1 2 16,-1 3 1-16,-6 0-1 15,-10 3-9-15,-11 11-92 16,-9-2-33-16,-7-1-15 15,-7-2-218-15</inkml:trace>
  <inkml:trace contextRef="#ctx0" brushRef="#br1" timeOffset="-117563.64">19428 18367 732 0,'0'0'98'0,"0"0"-6"16,0 0-7-16,0 0-52 15,0 0-22-15,0 0 5 16,-49 94 7-16,38-49-4 16,6-2 2-16,5-5-8 15,0-7-7-15,0-7-2 16,5-10-2-16,12-9 4 15,8-5-2-15,8-9 9 16,8-21 6-16,-2-13-13 16,-3-7 2-16,-8-6-4 0,-9-7 3 15,-11-2 0 1,-5 8-5-16,-3 14-1 0,0 15 0 16,-12 14 6-16,-7 13-7 15,-5 1-25-15,-4 14 3 16,-1 12-11-16,4 11-14 15,7 7-63-15,7 0-113 16,10-6-150-16</inkml:trace>
  <inkml:trace contextRef="#ctx0" brushRef="#br1" timeOffset="-117465.92">19428 18367 734 0</inkml:trace>
  <inkml:trace contextRef="#ctx0" brushRef="#br1" timeOffset="-117310.11">19428 18367 734 0,'40'54'162'0,"-57"-71"-91"0,7 4 56 0,4 0-59 16,6 6 5-16,0 7-34 15,0 0-34-15,8 0-5 16,11 0-4-16,5 0 2 16,1 0 2-16,2 1 2 15,-3-1 4-15,-6 0-3 16,-8 2-2-16,-7 0-1 15,-3 0-39-15,0 7-104 16,0 5-169-16,0 1-257 16</inkml:trace>
  <inkml:trace contextRef="#ctx0" brushRef="#br1" timeOffset="-116972.47">19714 18456 746 0,'0'0'43'0,"0"0"1"15,0 0 29-15,0 0-4 16,0 0-35-16,0 0-23 16,13-35-11-16,2 35 0 15,-2 0 9-15,-3 2 18 0,-4 6-11 16,-5 5 0-16,-1-1 5 15,0 2 4-15,0 0 6 16,-4 1 0-16,-7-1-1 16,-1 0-3-16,5-3 6 15,2 0-3-15,5-4-23 16,0 0-7-16,2 0 0 16,15 0-5-16,8-5-20 15,8-2-48-15,3 0-139 16,0 0-436-16</inkml:trace>
  <inkml:trace contextRef="#ctx0" brushRef="#br1" timeOffset="-116126.8">20175 18091 375 0,'0'0'276'16,"0"0"-144"-16,0 0-2 15,0 0-38-15,0 0-39 16,0 0-16-16,30-4-13 15,-11 0 1-15,1 1-5 16,1 3 1-16,-1 0-10 16,2 0-2-16,0 0 2 0,0 0-7 15,-2 0-4 1,-1 0-8-16,-3 0-65 0,-2 0-124 16,-2 0-298-16</inkml:trace>
  <inkml:trace contextRef="#ctx0" brushRef="#br1" timeOffset="-111781.31">19238 17967 42 0,'0'0'109'0,"0"0"-73"16,0 0 2-16,0 0 0 15,0 0 5-15,0 0 6 16,0 0 22-16,0 0 12 15,0 0 21-15,0 0-10 16,0 0 2-16,0 0-18 16,0 0-8-16,-2 0-26 15,1 0-9-15,-2 0-6 16,3 0-5-16,0 0-3 16,0 0-5-16,0 0-6 0,0 0-3 15,0 0 1-15,0 0-4 16,0 0 1-16,4 0-5 15,3 0 1-15,2 0-1 16,-3 0 0-16,-2 0 0 16,2 0 0-16,-5 0-2 15,-1 0 2-15,0 0 0 16,0 0 1-16,0 0 7 16,0 0 18-16,0 0-3 15,-3 0-2-15,-5 0-9 16,-1 0-2-16,-2 0-5 15,-1 0-2-15,3 0-1 16,0 0 1-16,2 0 1 16,3 0-4-16,1 0 0 0,1 0 0 15,2 0-2-15,0 0 0 16,0 0 0-16,0 0-3 16,6 0-14-16,9 0 8 15,-2 0 9-15,0 0-5 16,-2 0-1-16,-5 0 4 15,-1 0 3-15,-5 0 1 16,0 0 0-16,0 0 1 16,0 0 2-16,0 0 21 15,0 0-5-15,0 0-2 16,-2 0 2-16,-5 0 0 16,-4 0-8-16,-4 2-3 15,2 1-5-15,-3-1 0 0,3 3-3 16,6-3 0-16,2 2-2 15,5-4 1-15,0 0-10 16,0 0-21-16,9 0-38 16,14 0 13-16,2 0-123 15,5 0-481-15</inkml:trace>
  <inkml:trace contextRef="#ctx0" brushRef="#br1" timeOffset="-108662.31">20732 17756 189 0,'0'0'116'15,"0"0"9"-15,0 0-9 16,0 0-25-16,0 0-9 0,0 0-8 16,0 0-41-1,0-10-14-15,0 7 10 0,0 0 7 16,0 0-5-16,0 1 3 16,0 0 10-16,0-2 3 15,0 2-7-15,0 1 6 16,-2 1-12-16,-1 0-9 15,-1 0-6-15,-4 0-19 16,-4 3 0-16,-3 15 0 16,-2 5 2-16,3 4 5 15,1 2-2-15,5 1-1 16,2 0 4-16,3-1-7 0,3-6 1 16,0-3-2-1,0-4 1-15,9-5-1 0,9-8-1 16,3-3 1-1,4 0 1-15,4 0-1 0,0-12-1 16,1-6 0-16,-3-4 0 16,-5-2 1-16,-5-2 0 15,-2-4 1-15,-8 0 0 16,-5-4 0-16,-2 5-1 16,0 2-3-16,-8 4-1 15,-8 7 4-15,-2 4-2 16,-4 7-8-16,-5 5-7 15,-2 0-1-15,1 4-11 16,1 10-36-16,8 4-60 16,6 2-54-16,9-2-105 0,4-2-111 15</inkml:trace>
  <inkml:trace contextRef="#ctx0" brushRef="#br1" timeOffset="-108182.52">20694 17860 167 0,'0'0'493'0,"0"0"-377"15,0 0 28-15,0 0-74 16,0 0-27-16,0 0-14 0,-13-38-17 16,28 35-4-1,4-3-8-15,2 4 1 0,1 2 3 16,-1 0 4-16,-1 0 15 16,-2 0-4-16,-5 2-2 15,-1 4-2-15,-8-5-2 16,1 2-8-16,-5-3-5 15,0 0-3-15,0 3-90 16,0 0-176-16,0-2-282 16</inkml:trace>
  <inkml:trace contextRef="#ctx0" brushRef="#br1" timeOffset="-107831.48">20966 17890 374 0,'0'0'219'16,"0"0"-113"-16,0 0 40 15,0 0-51-15,0 0-16 16,0 0-37-16,43-31-18 15,-35 22-4-15,-3 2-3 16,-3 2 10-16,-2 3-7 16,0 2 5-16,0 0-2 15,0 0-5-15,0 0-9 16,0 2-8-16,-10 10 0 0,2 3 8 16,2 3 0-16,2-2-5 15,2 1-4-15,0 3-1 16,2 2-46-16,0-3-151 15,0-2-459-15</inkml:trace>
  <inkml:trace contextRef="#ctx0" brushRef="#br1" timeOffset="-107386.99">20652 18056 51 0,'0'0'776'0,"0"0"-635"16,0 0-23-16,0 0-72 15,0 0-30-15,127 0 6 16,-54 0-5-16,6-2-16 16,-4-1-1-16,-9 3 0 15,-16 0-51-15,-21 0-146 16,-19 3-79-16,-10 9-111 16</inkml:trace>
  <inkml:trace contextRef="#ctx0" brushRef="#br1" timeOffset="-106966.33">20682 18376 311 0,'0'0'270'0,"0"0"-125"15,0 0-7-15,0 0-16 16,0 0-7-16,0 0-64 16,-40-53-37-16,19 84-7 0,0 10 8 15,2 8 0-15,4 4-10 16,5-4-2-16,8-10-1 16,2-8-2-16,9-9-1 15,15-8-8-15,11-14-2 16,9-8 6-16,8-24 1 15,-1-14 2-15,-5-10 2 16,-10-4 0-16,-14-5 3 16,-14 2-3-16,-8 6 1 15,0 14 1-15,-15 11 2 16,-9 18 4-16,-4 9-8 16,-5 5-12-16,-5 15-14 0,3 15-63 15,4 9-27 1,11 8-87-16,10 4-113 0</inkml:trace>
  <inkml:trace contextRef="#ctx0" brushRef="#br1" timeOffset="-106629.99">20605 18477 655 0,'0'0'275'0,"0"0"-201"15,0 0 6-15,0 0-49 16,0 0-16-16,88-67-1 16,-57 59-9-16,-7 4-5 15,-7 4-13-15,-10 0-39 16,-3 8-66-16,-2 8-118 16,-2 2-247-16</inkml:trace>
  <inkml:trace contextRef="#ctx0" brushRef="#br1" timeOffset="-106223.98">20888 18450 624 0,'0'0'58'15,"0"0"60"-15,0 0-20 16,0 0-39-16,0 0-47 16,0 0-11-16,27-26 2 0,-18 26 5 15,1 0 8-15,-4 9 9 16,0 2 0-16,-1-1 0 16,-3 0-3-16,-1 0-3 15,-1 3-6-15,0-6-1 16,0 2 1-16,-3 0-2 15,-5 0-1-15,2 2 8 16,0-5 3-16,1 2 2 16,2-4-10-16,3-2-6 15,0 2-6-15,0-4 0 16,0 5-1-16,3 0-10 16,13-5-21-16,11 0-20 15,9 0-66-15,4-10-157 0,2-10-470 16</inkml:trace>
  <inkml:trace contextRef="#ctx0" brushRef="#br1" timeOffset="-104823.25">21334 17938 470 0,'0'0'195'0,"0"0"-107"15,0 0-21-15,0 0-36 16,0 0-12-16,0 0-12 15,0-19-7-15,11 11-4 16,3 0 1-16,0 2 1 16,1 1 0-16,0 1 1 15,-4 4 1-15,0 0 4 0,-2 0 2 16,-4 18 8-16,-2 8 21 16,-3 3 20-16,0 7-1 15,-8-2 16-15,-8-4-8 16,2-1 27-16,2-9-39 15,1-10-11-15,5-4-17 16,3-5-11-16,3-1 0 16,0 0 0-16,0 0 0 15,0-11-3-15,0-14-8 16,19-10-26-16,7-6-1 16,6 2-17-16,4 5-13 15,-6 10 8-15,-9 11 34 0,-8 6 15 16,-7 7-1-1,-3 0 0-15,0 0 0 0,0 13 1 16,2 2 0-16,0 1 0 16,-2-3 1-16,2-8-2 15,-2 1 2-15,1-5 1 16,-2-1-2-16,1 0 8 16,2-2 10-16,-4-11-10 15,1-4-8-15,-2 1 0 16,0 3-5-16,-8 2-7 15,-6 4-2-15,0 7-8 16,-6 0 5-16,-2 10 8 16,-2 14 9-16,0 6 2 0,6 3 11 15,6-1 8 1,8-1 19-16,4-5-11 0,0-4-8 16,13-5-6-16,5-4 3 15,6-8-5-15,6-3-13 16,1-2-1-16,3 0-55 15,1-3-98-15,-2-7-273 16</inkml:trace>
  <inkml:trace contextRef="#ctx0" brushRef="#br1" timeOffset="-104534.16">21731 18140 635 0,'0'0'265'15,"0"0"-234"-15,0 0 54 16,0 0-14-16,0 0-53 16,0 0 17-16,0 0-22 15,60-60-6-15,-53 50 6 16,-4 6 36-16,-3 1 8 16,0 3-11-16,0 0-20 15,0 7-26-15,-10 10 1 16,-3 9-1-16,2 1 15 15,3-2-2-15,3-2-8 16,2 2-5-16,3-1-11 16,0-2-72-16,0-3-130 15,0-5-503-15</inkml:trace>
  <inkml:trace contextRef="#ctx0" brushRef="#br1" timeOffset="-99250.02">2018 12340 141 0,'0'0'16'0,"0"0"3"16,0 0-7-16,0 0-12 16,0 0-132-16</inkml:trace>
  <inkml:trace contextRef="#ctx0" brushRef="#br1" timeOffset="-98979.13">2018 12340 336 0</inkml:trace>
  <inkml:trace contextRef="#ctx0" brushRef="#br1" timeOffset="-96233.21">2018 12340 336 0,'-106'-60'140'0,"106"60"-37"0,-1 0 14 16,1 0-3-16,-2 0-30 16,1 0-19-16,-1 0-19 0,1 0-14 15,1 2-16-15,0-2-2 16,0 0 1-16,0 0 2 16,0 0-4-16,0 0 2 15,0 0-8-15,0 0 4 16,0 0 4-16,0 0-4 15,0 0-1-15,0 0-6 16,0 1 0-16,0 1 0 16,4-1 1-16,2 3 10 15,2 2 4-15,5 0-4 16,1 1 2-16,2 0 0 16,5 2-7-16,-3-1-4 0,1 2 2 15,2 0-4 1,-3 1 0-16,4 0 0 0,-2 2-1 15,-1-3-1-15,0 1 3 16,-2-1-3-16,5 0 1 16,-1 0 2-16,-1-1 4 15,2 2-4-15,-1-3-3 16,-2-1 0-16,2 1 1 16,0-2-2-16,0 3 0 15,0-1 0-15,1 1 0 16,-4 0 0-16,3 1-1 15,-4 0 0-15,-1 0-1 16,-1-1 1-16,1 2 1 16,-1-2-1-16,0 0 0 15,3 0 1-15,-5-1-1 0,-2 1 1 16,5 1-2-16,-4-2 3 16,1 0-2-16,-2 1 0 15,1-1 0-15,1-1 0 16,-4 0-1-16,2 2 1 15,-1-2 0-15,-1 0 1 16,0 1-1-16,3 1-1 16,3 0 1-16,0 1 1 15,0 1 1-15,4 1 6 16,-1 1-7-16,3-2 1 16,-2 2 8-16,-4-2-9 15,0 0-1-15,0 1 1 0,0-1-1 16,-3-1 0-16,0 0 2 15,1-2-2-15,1 3 0 16,-1-2 0-16,-1 0 0 16,3 0 1-16,-3-1-1 15,2 0 1-15,2 0-1 16,-1 1 0-16,3-1 1 16,-2 1-1-16,-1-2 1 15,-3 1 0-15,1 0 0 16,-2-2 0-16,2 3-1 15,1-1 1-15,-4 1-2 16,5-1 2-16,0 1-2 16,3 2 2-16,1 2-1 0,-1-1 1 15,0 5 1-15,0-3 0 16,1 2 1-16,-1 1 1 16,-1-2 0-16,0 2-1 15,0 2 0-15,7-2 0 16,-2 0-3-16,8-1 1 15,0 0 1-15,-2-2-1 16,3 2 1-16,1-1-1 16,-4 0-1-16,3 1 0 15,-3 1 3-15,-3 0-2 16,-1 0 1-16,-4 2-2 16,2-3 1-16,-2 1-1 0,1 0 0 15,3 0 1 1,-3-3-1-16,3 1 1 0,1 1-1 15,-1 1 0-15,2-3 3 16,-1 4-3-16,0 0 1 16,2 1-1-16,-2 2 0 15,-2-1 0-15,1 0 0 16,1 0 1-16,0-4-1 16,2 4 1-16,3 0-1 15,0 2 0-15,1-2 1 16,2 2-1-16,0-1 0 15,0 2 1-15,-2 0-1 16,5 1 1-16,-2 0-1 16,1 2 0-16,-1-4 1 15,1-1-1-15,0 1 0 0,-4-1 1 16,5 0 2-16,-3 0-2 16,3-1-1-16,-2-1 1 15,-1-1-1-15,0 0 0 16,0 0 0-16,-2 1 1 15,0 1-1-15,2-1 1 16,-2 3-1-16,3 1 0 16,1 1 3-16,1-1-3 15,-2-2 2-15,5 0-1 16,-1-1 1-16,-2 0-2 16,0-2 1-16,-3 2 2 15,-2 0-1-15,-1-1-1 0,-3 3 1 16,3-3 0-16,1 2-1 15,-1-1 3-15,6 0-1 16,1-2-1-16,1-1 0 16,0 2 0-16,1-3-2 15,0 1 0-15,-3 1 0 16,-2 0 1-16,0-4 0 16,-3 4 0-16,1-3 1 15,2 1-2-15,2 0 3 16,1-2-1-16,2 0-1 15,1 2-1-15,1-3 1 16,-1 3 0-16,0 2-1 16,-1-2 2-16,3 0-1 0,-2 0 1 15,0 3-1 1,-1-2-1-16,0 1 0 0,1-1 2 16,-1-1 0-16,1 0 0 15,-1 1 0-15,0-2-1 16,-2-1 1-16,2 0 0 15,-3-2-1-15,2 2-1 16,-2 1 0-16,0-1 1 16,0 2-1-16,1-1 0 15,-2 0-1-15,-2 2 1 16,-1-1-2-16,-1-1 1 16,1 3 1-16,-5-1 0 15,4-3 0-15,2 4-2 16,-2-3 2-16,0 1 0 0,1 2 0 15,-1-1 0-15,-1 0 0 16,1 1 0-16,-1-1 0 16,-3 0 0-16,2-1 0 15,-1 1 0-15,-1-2 0 16,1 1 0-16,-3 1 0 16,-1-2 0-16,0 2 2 15,0 1-2-15,0-1 0 16,-2 2 0-16,-1-2 1 15,0 1-1-15,6-2 0 0,-2 0 1 16,-1 0-1 0,-1-1 0-16,0-2 0 0,1-1 0 15,1 1 1-15,-2 0-1 16,1 0 0 0,0-1 0-16,-1 3 0 0,0 0 0 15,2 2 0-15,-2-3 1 16,2 2-1-16,2-2 0 15,-3 0 0-15,7-1 0 16,-1-1 0-16,-3 1 0 16,3-2-1-16,-5 1 1 15,2-1-1-15,-3 0 1 16,-2-1 0-16,1 4-1 0,2 0 1 16,-3-1 0-1,5 1-1-15,-3-1 1 0,0 1 0 16,3 0 0-16,-2 0 0 15,2 0 0-15,-2 1 0 16,-1 0 0-16,2 2 1 16,0 0-1-16,0 0 0 15,0-2 0-15,0 1 0 16,-4-2 0-16,2 1 0 16,-2-1 1-16,0 1-1 15,0-1 0-15,-1-2 0 16,1 0 0-16,-2 1 0 15,2-1 0-15,-3 1 0 16,-2-1 0-16,2 0 0 16,-4 1 0-16,1-3 0 15,-2-1 0-15,-1 1 0 16,-2-1 0-16,-1-1 0 0,0-1 0 16,1 0 1-16,-3 0-2 15,-1 0 1-15,2-1 0 16,-3 1 0-16,1-1 1 15,-2 0-1-15,2-1 0 16,-2-2 0-16,-1 0-1 16,-1-2 1-16,-1 1 1 15,1 0-1-15,0 0 0 16,0 0 0-16,0 1 0 16,2 0 0-16,1 0 0 0,-1 1 0 15,1-1 0 1,-1 1 0-16,-1-1-1 0,2-2 1 15,-3 4 0-15,1-3 0 16,1 3 0-16,1-2 0 16,-3-1 1-16,0 1-1 15,0 0 0-15,1-1 0 16,-1-1 0-16,0 2 0 16,0 1 0-16,0-1 0 15,0 0 0-15,-1-2 0 16,-1-1 1-16,-1 2-1 15,0-2 3-15,2 0 8 16,-2 0 4-16,0 0-1 16,1 0-3-16,-1 0-5 0,0 0-4 15,0 0-1-15,2 0-1 16,-1 1 0-16,2-1-20 16,6 0-64-16,5 0-58 15,5 0-253-15</inkml:trace>
  <inkml:trace contextRef="#ctx0" brushRef="#br1" timeOffset="-94864.73">8280 15867 643 0,'0'0'311'16,"0"0"-291"-16,0 0 18 15,0 0-2-15,0 0-19 16,0 0-3-16,0 0 3 16,78-13-17-16,-58 4-41 15,1-2-245-15</inkml:trace>
  <inkml:trace contextRef="#ctx0" brushRef="#br1" timeOffset="-94395.02">8714 15518 753 0,'0'0'133'15,"0"0"-51"-15,0 0 44 16,0 0-47-16,0 0-28 16,0 0-15-16,8-64-18 15,2 53-16-15,3 2 0 0,5 6-2 16,2 1-3-16,2 2 1 15,0 0-2-15,-4 7 2 16,-1 11 2-16,-7 2 0 16,-5 7 1-16,-5 3 1 15,0 3 1-15,-11 4 1 16,-11-2-1-16,-3 1-3 16,0-4 2-16,3-5-2 15,6-7 2-15,8-9-2 16,7-4 0-16,1-4 0 15,7-2 0-15,17-1 10 16,6 0 18-16,9-7-10 16,-5-7-18-16,-5 3-9 0,-10 1-53 15,-9 4-90 1,-8 0-144-16</inkml:trace>
  <inkml:trace contextRef="#ctx0" brushRef="#br1" timeOffset="-94090.35">8692 15618 191 0,'0'0'603'0,"0"0"-538"16,0 0 19-16,0 0 7 15,0 0-28-15,0 0-38 16,0 0-10-16,53-2-3 16,-15-6-9-16,-1 1-3 15,-4 0-9-15,-6 1-77 16,-8 2-213-16,-8 1-348 15</inkml:trace>
  <inkml:trace contextRef="#ctx0" brushRef="#br1" timeOffset="-93776.68">8984 15536 813 0,'0'0'102'0,"0"0"0"16,0 0-14-16,0 0-45 15,0 0-19-15,0 0-19 16,3 1-5-16,14 1-12 16,2 1-5-16,2-1-94 15,-5 1-118-15,-1-3-241 16</inkml:trace>
  <inkml:trace contextRef="#ctx0" brushRef="#br1" timeOffset="-93603.93">8984 15536 624 0,'15'64'284'0,"-13"-64"-282"16,15 0-1-16,3-3-1 16,8-6-15-16,-1 2-59 15,-3-1-125-15,-3-1-244 16</inkml:trace>
  <inkml:trace contextRef="#ctx0" brushRef="#br1" timeOffset="-93305.93">9211 15433 635 0,'0'0'170'15,"0"0"-133"1,0 0-5-16,0 0-26 0,0 0-2 15,-3 80 13-15,12-47-9 16,12-3-5-16,2-6-2 16,3-9 3-16,-5-8 0 15,1-7 6-15,-1 0 30 16,-4-22 21-16,0-12-29 16,-8-5-7-16,-9 0 17 15,0 1-12-15,-10 6-9 16,-14 9-14-16,-1 12-7 15,-1 11-12-15,1 11-31 0,4 21-49 16,2 7-57 0,11 4-189-16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09:27.9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14846 9999 465 0,'0'0'209'0,"0"0"-110"16,0 0 27-16,0 0 4 0,0 0-27 16,0 0-24-16,0 0-16 15,0 0-11-15,0 0-5 16,-27 14-9-16,27-19-22 15,0-10-16-15,8-3-3 16,6-3-2-16,3 2-7 16,2 2-2-16,-1 5 1 15,-3 3 9-15,-2 5 2 16,-4 4-2-16,-3 0 0 16,0 6-1-16,-1 15 5 15,-3 7 0-15,-2 9 12 16,0 1 7-16,-10 1-4 0,-5-2 3 15,-1-3 1-15,1-6-10 16,-3-4-3-16,3-4-3 16,0-4-2-16,6-6-1 15,3-1 0-15,2-6-7 16,4-3-4-16,0 0 7 16,0-7-6-16,18-21 1 15,10-9-34-15,8-11-1 16,3-2 20-16,-1 1 7 15,-5 6 6-15,-6 9 3 16,-7 11 8-16,-7 10 2 16,-7 8 0-16,-3 5 2 15,-3 0-4-15,2 4-8 16,-1 14 7-16,2 5 1 16,2 0 1-16,-1-3 1 0,3-3-2 15,-1-7-2-15,-3-2 1 16,-1-7-1-16,-2-1 2 15,0 0 2-15,0 0 7 16,0-10 1-16,0-5-10 16,-2-1 3-16,-8 3-2 15,0 5 2-15,-1 2 4 16,-1 5-5-16,-1 1-2 16,1 0-2-16,-5 1-3 15,2 12 5-15,-1 5 0 16,1 3 1-16,2 5 9 15,5-1 5-15,4 2-13 0,2-2 7 16,2-2 0-16,0-2-1 16,5-3-2-16,5-1-6 15,2-5 4-15,0-2-4 16,0-2 0-16,3-3 5 16,0 1-5-16,4-4-2 15,8-2-17-15,4 0-86 16,1-8-228-16</inkml:trace>
  <inkml:trace contextRef="#ctx0" brushRef="#br0" timeOffset="3855.2">10545 11172 186 0,'0'0'33'0,"0"0"-29"16,0 0 27-16,0 0 60 16,0 0 9-16,0 0-4 15,-78 0-16-15,75 0 2 16,3 0 3-16,0 0-13 16,0 0-11-16,0 0-7 15,0 0-8-15,0 0-13 16,0 0-1-16,0 0-9 15,0 0-10-15,0 0-13 16,15 0 3-16,16 0 17 16,23 0 28-16,18 0 1 15,13-14-22-15,0 2-14 16,-6 2-13-16,-9 3 0 0,-12 4-42 16,-9 3-80-1,-7-3-161-15</inkml:trace>
  <inkml:trace contextRef="#ctx0" brushRef="#br0" timeOffset="5042.62">15150 10208 536 0,'0'0'148'0,"0"0"-84"16,0 0 18-16,0 0-41 0,0 0 5 15,0 0 87-15,0 0-63 16,0 96-12-16,0-70-16 16,0-5-6-16,0-2-10 15,0-9-9-15,0-4-9 16,0-5-4-16,3-1-4 16,11 0-1-16,8-13-10 15,6-10-19-15,4-2-31 16,-4 3-5-16,-6 5 3 15,-7 5 15-15,-6 7 33 16,-6 3 15-16,-3 2 1 16,0 0 14-16,-5 0 25 15,-9 0 0-15,-1 6 6 0,-3 5 7 16,6 4-7 0,0-2-26-16,5 2-9 0,5 0 5 15,2-1-7 1,0-1-8-16,0-2-2 0,14 1-1 15,8-5-3-15,8-4-37 16,6-3-85-16,-2-2-234 16</inkml:trace>
  <inkml:trace contextRef="#ctx0" brushRef="#br0" timeOffset="5610.57">15597 10013 738 0,'0'0'320'16,"0"0"-279"-1,0 0 18-15,0 0-18 0,0 0-41 16,0 0-21-16,81-23-23 15,-35 14 6-15,-4 2-53 16,-9 4 35-16,-9 1 3 16,-10 2 20-16,-10 0 8 15,-4 0 18-15,-4 0 7 16,-23 10 23-16,-8 4 34 16,-5 0-11-16,-2 0 11 15,4 1-9-15,12-5-31 16,13-3 6-16,8-3-4 0,5-4-4 15,0 3 1-15,0 0-16 16,6 2 1-16,10 2 2 16,4 1 4-16,2-1-4 15,2 3 0-15,0 2-2 16,-4 1 0-16,-3-1-1 16,-6 1-34-16,-7-2-113 15,-4-5-225-15</inkml:trace>
  <inkml:trace contextRef="#ctx0" brushRef="#br0" timeOffset="5774.98">15698 10179 1094 0,'0'0'71'0,"0"0"-71"16,0 0-3-16,0 0 2 15,0 0-67-15,0 0-190 16</inkml:trace>
  <inkml:trace contextRef="#ctx0" brushRef="#br0" timeOffset="6420.67">14260 10003 579 0,'0'0'419'16,"0"0"-334"-16,0 0 40 15,0 0-46-15,0 0-64 16,0 0-13-16,70-42-4 16,-27 29-1-16,0 5-23 0,-5 5-27 15,-10 3-39 1,-10 0-50-16,-12 11 18 0,-6 4 20 15,-9 5 10-15,-21 2 27 16,-12 1 67-16,-3-3 9 16,2-1 70-16,1-4 17 15,8-4-23-15,9-2 8 16,11-5 27-16,10-3-34 16,4-1-36-16,0 0-5 15,6 0-33-15,17 0 4 16,13 0-9-16,11 0 5 15,6 0-32-15,-2 0-39 16,-9 0-54-16,-14 3-123 16,-16 2-335-16</inkml:trace>
  <inkml:trace contextRef="#ctx0" brushRef="#br0" timeOffset="6577.37">14234 10237 874 0,'0'0'196'16,"0"0"-185"-16,0 0 27 16,0 0-8-16,124 10-30 15,-69 3 0-15,-3 5-44 16,-11-4-285-16</inkml:trace>
  <inkml:trace contextRef="#ctx0" brushRef="#br0" timeOffset="7275.89">13724 9993 274 0,'0'0'252'0,"0"0"-161"0,0 0 48 16,0 0-44-16,0 0-10 16,0 0-20-16,-37-7-44 15,28 27-14-15,0 10 14 16,1 5 7-16,4 6-18 16,4 0-10-16,0-5 0 15,0-2-3-15,15-7 0 16,4-7-1-16,4-9-6 15,3-10-1-15,3-1-8 16,4-18 19-16,-1-13 7 16,-5-6 3-16,-9-6 2 0,-12 0 10 15,-6 1 20-15,0 5-22 16,-18 9-6 0,-3 10 2-16,-3 9-7 0,-1 9-9 15,-2 2-33-15,-1 19-42 16,3 10-13-16,8 7-38 15,8-1-112-15,9-3-214 16</inkml:trace>
  <inkml:trace contextRef="#ctx0" brushRef="#br0" timeOffset="8564.15">16191 10069 487 0,'0'0'485'16,"0"0"-485"-16,0 0-16 15,42-86 12-15,-12 57-11 16,3-1 2-16,-3 1 9 16,-6 6-8-16,-11 7-17 15,-6 6 10-15,-7 6 19 16,0 4 9-16,-14 0 2 15,-7 0-9-15,0 12 21 16,-3 6 34-16,5 4 15 16,2 5-28-16,6 2-9 0,6 2-23 15,5-2-12 1,5 1-3-16,17-2-7 0,6-3-35 16,2-2-52-1,-2-4-1-15,-4-5-38 0,-7-5 1 16,-9-3 85-16,-6 1 39 15,-2-2 11-15,-7 2 22 16,-13 2 71-16,-7 0 1 16,-3-2-19-16,1 3-22 15,0-2-30-15,4 1-12 16,7-2-4-16,6-2-1 16,9-1 9-16,3-4-3 15,0 4 22-15,6-2-25 16,13 1 1-16,10 1 40 0,5-1-1 15,5 0-2 1,-2 0-13-16,3-1-7 0,-2 3-11 16,-5 3-16-16,-5 2-40 15,-13 0-234-15</inkml:trace>
  <inkml:trace contextRef="#ctx0" brushRef="#br0" timeOffset="10275.94">13367 9235 492 0,'0'0'111'0,"0"0"10"0,0 0-17 15,0 0-38-15,0 0-13 16,0 0 64-16,-20 59-35 16,20-32-28-16,0 1-27 15,0-5-24-15,8-3-3 16,6-4-4-16,5-5-8 16,2-8-15-16,5-3-12 15,-1-3-15-15,2-17-9 16,-5 0-9-16,-7-3 28 15,-7 0 21-15,-4 3 23 16,-4 1 4-16,0 7 49 16,0 4 17-16,0 5-1 15,-4 1-7-15,1 2-36 0,0 0-18 16,-2 16-7 0,2 10 13-16,-2 6 21 0,4 1-14 15,1 1-21-15,0-4 0 16,0-3-31-16,1-4-48 15,6-7-128-15,2-10-295 16</inkml:trace>
  <inkml:trace contextRef="#ctx0" brushRef="#br0" timeOffset="10993.98">13250 9255 569 0,'0'0'267'0,"0"0"-210"15,0 0 47-15,0 0-43 16,0 0-34-16,0 0-9 16,-5 0 0-16,5 0-12 15,-3 2-6-15,-2 10 0 16,-2 4 12-16,-2 2 2 16,2-1 4-16,-2 2-4 15,-3-1-6-15,0 0 1 16,-2-1-3-16,1-3-2 15,4-4-1-15,7 0-1 16,2-1 2-16,0 0 1 16,2 2-5-16,9-3 0 15,2 0 0-15,0 0 0 16,-2 0 0-16,5-3-7 0,-2-1-15 16,-1-2-28-16,-4-2-84 15,-3 0-122-15,-6-4-351 16</inkml:trace>
  <inkml:trace contextRef="#ctx0" brushRef="#br0" timeOffset="11272.47">13099 9331 364 0,'0'0'348'0,"0"0"-322"16,0 0 22-16,0 0 10 16,0 0-8-16,0 0-22 15,-11 34 74-15,7-11-33 16,1-1-16-16,1-2-21 16,2-3-14-16,0-4-8 15,0-1-8-15,14-2 0 16,7 0-2-16,10-4-33 15,8-6-163-15,1 0-443 16</inkml:trace>
  <inkml:trace contextRef="#ctx0" brushRef="#br0" timeOffset="12241.51">13623 9372 588 0,'0'0'129'15,"0"0"-98"-15,0 0 10 16,0 0 0-16,0 0-32 15,0 0-5-15,34 0 1 16,-12 0-5-16,2 0-12 0,-2 0-13 16,-2-5 8-16,-4-4 15 15,-5-2 2 1,-5-2 1-16,-6-2 0 0,0-1 11 16,0 2 10-16,-15 3 29 15,-5 4 12-15,-1 4-43 16,-3 3 4-16,2 0-5 15,3 7 4-15,2 7-4 16,7 4-7-16,1 4 8 16,8-2-5-16,1-1-7 15,0-2-4-15,11-2-3 16,6-2-1-16,4-4-3 16,4-2-34-16,2-6-53 15,-3-1-54-15,3 0-134 16</inkml:trace>
  <inkml:trace contextRef="#ctx0" brushRef="#br0" timeOffset="12488.01">13869 9264 398 0,'0'0'96'0,"0"0"-54"15,0 80 43-15,0-39 32 16,0 2-9-16,0 0-18 16,0-1-13-16,0-4-22 15,0-4-29-15,0-7-17 0,3-7-8 16,1-8-1 0,-1-5-3-16,-2-7-67 0,1 0-68 15,-1-12-134-15</inkml:trace>
  <inkml:trace contextRef="#ctx0" brushRef="#br0" timeOffset="12697.19">13870 9292 392 0,'0'0'287'16,"0"0"-276"-16,0 0-2 15,0 0 37-15,0 0 13 0,82 21 14 16,-64-1-10-1,-7 0-11-15,-4-4-10 0,-7 2-7 16,0-3-21-16,-6 1-14 16,-15-4-7-16,-3-3-59 15,0-4-64-15,8-5-150 16</inkml:trace>
  <inkml:trace contextRef="#ctx0" brushRef="#br0" timeOffset="13107.27">14012 9253 570 0,'0'0'122'0,"0"0"-46"15,0 0 29-15,0 0-1 16,0 81-34-16,1-66-31 15,4-6-23-15,-2-4-12 16,0-4-3-16,0-1-1 16,4 0-1-16,2-1-12 15,3-8 5-15,1 0-34 16,0 3-14-16,-2 4 21 16,-3-1 9-16,-2 3-1 15,-2-1 20-15,1-2 7 16,-2 2 1-16,1 0 3 0,-2 1 6 15,1 0 1-15,-2 0-1 16,4 0 10-16,-2 8 12 16,0 3-3-16,1 3-1 15,-2 3-17-15,-1 1-8 16,-1 1-3-16,0 1-41 16,0-6-145-16,0-7-384 15</inkml:trace>
  <inkml:trace contextRef="#ctx0" brushRef="#br0" timeOffset="13613.01">14222 9300 817 0,'0'0'125'16,"0"0"-75"-16,0 0 22 16,0 0-53-16,0 0-19 15,0 0-14-15,-1-8 4 16,5 19 10-16,5 5 0 15,-3 1 0-15,1 0-1 16,-4-1 1-16,0 0 1 16,-3-3 2-16,0-3 9 15,0-2 14-15,0-2 8 16,0-2-21-16,0-1-13 0,0 0-7 16,-1-2-58-16,1-1-67 15,0 0-170-15</inkml:trace>
  <inkml:trace contextRef="#ctx0" brushRef="#br0" timeOffset="13947.99">14313 9250 792 0,'0'0'99'0,"0"0"-98"16,0 0 5-16,0 0 20 15,0 0 0-15,21 72 2 16,-15-50 3-16,-3-2-5 15,-3-3-6-15,0-3 12 16,0-3 10-16,0-1-23 16,0-1-15-16,-10 1-4 0,1-1-46 15,-2 0-125 1,-2-2-250-16</inkml:trace>
  <inkml:trace contextRef="#ctx0" brushRef="#br0" timeOffset="20168.16">16345 9278 427 0,'0'0'75'15,"0"0"10"-15,0 0 2 16,0 0-23-16,0 0 4 15,0 0 26-15,0 0-9 16,-46 93-9-16,25-66-15 16,-1-3-18-16,1-1-23 15,4-3-9-15,6-7-9 16,5-6-1-16,4-4-1 16,2-3-2-16,0 0-1 15,0 0-2-15,9 0-10 16,10 0 13-16,2 0-17 15,-3 0-31-15,-2 0-57 0,-3 0-32 16,-4 0-67-16,-4 0-172 16</inkml:trace>
  <inkml:trace contextRef="#ctx0" brushRef="#br0" timeOffset="20452.73">16214 9324 112 0,'0'0'490'16,"0"0"-435"-16,0 0-48 16,0 0 39-16,0 0 60 15,0 0-15-15,-73 75-15 16,58-48-19-16,0-3-6 15,8-3-40-15,2-3-4 16,5-1 0-16,0-2-7 16,0-3-4-16,9-3-20 15,13-4-43-15,7-3-81 16,2-2-174-16</inkml:trace>
  <inkml:trace contextRef="#ctx0" brushRef="#br0" timeOffset="20916.34">16450 9408 559 0,'0'0'183'0,"0"0"-104"15,0 0 8-15,0 0-6 0,0 0-32 16,0 0-40 0,-26 21-3-16,13 1 10 0,0 1-10 15,8-1-6-15,5-3-16 16,0-5-1-16,0-6-13 16,15-3 0-16,1-5-4 15,7 0 7-15,-1-10-1 16,-2-7-8-16,-6-2 31 15,-5-2 5-15,-7-1 5 16,-2 1-2-16,0-1 25 16,-12 2 1-16,-6 5 6 15,0 3-1-15,0 0 8 16,3 4-36-16,5 2 4 16,7 2 6-16,3 1-3 15,0-1 23-15,0-2-36 0,13-1-12 16,7 0 3-1,7 0-20-15,2 0-61 0,1 3-6 16,-3 3-53-16,-8 1-156 16</inkml:trace>
  <inkml:trace contextRef="#ctx0" brushRef="#br0" timeOffset="21561.96">16563 9498 624 0,'0'0'57'0,"0"0"-14"16,0 0 14-1,0 0-41-15,0 0-13 0,86-33-3 16,-70 17-9-16,-3 0-1 16,-7 2 2-16,-5 3 8 15,-1-1 37-15,0 4 13 16,-14 3 6-16,-6 5-26 15,-2 0 7-15,-2 5-2 16,2 12-7-16,7 3-3 16,4 0-7-16,8 3-17 15,3-2-1-15,0 0-5 16,14-6-20-16,9-4-27 16,3-5-31-16,-1-6 0 15,4 0-13-15,-4-9-42 16,0-9 12-16,-3-3-9 0,-5-4 35 15,-2 3 42 1,-8 1 58-16,-2 7 110 0,-4 5 31 16,-1 6 26-16,0 3-30 15,0 0-94-15,0 13-16 16,-4 10 69-16,-7 2-13 16,1 2-25-16,1-2-15 15,3-1-25-15,1-4-7 16,1-7-7-16,1-5-4 15,2-3 1-15,-1-5-1 16,2 0-3-16,0-9-4 16,0-12-60-16,0-4-51 0,12-1 84 15,-3 5-1 1,0 5 32-16,-2 8-3 0,-4 4 6 16,-1 4 7-16,-1 0 9 15,2 0 7-15,2 10 19 16,-1 5 28-16,-1 5-33 15,-1 0-25-15,3-2-12 16,2-3-8-16,2-3-50 16,3-5-49-16,-1-6-65 15,2-1-142-15</inkml:trace>
  <inkml:trace contextRef="#ctx0" brushRef="#br0" timeOffset="21915.27">16899 9453 672 0,'0'0'60'16,"0"0"-21"-16,0 0 38 16,0 0-43-16,0 0-22 15,26 80-12-15,-21-68 0 16,-2-2-2-16,0-7-24 16,-3-3-5-16,3 0 24 15,0-3 4-15,5-12-6 16,2 0-19-16,0 0-31 15,3 0-35-15,0 4 66 16,-4 2 28-16,-5 6 3 0,-1 0 2 16,-3 3 3-1,0 0 12-15,0 0 14 0,0 3 33 16,0 9 25-16,-1 2-30 16,1-1-15-16,0 1-21 15,0 1-12-15,0-2-9 16,0-1-5-16,11-3-13 15,2-5-71-15,3-4-54 16,0 0-61-16,2-4-191 16</inkml:trace>
  <inkml:trace contextRef="#ctx0" brushRef="#br0" timeOffset="22162.46">17118 9484 496 0,'0'0'134'0,"0"0"-99"16,0 0 45-16,0 0 30 16,0 0-72-16,0 0-16 15,0 40-2-15,6-32-17 16,0-1-1-16,0-3-1 16,1-3-1-16,1-1 0 15,-1 0-5-15,1 0 0 16,1 0-21-16,-5-4-26 15,2-1-43-15,-3-2-18 16,0 1-38-16,-1-1-307 16</inkml:trace>
  <inkml:trace contextRef="#ctx0" brushRef="#br0" timeOffset="22456.6">17118 9484 17 0</inkml:trace>
  <inkml:trace contextRef="#ctx0" brushRef="#br0" timeOffset="22560.34">17118 9484 17 0,'88'-17'475'0,"-88"25"-366"0,0 2 29 0,0 0-30 16,0 0-14-16,0-2-34 15,0 0-41-15,3-1-15 16,0-2-4-16,0-1-39 16,0-4-67-16,-1 0-134 15,-2 0-319-15</inkml:trace>
  <inkml:trace contextRef="#ctx0" brushRef="#br0" timeOffset="22724.4">17165 9367 838 0,'0'0'62'15,"0"0"-36"-15,0 0-26 16,0 0-43-16,0 0-92 16,0 0-89-16,11 8-197 15</inkml:trace>
  <inkml:trace contextRef="#ctx0" brushRef="#br0" timeOffset="23048.55">17320 9313 680 0,'0'0'88'15,"0"0"-6"-15,0 0 8 16,13 89-23-16,-13-55-21 15,0 2-32-15,-2 3-14 16,-12 0-8-16,-2-2-112 16,2-9-124-16</inkml:trace>
  <inkml:trace contextRef="#ctx0" brushRef="#br0" timeOffset="23536.02">17266 9356 731 0,'0'0'168'0,"0"0"-106"15,0 0-11-15,0 0-48 16,0 0-3-16,0 0-10 15,-9-11-20-15,28 27 29 16,3 1 0-16,0 1 0 16,-3 2-13-16,-5-1 7 15,-4 1 5-15,-7-4 1 16,-3 2 1-16,0-1 3 16,0 1 17-16,-5-3 23 15,-5-3-5-15,2-2-23 16,2-1-13-16,2-1-2 0,2-3-18 15,2-1-79-15,0-4-92 16,6 0-126-16</inkml:trace>
  <inkml:trace contextRef="#ctx0" brushRef="#br0" timeOffset="23766.44">17402 9322 489 0,'0'0'279'16,"0"0"-279"-16,0 0-28 0,0 0 28 15,0 0 29-15,65 74-4 16,-46-41 1-16,-3-4-8 16,-8 1-8-16,-8 0 5 15,0-4 4-15,-16 2 4 16,-17 1-23-16,-9-2-21 15,-8-4-177-15</inkml:trace>
  <inkml:trace contextRef="#ctx0" brushRef="#br0" timeOffset="46064.64">12701 5900 276 0,'0'0'93'0,"0"0"-81"15,0 0 23-15,0 0 32 16,0 0 2-16,0 0-14 16,0 0-2-16,0 0-4 15,0-3-11-15,0 3-2 16,0 0 0-16,0-2-7 16,0 1 3-16,0-3 0 0,0-1-16 15,0 0-2 1,0 2 11-16,0 0-7 15,0 1 4-15,0 1 3 0,0 1 0 16,0 0-6-16,0 0-5 16,0 0-9-16,0 0-5 15,0 14-12-15,0 11 10 16,-2 8 2-16,-1 7 7 16,0 2 7-16,-1 0 5 15,-1 2 6-15,0-5-7 16,1-3-6-16,0-5 0 15,1-8 2-15,0-9-3 16,3-7-3-16,0-4-3 16,0-3 4-16,0 0 27 15,0-16 23-15,11-14-59 0,9-7 0 16,7-3-16-16,1 3-3 16,-4 5 6-16,0 7-5 15,-11 7 6-15,-4 7 1 16,-4 6 1-16,-2 2 6 15,-3 1-1-15,0 1 3 16,0 1-12-16,0 0 1 16,0 0 6-16,-11 1 4 15,-1 14 3-15,-4 5 0 16,1 3-2-16,0 1 2 16,3 0 0-16,3-2 1 15,-1-2-1-15,4-3 0 16,1-2 1-16,4-4-2 0,-1-3 3 15,2 0-4-15,0-3 1 16,2 0-9-16,13-2 6 16,4-3-9-16,2 0-56 15,-4 0-229-15</inkml:trace>
  <inkml:trace contextRef="#ctx0" brushRef="#br0" timeOffset="46343.32">13021 5946 847 0,'0'0'61'16,"0"0"-19"-16,0 0 13 16,0 0-54-16,0 0 5 15,0 0-12-15,73 11-9 16,-44-2-79-16,-1 2-81 16,-7-2-124-16</inkml:trace>
  <inkml:trace contextRef="#ctx0" brushRef="#br0" timeOffset="46476.55">13060 6100 694 0,'0'0'109'0,"0"0"-66"15,0 0 0-15,0 0 16 16,0 0-39-16,0 0-20 16,73 10-44-16,-27-10-196 15</inkml:trace>
  <inkml:trace contextRef="#ctx0" brushRef="#br0" timeOffset="47368.2">13451 5914 518 0,'0'0'253'0,"0"0"-243"16,0 0 12-16,0 0-6 16,0 0 21-16,0 0-1 15,-15-9-16-15,14 9-2 16,1 0-8-16,0 0-7 15,0 0-1-15,0 0-1 16,0 0 1-16,0 0 1 16,0 0-2-16,-2 0-1 0,2 0 0 15,0 0-1-15,0 0 1 16,0 0-2-16,0 0 1 16,0 0 0-16,0 0 1 15,0 0-2-15,0 0-2 16,-1 0 4-16,-1 0 0 15,1 0 0-15,-1 2 0 16,-1 2 0-16,0-3 1 16,-2 2 2-16,-2-1 0 15,1-1 5-15,0-1 3 16,3 0-3-16,2 0 11 16,-1 0 6-16,2-1-13 15,0-11-6-15,0 2-6 0,0-1-12 16,6 1 2-1,6 3 4-15,0 1 2 0,2 2-14 16,0 2 18-16,-2 2-1 16,2 0 0-16,-2 8-5 15,-2 9 6-15,2 3 3 16,-6 9 5-16,-6 2 14 16,0 2-8-16,0-1-10 15,-12-1 0-15,-3-1 1 16,-4-3-2-16,5-2 0 15,0-5 2-15,5-5-1 16,4-5 0-16,2-5 0 16,3-2 1-16,0-2 0 15,0 3 17-15,21 0 20 16,3 0-10-16,10-3-8 0,5 1-13 16,0-2-11-16,0 2 0 15,-2-1-69-15,-3-1-192 16</inkml:trace>
  <inkml:trace contextRef="#ctx0" brushRef="#br0" timeOffset="48225.25">14498 5898 524 0,'0'0'558'15,"0"0"-558"-15,0 0-28 16,0 0-21-16,0 0 36 15,25-78-13-15,1 67 22 16,2 7 2-16,1 4-4 16,-5 4 0-16,-4 19 3 15,-5 10 3-15,-3 2 24 16,-9 4 19-16,-3-2 2 16,0-2 7-16,-16-5-14 0,-1-4-3 15,0-7-5 1,4-8-11-16,5-6-11 15,2-5-2-15,6 0-1 0,0-22-5 16,0-12-85-16,25-8-25 16,11-6-28-16,7 2-12 15,-1 4 40-15,-5 10 70 16,-8 10 40-16,-9 10 64 16,-9 8 59-16,-5 4-45 15,-5 2-41-15,-1 19 1 16,0 3 3-16,0-2-21 15,0-1-17-15,0-9-3 16,0-5-1-16,0-6-7 16,0-1 0-16,0 0 8 15,0-1 8-15,0-15-3 0,0-5-5 16,-4-2 0-16,-2 4 1 16,-2 5 2-16,0 5 16 15,-1 8 6-15,-2 1-23 16,-4 11-2-16,-1 17 0 15,-1 7 26-15,5 8 23 16,6-3-4-16,6-1-18 16,0-1-6-16,5-6-12 15,10-2-1-15,10-7-8 16,2-5-7-16,4-11-36 16,5-7-74-16,0-2-213 15</inkml:trace>
  <inkml:trace contextRef="#ctx0" brushRef="#br0" timeOffset="48472.42">15064 6065 739 0,'0'0'14'0,"0"0"97"16,0 0 8-16,0 0-17 15,0 0-22-15,0 0-26 16,13-47-37-16,-12 56-13 16,-1 11 10-16,0 8 42 0,0 2-25 15,0 4-19-15,0 0-12 16,2 2-17-16,2-5-77 16,0-12-219-16</inkml:trace>
  <inkml:trace contextRef="#ctx0" brushRef="#br0" timeOffset="49095.97">15428 6142 649 0,'0'0'328'0,"0"0"-327"16,0 0 0-16,0 0 23 15,0 0-24-15,0 98-8 16,0-73-40-16,0-6-64 16,0-10-167-16</inkml:trace>
  <inkml:trace contextRef="#ctx0" brushRef="#br0" timeOffset="49748.97">15740 5735 378 0,'0'0'198'0,"0"0"-187"15,0 0 74-15,0 0 0 16,0 0-20-16,0 0-1 16,83 81 19-16,-78-34-21 15,-5 2 1-15,0-1-29 16,0-4 3-16,-4-6-2 16,-9-3 3-16,0-7-29 0,-3-6-9 15,0-7 0-15,4-7 0 16,2-8-6-16,6 0-8 15,2-12-2-15,2-17-72 16,8-10-83-16,17-8 65 16,6 0-37-16,4-2 21 15,-1 4 49-15,-4 9 73 16,-5 11 10-16,-4 8 65 16,-6 10 32-16,0 7-15 15,-6 0-46-15,-3 7-21 16,-2 14-5-16,2 4 10 15,-3 0-21-15,0-2 8 16,0-7-7-16,0-8-6 0,-1-5-1 16,-1-3 0-16,-1 0 43 15,0-10 11-15,0-10-36 16,0-5-21-16,-1 1 0 16,-9 3 0-16,-3 5 17 15,3 11-17-15,-6 5-2 16,-4 4-2-16,-4 23 4 15,-1 9 1-15,4 7 8 16,4 2 16-16,10-4 14 16,7-3-11-16,0-6 0 15,7-5-11-15,14-4 20 16,3-7-25-16,3-6-11 16,4-7-1-16,2-3-2 15,4 0-31-15,1-15-68 0,-1-6-180 16</inkml:trace>
  <inkml:trace contextRef="#ctx0" brushRef="#br0" timeOffset="50084.6">16188 6025 839 0,'0'0'4'0,"0"0"6"16,0 0 15-16,0 0 0 16,0 0 12-16,0 0 6 0,91-31-2 15,-78 31-26-15,-4 11-10 16,-5 5 11-16,-1 5 7 16,-3 3-1-16,0 5 17 15,-7-2-8-15,-5 1-9 16,1-2-9-16,2-5 2 15,6-7-6-15,3-5 1 16,0-8 16-16,6-1 30 16,18 0-12-16,9-6-14 15,6-6-30-15,-2 4-19 16,-9 8-78-16,-11 0-157 16</inkml:trace>
  <inkml:trace contextRef="#ctx0" brushRef="#br0" timeOffset="54438.25">18828 10193 842 0,'0'0'0'16,"0"0"-20"-16,0 0-73 15,82-91 93-15,-48 51 4 16,-1-1 2-16,-2-1-12 16,-2 3-43-16,-8 5-6 15,-9 4 40-15,-6 5 15 16,-6 3 17-16,0 5 53 16,0 4 14-16,0 4-19 15,-2 4-2-15,-4 0-22 16,3 5-13-16,0 0-12 15,0 0-5-15,-2 0-7 16,2 0-4-16,-1 9 2 0,0 14-1 16,2 11 24-1,1 10 3-15,-2 8-14 0,0 5-2 16,-3 4 0-16,1-1 12 16,-2-2 0-16,1-5-10 15,0-6 0-15,0-7-4 16,3-9 2-16,0-12-6 15,3-7 8-15,0-11-8 16,0-1-3-16,0 0-3 16,10-23-1-16,17-9-17 15,6-9-78-15,4-1 4 16,-4 4 7-16,-4 4 3 16,-9 6 40-16,-7 7-51 0,-6 5 33 15,-3 7 60-15,-4 8 49 16,0 1 34-16,0 0-51 15,0 0-18-15,-4 4-5 16,-8 13 42-16,-3 3 12 16,-6 3-28-16,2-1-14 15,-1 2-14-15,1-1-1 16,5-2-2-16,3-4-1 16,6-2-2-16,4-1 3 15,1-5-3-15,0 1 2 16,4-1-1-16,12-3-1 15,3 3 10-15,3-2 6 16,0 2 16-16,1 0-14 16,1 3-19-16,-7 2-59 15,-5-3-241-15</inkml:trace>
  <inkml:trace contextRef="#ctx0" brushRef="#br0" timeOffset="55296.78">19577 10081 258 0,'0'0'76'16,"0"0"-19"-16,0 0 20 15,0 0-10-15,0 0 0 16,0 0 2-16,-7 0 6 16,7 0 4-16,0 0-1 0,0 0 13 15,0 0-12 1,0 0-14-16,0 0-14 0,0-2-15 16,0 2-19-16,0 0-17 15,0 0-5-15,14 0-8 16,8 0 11-16,4 0 2 15,4 0-39-15,-3-1-65 16,-3 1-95-16,-8 0-106 16,-9-2-241-16</inkml:trace>
  <inkml:trace contextRef="#ctx0" brushRef="#br0" timeOffset="55484.95">19531 10175 458 0,'0'0'310'0,"0"0"-301"15,0 0 53-15,0 0 25 16,0 0-40-16,0 0-46 16,111 6-1-16,-75-6-68 15,2 0-329-15</inkml:trace>
  <inkml:trace contextRef="#ctx0" brushRef="#br0" timeOffset="56399.16">20026 10043 366 0,'0'0'523'0,"0"0"-505"15,0 0-16-15,0 0 4 16,0 0 12-16,0 0 38 15,16-26-50-15,-4 9-6 16,0 0-12-16,-3-1-4 16,-3 0 11-16,-1 1 4 15,-4-1 1-15,-1 6 23 16,0 2 17-16,0 5 3 16,0 2 6-16,0 2 4 0,0 1-27 15,0 0-16 1,0 0-10-16,0 12-13 0,0 13 1 15,0 11 12-15,0 2-3 16,0-1 1-16,0-3-13 16,6-1-6-16,0-6 3 15,-5-4-10-15,-1-7 4 16,0-5 9-16,0-5 12 16,-7-3-1-16,-6-3 4 15,-7 0 5-15,-2 0 1 16,-2 0 2-16,0 0 9 15,3 0 0-15,5 0-1 16,7 0-1-16,3 0-6 0,6 0 5 16,0 0 3-16,0 0-4 15,0 0-9-15,6 0-4 16,9 0 0-16,2 0 9 16,3 0 3-16,1 0-1 15,1 0-7-15,-2 0-4 16,5 0 0-16,5 0-55 15,1 0-144-15,2 0-437 16</inkml:trace>
  <inkml:trace contextRef="#ctx0" brushRef="#br0" timeOffset="56775.28">20454 10174 1226 0,'0'0'40'15,"0"0"-40"-15,0 0-20 16,0 0-42-16,0 0-70 15,0 0-128-15,73-9-232 16</inkml:trace>
  <inkml:trace contextRef="#ctx0" brushRef="#br0" timeOffset="56918.04">20655 10153 1072 0,'0'0'27'0,"0"0"-8"0,0 0-19 15,0 0-9-15,0 0-134 16,0 0-148-16,93-4-108 16</inkml:trace>
  <inkml:trace contextRef="#ctx0" brushRef="#br0" timeOffset="57015.54">20884 10140 482 0,'0'0'152'0,"0"0"-152"15,0 0-436-15</inkml:trace>
  <inkml:trace contextRef="#ctx0" brushRef="#br0" timeOffset="57134.21">20884 10140 951 0,'94'22'110'15,"-94"-22"-110"-15,0 0 0 16,3 0-84-16,21-4-203 15</inkml:trace>
  <inkml:trace contextRef="#ctx0" brushRef="#br0" timeOffset="57658.37">21290 9855 1220 0,'0'0'10'16,"0"0"-10"-16,0 0-14 16,20-80 7-16,-2 67-2 0,2 4 0 15,4 5-1-15,1 4 5 16,-4 0-9-16,0 0-4 16,-5 0 3-16,-5 0 15 15,-5 0 1-15,-3 0 27 16,-2-2 34-16,-1 0-13 15,0-1-20-15,0 3 11 16,0 0-21-16,0 0-19 16,0 0-4-16,0 18-11 15,0 12 11-15,0 8 4 16,0 3 3-16,9 1-3 16,-2-3 2-16,3-4-4 0,-4-6 1 15,-1-6-3 1,-5-4-6-16,0-6-22 0,-7-3-38 15,-16-3-45-15,-7-6-112 16,1-1-433-16</inkml:trace>
  <inkml:trace contextRef="#ctx0" brushRef="#br0" timeOffset="57808.6">21352 10017 822 0,'0'0'192'16,"0"0"-180"-16,0 0 64 15,87-39 2-15,-60 35-51 16,4 1-26-16,2 3-1 16,-3 0-73-16,-1 0-149 15,-5 0-209-15</inkml:trace>
  <inkml:trace contextRef="#ctx0" brushRef="#br0" timeOffset="58306.63">21743 9826 857 0,'0'0'91'0,"0"0"-37"0,0 0 4 15,0 0-32-15,0 0-18 16,19-77-8-16,-5 74-6 15,1 3 6-15,1 0 5 16,0 0-5-16,-2 11-7 16,-6 5-6-16,-1 1 13 15,-7 4 5-15,0 0-3 16,0 1 7-16,-9 0 15 16,-6 1-2-16,-1-1 6 15,-1 2-4-15,0 2-9 16,3 0-11-16,1 0-3 15,4-2 1-15,4-2-2 16,4-5-1-16,1-1-5 16,0-6-8-16,7-3-13 15,9-4 6-15,1-3 21 16,2 0 0-16,-1-12 8 0,0-8 1 16,-4-1 10-16,-4-4 7 15,-7 1 10-15,-3 1-5 16,0 4-27-16,-5 4-4 15,-11 6-12-15,-5 6-29 16,5 3-53-16,-2 0-71 16,9 7-89-16,7-3-385 15</inkml:trace>
  <inkml:trace contextRef="#ctx0" brushRef="#br0" timeOffset="58813.98">22088 9710 599 0,'0'0'281'0,"0"0"-199"15,0 0 45-15,0 0-72 16,0 0-46-16,0 0-2 16,10 29-5-16,-9 5 50 0,-1 1-25 15,0-4-12-15,0-2-4 16,0-8-3-16,0-5-3 16,0-9-3-16,0-2 2 15,0-5 0-15,2 0 5 16,1 0-1-16,3 0 0 15,3 0-6-15,6 0-2 16,3 0-11-16,3-3-15 16,0-5-13-16,-3-3-3 15,-1-1 14-15,-4-2 3 16,-3 0 22-16,-6-1-2 16,-1 7 5-16,-3 2 24 15,0 4 21-15,0 2-10 0,0 0-32 16,-3 14 5-16,-4 11 10 15,1 6 4-15,3 5-12 16,3 3-3-16,0 3-7 16,0 4-23-16,0-3-70 15,0-1-270-15</inkml:trace>
  <inkml:trace contextRef="#ctx0" brushRef="#br0" timeOffset="60529.96">23565 9631 174 0,'0'0'260'0,"0"0"-104"0,0 0 8 15,0 0-62-15,0 0-11 16,0 0-24-16,-60 12-21 16,36 26 44-16,6 12-30 15,8 4-12-15,10 0-40 16,0 4-8-16,25 0-3 15,20-2-54-15,15-7-108 16,17-13-265-16</inkml:trace>
  <inkml:trace contextRef="#ctx0" brushRef="#br0" timeOffset="61896.66">24147 9729 217 0,'0'0'181'0,"0"0"-78"15,0 0 32 1,0 0-2-16,0 0-3 0,0 0-16 15,12-49-65-15,-12 63-31 16,-6 14 25-16,-5 7 50 16,-2 3-32-16,4 1-10 15,4-7-18-15,4-5-26 16,1-9-5-16,0-6-2 16,0-7-4-16,7-5-22 15,14 0-30-15,9-10 45 16,9-14-32-16,0-7-59 15,-1-1 9-15,-9 2 16 16,-10 7 45-16,-6 5 24 16,-10 10 8-16,-3 5 54 15,0 3 14-15,0 0-26 0,-1 0-20 16,-11 13 1-16,-1 10 20 16,-2 3-16-16,7 2-16 15,7-4-10-15,1-2-1 16,10-8-5-16,19-6-36 15,9-8-21-15,9 0 22 16,0-8-28-16,-2-12-22 16,-10-1 47-16,-13 1 43 15,-12 3 6-15,-10 4 27 16,0 6 37-16,0 5 16 16,0 2-42-16,-4 1-21 0,-4 18-23 15,4 8 0-15,4 5-4 16,0-4-20-16,9-4-24 15,13-10-23-15,5-8 16 16,1-6 40-16,4-10 15 16,-5-15 22-16,-3-5-6 15,-10-4 22-15,-12-2 26 16,-2 4-40-16,-18 4-18 16,-16 8-6-16,-7 11 0 15,-3 9-16-15,0 6 8 16,10 22-60-16,10 4-34 15,18 0-119-15,6-7-197 16</inkml:trace>
  <inkml:trace contextRef="#ctx0" brushRef="#br0" timeOffset="62270.14">24967 9787 670 0,'0'0'79'0,"0"0"29"16,-49 98-8-16,40-80 0 0,4-10-60 15,4-4-23 1,1-4-10-16,0 0 4 0,3-10-11 15,14-13-20-15,2-8-134 16,-1 1 71-16,-5 4 8 16,-5 11 70-16,-7 7 5 15,1 6 57-15,-1 2-32 16,2 5-20-16,4 13 7 16,-1 6 66-16,5 3 3 15,2 0-34-15,2-3-32 16,8 1-15-16,2-7-30 15,5-8-155-15,-3-7-296 16</inkml:trace>
  <inkml:trace contextRef="#ctx0" brushRef="#br0" timeOffset="62489.03">25274 9829 839 0,'0'0'216'16,"0"0"-216"-16,0 0-18 0,0 0-13 16,0 0 16-1,0 0-112-15,110 2-223 0</inkml:trace>
  <inkml:trace contextRef="#ctx0" brushRef="#br0" timeOffset="62984.25">25585 9752 882 0,'0'0'63'16,"0"0"-59"-16,-32 84-6 0,32-51 2 15,0-7-6-15,5-4 0 16,10-7-5-16,3-7-22 16,4-8-1-16,1 0 5 15,1-9 29-15,-5-15 22 16,-10-2-10-16,-9-6 18 15,0-2 19-15,-22-1-26 16,-10 0-1-16,-2 3-10 16,-2 6-8-16,0 5 10 15,5 6 5-15,7 6-9 16,9 4-8-16,9 1-1 16,6 0 3-16,3-4-4 0,21-5-19 15,10-8-48-15,6-5 67 16,-2-2 6-16,-8-1 7 15,-10-3 43-15,-11 3 9 16,-9 2-11-16,0 7-24 16,-13 9-14-16,-11 9-12 15,-7 2-4-15,-4 19-2 16,4 17-17-16,6 11-31 16,12 13-49-16,13 5-77 15,0-6-121-15</inkml:trace>
  <inkml:trace contextRef="#ctx0" brushRef="#br0" timeOffset="63240.45">25809 9808 757 0,'0'0'126'0,"0"0"-126"15,0 0-11-15,0 0 11 16,0 0 17-16,0 0 0 15,49 82 20-15,-16-80-19 16,-2-2 15-16,-4-2 15 16,-9-14 9-16,-11-3-8 15,-7 0-16-15,0 2-33 16,-12 5-13-16,-17 10-32 0,-7 2-54 16,-3 9-57-1,7 15-53-15,13 0-271 0</inkml:trace>
  <inkml:trace contextRef="#ctx0" brushRef="#br0" timeOffset="64026.54">26631 9615 663 0,'0'0'259'16,"0"0"-250"-16,0 0 1 15,-42 78 73-15,33-38-18 16,4-1-9-16,5-5-7 16,0-8-24-16,0-4 3 0,11-10-4 15,1-6-20 1,3-6-4-16,7 0 0 0,3-17-1 15,4-9 1-15,-5-6-39 16,-3-2-8-16,-7 4-18 16,-5 5 31-16,-4 10 16 15,-3 6 18-15,-2 8 17 16,0 1 10-16,0 0-24 16,-8 17-3-16,-4 8 30 15,0 3 5-15,5 1-20 16,7-3-14-16,0-2-1 15,1-5-1-15,19-8-21 16,8-5-17-16,8-6 1 16,-1 0-3-16,1-8-4 15,-9-8 42-15,-9 0 3 0,-6 2 19 16,-9 5 22-16,-3 3 24 16,0 4 0-16,0 2-30 15,0 0-35-15,-2 11-15 16,-2 7 0-16,4 4 0 15,0-5-24-15,6-3 2 16,19-8-16-16,8-6-5 16,1 0 49-16,2-14 9 15,-6-9 15-15,-9-4 14 16,-7 0 17-16,-8 2-18 16,-6 1 6-16,0 7-30 15,-11 7 6-15,-14 7-10 0,-5 3-7 16,0 4-41-16,6 16-35 15,12 1-106-15,9 1-175 16</inkml:trace>
  <inkml:trace contextRef="#ctx0" brushRef="#br0" timeOffset="64850.25">26596 9637 506 0,'0'0'145'0,"0"0"-62"15,0 0 18-15,0 0-18 16,0 0 15-16,0 0-21 16,-4-4-51-16,0 34-22 15,-1 15 16-15,-1 14 14 0,1 5-7 16,2-2-14-16,2-5-5 15,1-7-1-15,0-6 0 16,0-9 2-16,0-7 1 16,0-6-3-16,0-8-4 15,0-7-3-15,0-4-9 16,0-3-50-16,0 0-39 16,0-18-110-16,3-15-527 15</inkml:trace>
  <inkml:trace contextRef="#ctx0" brushRef="#br0" timeOffset="65938.42">26235 9715 201 0,'0'0'312'16,"0"0"-230"-16,0 0 27 15,0 0-1-15,0 0-9 16,0 0-5-16,0-15-39 16,0 18-44-16,0 12-11 15,5 5 51-15,-2 2-11 16,0-2-4-16,0 0-15 16,-2-3-2-16,1-3-6 15,0-1-10-15,-2-5-1 16,0-2-2-16,0-3 0 15,0-2 0-15,0-1 0 16,0 0 2-16,0 0-1 16,0 0 0-16,0 0 2 0,0 0 2 15,0 0-3-15,0 0 6 16,0 0-4-16,0 0 1 16,0-2-5-16,0-7-6 15,0-2-4-15,0 2 8 16,0-4-2-16,0 1 2 15,0-2-3-15,0-2-13 16,7 0-8-16,5-2-8 16,2 0 0-16,5 2 4 15,1 2 4-15,0 3 1 16,-1 6 25-16,-3-1 0 16,-3 6 4-16,-3 0 0 0,-3 4 4 15,-4 10-4 1,-3 8 10-16,0 1 1 0,0 2 24 15,-1-3-2-15,-5 1 1 16,2-4-21-16,2 1-12 16,2-1-5-16,0-3-66 15,9-12-239-15</inkml:trace>
  <inkml:trace contextRef="#ctx0" brushRef="#br0" timeOffset="66695.98">26953 9631 440 0,'0'0'232'0,"0"0"-95"16,0 0 2-16,0 0-25 0,0 0-53 15,0 0-30-15,2 0-23 16,-10 24-2-16,-3 7 40 16,0 5-9-16,5-1-20 15,6-3-13-15,0-7 1 16,0-7-2-16,6-6-3 15,10-7 0-15,8-5 0 16,7 0 2-16,8-13-2 16,0-11-15-16,-3-5 5 15,-8-2 1-15,-6 3 7 16,-10 5-1-16,-4 9 3 16,-7 7 16-16,-1 6 13 0,0 1-21 15,0 0-8 1,0 10-5-16,0 9 5 0,0 5 8 15,-1 0-6-15,1-2-2 16,0-5-8-16,0-1-31 16,13-4-44-16,5-7-72 15,0-5-58-15,3 0-123 16</inkml:trace>
  <inkml:trace contextRef="#ctx0" brushRef="#br0" timeOffset="66946.25">27344 9632 856 0,'0'0'0'0,"0"0"-73"0,0 83 70 16,-3-28 3-16,3 7 1 15,0 3 3-15,10 0-1 16,10-4 0-16,-7-5-2 16,-5-12-1-16,-7-10 12 15,-1-10 49-15,0-13 14 16,-6-5 3-16,-6-6-34 15,-7 0 26-15,-8-6-4 16,-3-10-66-16,1-3-22 16,7-1-60-16,8-2-109 15,11-1-53-15,3-1-301 16</inkml:trace>
  <inkml:trace contextRef="#ctx0" brushRef="#br0" timeOffset="67670.19">27546 9690 595 0,'0'0'84'15,"-8"83"61"-15,5-48-48 16,1-5-6-16,2-8-23 15,0-11-25-15,0-4-12 0,0-7-22 16,0 0-6 0,6 0-3-16,12-13-18 0,2-7-21 15,1-4-43-15,-1-2 15 16,-5 6 19-16,-1 0 37 16,-5 5 11-16,-3 6 4 15,-2 3 20-15,-4 5 33 16,0 1 2-16,0 0-23 15,0 0-29-15,0 11-7 16,0 9-1-16,0 3 1 16,0-1 0-16,0-3-2 15,10-3-41-15,7-6-40 16,2-6-7-16,1-4 24 16,1 0 36-16,-1-17-3 0,0-4 30 15,-4-4 3-15,-3 1 15 16,-3 5 33-16,-6 7 11 15,-4 6-12-15,0 6-21 16,0 0-26-16,0 6-17 16,0 13 9-16,-4 4 8 15,4-2 0-15,0-3 0 16,9-4-26-16,11-5-1 16,0-8 27-16,2-1 1 15,-1-1 23-15,-3-13-7 16,-3-4 25-16,-4-6-3 15,-4-2-6-15,-1 1-11 16,-5 0-14-16,-1 3-8 0,0 8-14 16,-4 7 14-16,-5 4-11 15,2 3 8-15,-1 9-4 16,1 15-6-16,5 5-1 16,2 2 11-16,0 1 2 15,13-4-11-15,3-6-10 16,0-3 22-16,-6-8 5 15,2-5-5-15,-1-6-19 16,1 0-63-16,4-8-31 16,2-17-279-16</inkml:trace>
  <inkml:trace contextRef="#ctx0" brushRef="#br0" timeOffset="68210.55">28230 9584 565 0,'0'0'64'15,"0"0"-20"-15,-9 109 59 16,3-67-1-16,2-2-23 16,4-8-21-16,0-7-18 15,0-9-22-15,0-8-7 16,3-6-4-16,6-2 2 16,6-4 26-16,1-18 8 15,5-9-43-15,0-3-18 16,-5 0-21-16,-1 7 39 15,-4 8 7-15,-7 11 11 16,-2 5 14-16,-1 3-27 16,-1 2-5-16,3 14-26 0,4 8 26 15,1 3 0 1,1-2-3-16,3-3-6 0,0-4-13 16,1-7-7-16,4-4 8 15,0-7 3-15,3 0 18 16,2-3 28-16,2-10-20 15,-6 2 1-15,-3 4-5 16,-6 3 1-16,-6 4 1 16,-3 0-6-16,0 0-29 15,0 4-17-15,0 8 46 16,0-3 4-16,8-1 0 16,11-6-4-16,9-2 2 15,5 0 12-15,3-8 2 0,-6-8-6 16,-8-2 19-16,-10 1 20 15,-7 0-7-15,-5 1-27 16,-2 4-15-16,-26 6-6 16,-13 4-20-16,-1 2-10 15,2 8-4-15,16 11-33 16,12 1-90-16,12-2-174 16</inkml:trace>
  <inkml:trace contextRef="#ctx0" brushRef="#br0" timeOffset="68698.38">28958 9708 568 0,'0'0'59'16,"0"0"3"-16,-19 79-45 16,17-56-4-16,2-8-7 15,0-5 0-15,11-7-5 16,9-3 4-16,3-3 43 0,1-17-35 16,-3-5-13-1,-8-5 11-15,-7-2 30 0,-6-6-12 16,0-1-12-16,-12 3 16 15,-8 5-15-15,-5 5-16 16,1 10 2-16,7 7-1 16,9 5-2-16,7 3-2 15,1-1-2-15,3 1-48 16,20-5 11-16,12-5 35 16,7-9 5-16,2-5 6 15,-6-9 9-15,-12 0 59 16,-12 3 18-16,-12 7-23 15,-2 8-24-15,-11 16-32 16,-19 2-13-16,-6 30-2 16,-3 16-1-16,3 13-1 0,13 8-9 15,10 3-84-15,13-6-218 16</inkml:trace>
  <inkml:trace contextRef="#ctx0" brushRef="#br0" timeOffset="68969">29503 9504 667 0,'0'0'318'16,"0"143"-150"-16,-11-58-70 15,-17 1-89-15,-12 3-9 16,-10 0-54-16,-8 1-161 16,-8-2-514-16</inkml:trace>
  <inkml:trace contextRef="#ctx0" brushRef="#br0" timeOffset="74581.82">14236 11911 390 0,'0'0'96'0,"0"0"-19"16,0 0 1-16,0 0 11 16,0 0-3-16,0 0-8 15,0 0-9-15,0 0-12 0,0 1-2 16,0-1-2-1,0 0-4-15,0 0-15 0,0 0-2 16,0 2-15-16,0 6-17 16,1 7-3-16,14 15 3 15,6 14 7-15,6 11 1 16,10 11 8-16,3 6 17 16,5 7-8-16,4-1-12 15,-4-4-12-15,0 0 0 16,-3-3-1-16,-6-8-1 15,1-3-1-15,-5-13 2 16,-3-14-1-16,-10-12 1 16,-4-8 0-16,-9-8-3 15,-6-5-18-15,0-1-38 0,0-27-49 16,-7-19-513-16</inkml:trace>
  <inkml:trace contextRef="#ctx0" brushRef="#br0" timeOffset="75166.12">14670 11898 503 0,'0'0'147'15,"0"0"-93"-15,0 0 18 16,0 0-14-16,0 0-49 16,0 0-5-16,-6 99 80 15,-12-24 15-15,-8 13-6 16,-6 9-16-16,-3 0-22 16,-2-4 7-16,3-3-6 15,6-11-33-15,6-6-15 16,6-14-8-16,6-11-2 15,4-7-9-15,3-9-26 0,3-6-53 16,0-18-79-16,21-8-311 16</inkml:trace>
  <inkml:trace contextRef="#ctx0" brushRef="#br0" timeOffset="75535.08">14546 11790 826 0,'0'0'140'15,"0"0"-105"-15,0 0-21 0,0 0-3 16,130 8-11-16,-72-5 1 15,-4 4-1-15,-14 2-153 16,-15-1-313-16</inkml:trace>
  <inkml:trace contextRef="#ctx0" brushRef="#br0" timeOffset="75848.58">14153 11812 804 0,'0'0'116'0,"0"0"-69"15,0 0-6-15,0 0-41 16,0 0-7-16,0 0-38 16,38 21-61-16,-13-8-127 15</inkml:trace>
  <inkml:trace contextRef="#ctx0" brushRef="#br0" timeOffset="76306.81">14234 12927 631 0,'0'0'379'0,"0"0"-317"0,0 0 10 16,0 0-28-16,0 0-35 15,0 0 1-15,103 3-9 16,-48-3-2-16,-1 0-57 16,-9 0-205-16,-11 0-495 15</inkml:trace>
  <inkml:trace contextRef="#ctx0" brushRef="#br0" timeOffset="76561.22">14689 12815 945 0,'0'0'191'0,"0"0"-191"16,0 0-121-16,0 0-17 16,0 0 105-16,105 4-125 15,-55-8-198-15</inkml:trace>
  <inkml:trace contextRef="#ctx0" brushRef="#br0" timeOffset="77815.7">15293 12333 239 0,'0'0'410'16,"0"0"-329"-16,0 0 18 16,0 0 13-16,0 0-12 15,0 0-37-15,-7 0-27 0,7 0-26 16,16 0-3-16,10 0 29 15,3 2 2-15,3 2-25 16,1 1-13-16,-2 2-52 16,5-3-55-16,1-2-130 15,-4-2-158-15</inkml:trace>
  <inkml:trace contextRef="#ctx0" brushRef="#br0" timeOffset="78032.73">15266 12541 573 0,'0'0'176'0,"0"0"-172"15,0 0 94-15,83 3 15 16,-34-3-55-16,4 0-23 15,3 0-31-15,-2 4-4 16,-4 2-207-16</inkml:trace>
  <inkml:trace contextRef="#ctx0" brushRef="#br0" timeOffset="80813.98">16386 11232 309 0,'0'0'70'0,"0"0"-15"15,0 0 3-15,0 0-8 16,0 0 7-16,0 0-6 0,0-4 18 16,0 4 1-16,0 0-32 15,-2 0-3-15,-7 0 4 16,-6 2-3-16,-3 14-6 16,-3 2-16-16,1 7 3 15,-2 7 13-15,0 8-11 16,0 9-1-16,0 9-5 15,2 8-7-15,-1 6-5 16,6 7 7-16,3 7 1 16,8 7 1-16,4 9 1 15,0 7-6-15,3 2 4 16,9-1-2-16,0 0-7 16,-2-1 0-16,3-7 1 15,1-5-1-15,2-14 0 16,1-15 0-16,4-12-1 0,2-10-1 15,3-6 2-15,0-4 6 16,2-7-6-16,2-8-8 16,1-5-64-16,0-13-103 15,-2-3-172-15</inkml:trace>
  <inkml:trace contextRef="#ctx0" brushRef="#br0" timeOffset="81489.42">16603 11279 365 0,'0'0'105'0,"0"0"-50"0,0 0 40 16,0 0 21-16,0 0-38 15,-79 50-17-15,61-15-1 16,1 12-5-16,2 20 10 16,4 16-23-16,2 13 19 15,6 14-15-15,3 10-5 16,0 4-3-16,2 3-25 15,12-5-6-15,3-13-7 16,4-10 0-16,6-13 1 16,2-8-1-16,4-9-2 15,2-8 1-15,-2-6 1 16,-2-10 0-16,-6-6-4 16,-3-3-26-16,-5-2-35 15,-4-5-66-15,-5-9-240 0</inkml:trace>
  <inkml:trace contextRef="#ctx0" brushRef="#br0" timeOffset="82473.1">17021 11414 673 0,'0'0'175'16,"0"0"-83"-16,0 0 33 0,0 0-43 16,0 0-42-1,0 0-2-15,-2-14-38 0,15-1-15 16,4-1-1-16,0 2 7 16,-4 1 0-16,-7 3 5 15,-3 4-1-15,-3 4 5 16,0-1 1-16,0 3 11 15,0-3 5-15,0 2 6 16,0-1 1-16,0 1-10 16,0 1-3-16,0 0-10 15,0 0-1-15,-1 3-6 16,-2 17-2-16,0 8 5 0,3 5 1 16,0 6-5-16,0 0-8 15,0 1-6-15,4-3-16 16,-1-7 4-16,0-7-2 15,0-6 6-15,-3-10 5 16,0-2 3-16,0-4-3 16,0-1 15-16,-7 0 9 15,-13 0 10-15,-3 0-9 16,0-1 0-16,1-2 4 16,4 0 7-16,4 3 1 15,7 0 4-15,4-1 3 16,1 1 5-16,2-2 4 15,0 2-6-15,3 0-4 16,14 0-18-16,10 0 29 16,6 0-6-16,1 0-9 0,0 0-10 15,-2 2-5 1,-2 6-11-16,-8 3-48 0,-3 2-119 16,-10-2-232-16</inkml:trace>
  <inkml:trace contextRef="#ctx0" brushRef="#br0" timeOffset="82898.58">17099 11876 959 0,'0'0'204'0,"0"0"-204"16,0 0-34-16,0 0-51 15,0 0-141-15,0 0-130 16</inkml:trace>
  <inkml:trace contextRef="#ctx0" brushRef="#br0" timeOffset="83048.39">17090 12025 494 0,'0'0'353'0,"0"0"-330"0,0 0-23 16,0 0-10-16,0 0-114 16,0 0-234-16</inkml:trace>
  <inkml:trace contextRef="#ctx0" brushRef="#br0" timeOffset="83160.2">17075 12232 639 0,'0'0'0'16,"0"0"-17"-16,0 0-165 16</inkml:trace>
  <inkml:trace contextRef="#ctx0" brushRef="#br0" timeOffset="83309.66">17087 12354 675 0,'0'0'43'16,"0"0"-43"-16,0 0-4 16,0 0-48-16,0 0-111 15,0 0-181-15</inkml:trace>
  <inkml:trace contextRef="#ctx0" brushRef="#br0" timeOffset="83379.02">17110 12461 93 0,'-8'1'0'0</inkml:trace>
  <inkml:trace contextRef="#ctx0" brushRef="#br0" timeOffset="84308.29">17002 12867 628 0,'0'0'313'0,"0"0"-230"15,0 0-9-15,0 0-33 16,0 0-19-16,0 0-12 16,53-39 6-16,-24 15-16 0,-4-1-16 15,-7 2 0-15,-7 5 4 16,-6 3 12-16,-5 4 1 16,0 4 8-16,0 2 31 15,0 2-4-15,0 0 2 16,-5 3-10-16,3 0-11 15,-1 0-11-15,-1 7-6 16,-2 15-7-16,-1 10 0 16,7 6 2-16,0 1-6 15,0 0-17-15,11-3-12 16,0-3-10-16,2-7 8 16,-3-3-2-16,-1-6-6 0,-3-6 29 15,-4-4 13-15,-2 1 4 16,0-1-2-16,-2 1 6 15,-17 3 13-15,-3 0-3 16,0 2 1-16,-1-3-5 16,5 0 2-16,4-3-4 15,7-4 9-15,4 1 9 16,3-2 10-16,0-1 1 16,0 0-6-16,0 2-9 15,0 0-7-15,10 1 15 16,6 1 26-16,6-1-13 15,6-4-2-15,6 0-23 16,4 0-12-16,-1 0-2 0,-4 0-67 16,-5 0-133-1,-8 7-414-15</inkml:trace>
  <inkml:trace contextRef="#ctx0" brushRef="#br0" timeOffset="88065.82">17882 11294 369 0,'0'0'113'0,"0"0"15"15,0 0 39-15,0 0-36 16,0 0-8-16,0 0-32 0,0 3-29 16,0-3-34-1,0 0-14-15,0 0-6 0,0 0 2 16,0-3-10-16,0-11-7 15,6 0 0-15,3-3 6 16,4 3-2-16,-1 0-6 16,0 3 9-16,-2 4 3 15,-3 1-3-15,-1 3 0 16,-3 3 0-16,1 0-7 16,3 14 1-16,-1 14 6 15,-3 9 20-15,-3 7 23 16,0 3-13-16,0-1-10 15,0-1 9-15,-9-3-18 16,-1-6-7-16,1-10-4 16,1-12-3-16,5-8 3 0,-1-5-12 15,4-1 1-15,0-9-4 16,0-22 7-16,0-16-78 16,0-9-12-16,9-2 38 15,6 3-15-15,4 7 42 16,0 13 11-16,-3 9 22 15,-6 10 4-15,-4 10-1 16,-2 6 17-16,1 0-20 16,3 3-1-16,4 13-3 15,1 2 4-15,-1 2 0 16,1-4 0-16,-1-3 0 16,-1-6-4-16,-1-6-1 15,-2-1 5-15,-4 0 6 16,1-7 2-16,-4-7-5 0,-1-3 0 15,0 1 9-15,0 1 5 16,-7 1-5-16,-4 4-3 16,-1 2-9-16,3 3-2 15,-3 5 2-15,-3 0 3 16,2 13 0-16,-2 11 9 16,3 6 6-16,3 2 18 15,3 5 2-15,6 1-4 16,0 1 0-16,0-2 9 15,10-3-28-15,6-6-5 16,4-5-8-16,6-6 1 16,8-9-3-16,13-8-26 15,11-4-128-15,-2-27-537 0</inkml:trace>
  <inkml:trace contextRef="#ctx0" brushRef="#br0" timeOffset="88688.65">18391 11596 614 0,'0'0'389'0,"0"0"-302"16,0 0-38-16,0 0-20 16,0 0-17-16,0 0-12 15,36-45 0-15,-25 27 0 16,-2 2-7-16,-4 5 3 16,-4 4 4-16,-1 2 5 0,0 5 23 15,0 0 4-15,0 0-24 16,0 9-2-16,-3 14-4 15,-1 10 22-15,-1 6 17 16,5 0-16-16,0-2-25 16,5-5-3-16,16-6-82 15,-2-15-166-15</inkml:trace>
  <inkml:trace contextRef="#ctx0" brushRef="#br0" timeOffset="95214.54">18306 11123 323 0,'0'0'206'0,"0"0"-97"16,0 0 25-16,0 0-56 15,0 0-39-15,0 0-27 16,0 0-10-16,21-29-2 16,-11 16 6-16,0 0-3 15,-2 0 1-15,-4 2-3 16,-2 3 1-16,-2 1 1 15,0 2 12-15,0 2 12 16,0 3 7-16,0-2 10 16,0 2-11-16,0 0-15 15,0 0-8-15,0 0-10 16,0 7-12-16,0 11 12 0,0 5 5 16,0 0-4-16,0-1-1 15,0-1 0-15,0-2-3 16,0-5-7-1,-2-6-16-15,2-2-34 0,-1-5-13 16,-1-1 12-16,1 0 21 16,-2 0 4-16,-3 0 6 15,-1 0 30-15,-1 0 3 16,1 0 1-16,1 0 11 16,2 0 9-16,1 0 23 15,3 0 9-15,0 0-12 16,0 0-5-16,0 0-12 15,0 0-14-15,0 0-13 16,0 0-4-16,0 0-3 16,0 0 2-16,3 3 3 0,2 2 2 15,0-2-70 1,2-2-48-16,3-1-67 0,-1 0-102 16</inkml:trace>
  <inkml:trace contextRef="#ctx0" brushRef="#br0" timeOffset="95500.26">18311 10997 381 0,'0'0'122'16,"0"0"-5"-16,0 0-12 0,0 0-13 15,0 0-19-15,0 0-21 16,-8-12-25-16,3 12-4 16,-1 7 1-16,2 13 26 15,1 4-19-15,3 1-25 16,0 2-3-16,1-1-3 16,10-4-22-16,2-2-47 15,1-10-71-15,-2-9-114 16,1-1-350-16</inkml:trace>
  <inkml:trace contextRef="#ctx0" brushRef="#br0" timeOffset="95686.3">18453 10903 485 0,'0'0'63'15,"0"0"-57"-15,0 0 150 16,0 0-11-16,75 104-13 15,-57-67-38-15,0 4-57 16,-9 0-20-16,-8 5-17 16,-1-3-38-16,-16 2-135 15,-13-8-161-15</inkml:trace>
  <inkml:trace contextRef="#ctx0" brushRef="#br0" timeOffset="96900.5">19041 11250 747 0,'0'0'132'15,"0"0"-58"-15,0 0-5 16,0 0-32-16,0 0-37 15,0 0-8-15,3-54-14 16,20 34 1-16,2 2-31 16,-1 6 31-16,-5 2 6 15,-4 4 15-15,-4 6 0 16,-5 0-3-16,-1 12 3 0,-2 16 2 16,-3 9 25-1,0 6 36-15,0 4-19 0,-7 2-22 16,-5-3 14-16,-2-1-16 15,1-9-12-15,3-9-5 16,2-11-3-16,6-12 0 16,2-4-14-16,0-9 4 15,5-22-3-15,15-12-72 16,7-11-11-16,2-1 62 16,1 2-5-16,0 4-2 15,-3 13 17-15,-6 10 24 16,-9 11 18-16,-5 8 16 15,-5 6 9-15,-2 1-35 16,1 0-8-16,-1 11-8 16,3 7 8-16,3 2 11 15,-1 0-4-15,1-5-4 16,0-5-3-16,-3-4-1 0,-2-4 0 16,-1-2 1-16,0 0 5 15,0-2 19-15,0-16 4 16,-3-2-28-16,-6-2-9 15,0 5 8-15,-3 3 1 16,3 6 16-16,-1 7 8 16,-5 1-16-16,0 5 4 15,-4 18-4-15,-1 7 10 16,5 9 15-16,5-1-3 16,3 3 6-16,5-2-2 0,2-1-14 15,3-4-13 1,21-2-6-16,10-12-1 0,15-8-16 15,9-12-140-15,5-9-339 16</inkml:trace>
  <inkml:trace contextRef="#ctx0" brushRef="#br0" timeOffset="97350.4">19610 11414 779 0,'0'0'137'0,"0"0"-137"16,0 0-15-16,0 0 12 16,0 0-3-16,0 0-3 15,40-34 7-15,-28 34 2 0,-3 0-6 16,-3 13 3-16,-5 8 3 15,-1 2 16-15,0 7 27 16,-4-3 13-16,-8 3 15 16,3-7-26-16,3-5 1 15,4-3-34-15,2-4-12 16,0-8-13-16,21-3-61 16,9-1-116-16,4-23-596 15</inkml:trace>
  <inkml:trace contextRef="#ctx0" brushRef="#br0" timeOffset="97756.9">19675 10885 368 0,'0'0'271'0,"0"0"-201"16,0 0 32-16,0 0-15 15,0 0 8-15,0 0-12 16,-39 96-10-16,39-62-55 16,0 0-16-16,12-2-4 15,5-1-27-15,-1-2-57 16,3-13-129-16,-2-9-305 15</inkml:trace>
  <inkml:trace contextRef="#ctx0" brushRef="#br0" timeOffset="98430.74">19877 11019 859 0,'0'0'59'16,"0"0"-59"-16,0 0-9 15,0 0 5-15,0 0 4 0,49-80 1 16,-45 72-1 0,0 5 0-16,-4 1 5 0,0 2 13 15,0 0-18-15,0 0-1 16,-2 14 1-16,-6 4 14 16,2 5 28-16,2 3-7 15,4-2-17-15,0 0-12 16,0-1-3-16,0-4-2 15,0-5-1-15,0-6-1 16,0-4-6-16,0-2-6 16,0-2 13-16,0 0 6 15,0 0 19-15,0 0 6 16,-3 0-5-16,-1-4-15 16,4 2 34-16,0 2-2 0,0 0-22 15,0 0-21 1,0 0-2-16,0-1-8 0,0 1-12 15,5 0-14-15,6-1-6 16,3 1-21-16,-1 0-32 16,-1-2-74-16,-3-2-225 15</inkml:trace>
  <inkml:trace contextRef="#ctx0" brushRef="#br0" timeOffset="99767.06">20105 10796 243 0,'0'0'350'0,"0"0"-269"16,0 0 23-16,0 0-5 0,0 0 2 15,0 0-32-15,0 3-49 16,6 22-9-16,2 11-7 16,0 7 29-16,-2 3-19 15,-3 3-4-15,-3 2-10 16,0 4-16-16,-13-2-117 15,-7-6-225-15</inkml:trace>
  <inkml:trace contextRef="#ctx0" brushRef="#br0" timeOffset="100223.93">20387 11451 1004 0,'0'0'128'15,"0"0"-128"-15,0 0-44 16,0 0-42-16,0 0-24 16,88-2-117-16,-60 1-333 15</inkml:trace>
  <inkml:trace contextRef="#ctx0" brushRef="#br0" timeOffset="100350.64">20705 11451 897 0,'0'0'12'0,"0"0"-12"16,0 0-44-16,0 0-32 16,86 17-114-16,-53-17-133 15</inkml:trace>
  <inkml:trace contextRef="#ctx0" brushRef="#br0" timeOffset="100448.54">21044 11465 801 0,'0'0'0'15,"0"0"-205"-15,0 0-205 16</inkml:trace>
  <inkml:trace contextRef="#ctx0" brushRef="#br0" timeOffset="100576.34">21312 11464 787 0,'0'0'0'0,"0"0"-170"16,0 0-135-16</inkml:trace>
  <inkml:trace contextRef="#ctx0" brushRef="#br0" timeOffset="100688.33">21544 11485 635 0,'0'0'0'15,"0"0"-568"-15</inkml:trace>
  <inkml:trace contextRef="#ctx0" brushRef="#br0" timeOffset="102158.26">21761 11097 449 0,'0'0'120'0,"0"0"-29"16,0 0 33-16,0 0-31 16,0 0-33-16,0 0-12 15,-9 0-14-15,8 0-18 16,-1 0-4-16,1-4-2 15,1-2-5-15,0 0-1 16,0-4-4-16,0 0-7 0,0-2 7 16,11-2-14-16,0 3 9 15,3 1-4-15,0 1 7 16,0 3-9-16,2 1-10 16,-1 3 18-16,1 2 3 15,-2 0-2-15,2 0-1 16,-4 13 0-16,1 11 3 15,-2 8 12-15,-6 5 9 16,-5 2 0-16,0 3-4 16,0-6 5-16,-9-2 1 15,-6-5 0-15,3-9-12 16,3-4-7-16,2-9-4 0,4-6 0 16,0-1 0-1,1 0 7-15,0-11 6 0,2-13-13 16,0-13-61-16,11-6 28 15,13-4-13-15,7 1 17 16,2 3-4-16,1 8 4 16,-4 7 17-16,-3 11 8 15,-6 7 2-15,-6 5 2 16,0 5-2-16,-5 0-7 16,-2 11-1-16,0 4-19 15,-2 1 15-15,-3-3-6 16,1-2 9-16,-1-6 6 15,-2-3 2-15,-1-2 3 16,0 0 11-16,0 0 38 16,0 0 28-16,0-8-48 0,0-3-20 15,-8 0-3 1,-1 3-4-16,-1-1 1 0,3 4-3 16,-1 2-7-16,1 1 4 15,-5 2 3-15,-2 0 0 16,-5 5-1-16,1 6 0 15,-3 9-1-15,0 1 2 16,2 5 4-16,1 2 18 16,4 1 1-16,6-1-6 15,5-1-4-15,3-2-3 16,0-4 11-16,10-2-2 16,10-5-1-16,6-1 16 0,6-3-1 15,4-6-10-15,2-1-5 16,-1-3-15-16,1 0-3 15,-4 0-35-15,-4 0-106 16,-5-2-333-16</inkml:trace>
  <inkml:trace contextRef="#ctx0" brushRef="#br0" timeOffset="102797.49">22373 11210 721 0,'0'0'99'0,"0"0"-88"16,0 0-4-16,0 0 38 15,0 0 81-15,0 0-68 16,0 89-7-16,0-71-16 15,2-6-21-15,2-4-9 16,-1-6-3-16,-2-2-1 16,4 0 0-16,2 0-1 0,6-14 0 15,3-6-10-15,1 4-5 16,-6 2 4-16,-2 8 10 16,-2 6 1-16,-1 0-7 15,0 3 1-15,2 12 6 16,-2 3 20-16,1 3-2 15,-3-1-11-15,1 2-7 16,-2-3-44-16,0-8-180 16,-1-11-479-16</inkml:trace>
  <inkml:trace contextRef="#ctx0" brushRef="#br0" timeOffset="104845.2">22377 10840 408 0,'0'0'164'16,"0"0"-147"-16,0 0-9 16,0 0 3-16,0 0 9 15,0 0 8-15,0 0-3 16,0 0-9-16,0 0 2 15,0 0 1-15,0 0 4 16,0 0 7-16,-2 0-11 16,2 2-5-16,-2-2-5 15,2 0-5-15,0 0-1 16,0 0 1-16,0 0 6 16,0 0-1-16,0 0-5 0,0 0 2 15,0 0-4 1,0 1-1-16,0-1-1 0,0 0 0 15,0 0 5-15,0 0 2 16,0 0 5-16,0 0 0 16,0 0-5-16,0 0-5 15,0 0-2-15,0 0 0 16,0 0 1-16,0 1 0 16,0-1 1-16,0 0 6 15,0 0 10-15,4 0 8 16,8-8 5-16,2-6-29 15,0-4-2-15,-3 1 0 16,-2 3 0-16,-5-2 6 16,-4 5 0-16,0 1-3 0,0 4 27 15,0 2 4-15,0 4-15 16,0 0-6-16,0 0-13 16,-3 8-8-16,-4 11 2 15,3 3 6-15,2 3 0 16,2-1 0-16,0 1-7 15,0-5-9-15,0 0-12 16,0-4-6-16,0-3-9 16,0-5 5-16,0-1-2 15,0-3 14-15,-5 1 14 16,-5-3 12-16,-3 1 2 0,1-1 38 16,2-2 1-16,3 0 20 15,4 0-6-15,3 0-11 16,0 0-15-16,0 0-16 15,0 0-4-15,12 0-4 16,5 0-5-16,3 0 4 16,4 0-4-16,-6 0-12 15,-1 0-17-15,-5 0-38 16,-2 2-58-16,-3-2-68 16,-5 0-200-16</inkml:trace>
  <inkml:trace contextRef="#ctx0" brushRef="#br0" timeOffset="105151.56">22264 10632 277 0,'0'0'286'0,"0"0"-210"15,0 0 22-15,0 0-30 16,0 0-35-16,0 0 32 16,-16 74 54-16,16-33-39 0,0 1-51 15,11 0-27-15,4 0-2 16,5-5-18-16,0-3-76 15,0-13-147-15,5-12-230 16</inkml:trace>
  <inkml:trace contextRef="#ctx0" brushRef="#br0" timeOffset="105369.16">22574 10676 419 0,'0'0'66'0,"0"0"72"15,36 109-17-15,-28-68-21 16,-3 0-28-16,-5-3-35 16,0 0-37-16,-5 0-29 15,-15-8-134-15,-8-11-321 16</inkml:trace>
  <inkml:trace contextRef="#ctx0" brushRef="#br0" timeOffset="106530.43">21555 10239 219 0,'0'0'61'15,"0"0"-24"-15,0 0 4 16,0 0-41-16,0 0-8 15,0 0-73-15,-11-17 61 16,9 16 20-16,0 1 30 16,-2 0 0-16,1 0-3 15,-3 0 12-15,3 0 29 16,0 0 3-16,1 0-15 0,1 0-6 16,-1 0-5-16,2 0 15 15,0 0-2-15,0 0-8 16,0 0-6-16,0 0-16 15,0 0-27-15,0 0-1 16,3 0 0-16,9 0 2 16,6 0 14-16,3 1 7 15,9-1-9-15,3 1-8 16,7 1-6-16,0-1 2 16,4 2-2-16,2 1-5 15,-1-1-8-15,1 0-11 16,-4-3-6-16,1 0 19 15,-3 0 6-15,-1 0 1 16,2-6-7-16,0-5-5 16,-2-3-15-16,1 2-5 0,-1-2-2 15,-2 5 30 1,-1-2 8-16,-5 2 2 0,-2 0 1 16,-7 2 2-16,-7 2 1 15,-3 1 17-15,-6 1 2 16,-5 3 2-16,-1-2-21 15,0 2-6-15,0 0-102 16,0 0-227-16</inkml:trace>
  <inkml:trace contextRef="#ctx0" brushRef="#br0" timeOffset="106854.98">22494 10182 710 0,'0'0'104'16,"0"0"4"-16,0 0-22 0,0 0-62 16,0 0-19-1,0 0-5-15,41 21 4 0,-21-6-4 16,2 0-9-16,-3-1-54 16,-5-1-94-16,-8-6-172 15</inkml:trace>
  <inkml:trace contextRef="#ctx0" brushRef="#br0" timeOffset="107004.9">22456 10251 708 0,'0'0'53'0,"0"0"-51"16,0 0 27-16,0 0-9 15,106 45-20-15,-63-34-26 16,1-5-185-16</inkml:trace>
  <inkml:trace contextRef="#ctx0" brushRef="#br0" timeOffset="107507.66">22838 10157 730 0,'0'0'197'0,"0"0"-194"15,0 0 33-15,0 0 64 16,17 74-60-16,-8-50-10 15,1-1-5-15,-3-4-18 16,1-5-5-16,-3-6-1 16,-2-5-2-16,-3-3 1 15,0 0 0-15,2 0 4 16,-2-11 11-16,3-6-15 16,2 3-3-16,-1 2 3 0,1 4-1 15,-1 4 1 1,2 1-2-16,5 1-4 0,-1 2 2 15,-1 0 2-15,1 0 1 16,-4 0-1-16,2 11 2 16,-2 5-1-16,0 6 0 15,-3-1 1-15,-2 1 3 16,-1-2 0-16,0-3 2 16,0-4-5-16,0-3 1 15,0 0-1-15,0 0-45 16,0-5-149-16,2-5-269 15</inkml:trace>
  <inkml:trace contextRef="#ctx0" brushRef="#br0" timeOffset="112278.53">2378 10751 333 0,'0'0'87'0,"0"0"-57"15,0 0-22-15,0 0-5 16,0 0 9-16,0 0 11 16,0 0 10-16,0-1-27 15,0-2-1-15,0 2-5 16,0-2 15-16,0 0 16 16,0 1-7-16,-3 0 2 15,-2 0-7-15,2 1-19 16,2-1-13-16,-1 2 13 15,2-1 2-15,0 1-1 16,-1 0 0-16,-1 0 3 0,1-2-3 16,-2 0 1-16,3 2 9 15,-3 0 17-15,3 0 14 16,0 0-9-16,0 0-3 16,0 0 0-16,0 0-7 15,-1 0-7-15,1 0 1 16,0 0-1-16,-2 0-4 15,-1 0-2-15,0 10 6 16,3 8 17-16,-3 8 10 16,3 4 0-16,0 3-2 15,0-2-2-15,0-3-8 16,0-2 5-16,0-5-7 16,3-5-20-16,5-3-3 0,-4-6-1 15,-1-1-3-15,0-5-2 16,-3 1-23-16,0-2-52 15,0-2-97-15,0-17-239 16</inkml:trace>
  <inkml:trace contextRef="#ctx0" brushRef="#br0" timeOffset="113399.96">2293 10683 589 0,'0'0'272'16,"0"0"-231"-16,0 0 18 16,0 0 11-16,0 0-23 15,0 0-36-15,13-8-11 16,9 5 0-16,4 0 0 16,4 1 0-16,0-2 0 0,-2 3-1 15,0 0 1-15,-5 1-2 16,-7 0-5-16,-4 0-4 15,-6 0 8-15,0 0-1 16,0 0 0-16,1 0-19 16,-1 0-14-16,2 4 18 15,-2 0 1-15,4-1 3 16,-2-3 5-16,-1 0 2 16,-1 0 7-16,-3 0 1 15,1 0 2-15,-2 0 8 16,-2 0 10-16,0 0 4 15,0 0-10-15,0 0-9 0,0 0-4 16,0 0-1 0,0 0 0-16,0 0 3 0,0 0-1 15,0 0 12-15,0 0-4 16,0 0-3-16,0 0-3 16,0 0 0-16,0 0-4 15,0 0 0-15,0 0-21 16,0 0-24-16,0 0 3 15,0 0 3-15,0 0 8 16,0 0 0-16,0 0-3 16,0 0 10-16,0 0-1 15,0 0-14-15,0 0 1 16,0 0-10-16,0 0-2 16,0 0 12-16,0 0 8 0,0 0 19 15,0 0 11-15,0 0 11 16,0 0 24-16,0 0-1 15,0 0-18-15,0 0-4 16,0 0 18-16,0 0 9 16,0 0-14-16,0 0-8 15,0 0 2-15,0 2 1 16,0 3-7-16,0 8 0 16,0 3 41-16,0 9-36 15,0 5-2-15,0 6 6 16,0 2 1-16,0 0-18 15,0-3 1-15,0-3-4 16,0-7 1-16,0-7-1 16,0-4-2-16,0-6 1 0,0-7-1 15,0-1 1-15,0 0 9 16,0 0 7-16,1 0 8 16,1 0-17-16,-2 0-8 15,0 0-4-15,0 0 4 16,0 0-3-16,0 0-1 15,0 0-4-15,0 0-8 16,0 0 2-16,0 0 7 16,0 0 7-16,0 0 5 15,0 0 13-15,-12 0 16 16,-6-1 10-16,-1-4-27 16,-5 1 21-16,1 0 11 15,-2 1-9-15,3 1-22 0,5 2-18 16,4 0-9-16,7 0-31 15,1 0-67-15,5 0-102 16</inkml:trace>
  <inkml:trace contextRef="#ctx0" brushRef="#br0" timeOffset="116160.04">1847 10346 486 0,'0'0'111'0,"0"0"-104"15,0 0 47-15,0 0 33 16,0 0-23-16,0 0-26 16,0 0-5-16,0 0-4 15,0 0-7-15,0 0-2 16,0 0-1-16,0 0-10 16,0 0-7-16,0 0-2 0,0-2-7 15,0-5-5 1,0 0-4-16,0-2 5 0,0-2 2 15,0-1 3-15,6 2-6 16,3 2-2-16,-1 2 0 16,-3 3 5-16,-2 3 4 15,0 0-1-15,0 4 5 16,6 18 1-16,-3 6 25 16,-2 8 7-16,-4 6 30 15,0 1-2-15,0-3 0 16,-3-5-8-16,-5-7-4 15,0-6-13-15,2-10-20 16,3-3-6-16,3-5-7 0,0-4 2 16,0 0-4-16,0-13-1 15,0-19-32-15,0-14-122 16,12-7 28-16,6-2-8 16,0 4-15-16,1 10 111 15,-1 9 39-15,-3 9 6 16,-6 9 46-16,0 7 38 15,-6 4-13-15,-2 3-35 16,2 0-30-16,3 7-4 16,2 10-1-16,2 1-7 15,1-2-2-15,1-2-3 16,-2-7-19-16,-1-2-11 0,-3-4 0 16,0-1 30-16,-2 0 5 15,-4-11 1-15,0-4-1 16,0 3-6-16,-4 0 6 15,-5 2 8-15,-3 5 12 16,2 2 8-16,1 3 12 16,-5 0-17-16,1 3-7 15,2 16 6-15,-5 8 7 16,1 5-2-16,6 2 9 16,0 1-1-16,9-3-3 15,0-4-16-15,6-7-4 16,9-6-1-16,12-7 4 0,1-8-13 15,5 0-2 1,4-5-73-16,-5-15-195 16</inkml:trace>
  <inkml:trace contextRef="#ctx0" brushRef="#br0" timeOffset="116669.79">2209 10517 396 0,'0'0'544'15,"0"0"-463"-15,0 0-57 16,0 0-17-16,0 0-7 15,0 0-7-15,33-62 3 0,-24 47-5 16,-6 3-5-16,0 5-1 16,-3 1 15-16,0 3 10 15,0 2 19-15,0 0 7 16,0 1 6-16,0 0-4 16,0 0-12-16,0 0-26 15,0 9-10-15,0 12 10 16,0 5 36-16,3 1-9 15,4 1-10-15,-1-1-13 16,0 1-4-16,-1-1-38 16,-5-6-139-16</inkml:trace>
  <inkml:trace contextRef="#ctx0" brushRef="#br0" timeOffset="120270.39">2182 9901 308 0,'0'0'107'0,"0"0"-47"15,0 0 26-15,0 0 3 16,0 0 7-16,0 0-14 16,0 0-24-16,0 0 3 0,0 0-15 15,0 0-2-15,0 0-9 16,0 0-13-16,0 0-15 15,0 5-7-15,0 6 0 16,0 6 0-16,0 1 10 16,0 2-3-16,0-2 8 15,0-1 0-15,0-1-3 16,0-2-3-16,5-3-5 16,-2-3-4-16,3-4 0 15,4-2-7-15,7-2-24 16,2 0-9-16,2-16-59 15,-2-10-158-15,-8-1-450 0</inkml:trace>
  <inkml:trace contextRef="#ctx0" brushRef="#br0" timeOffset="120489.17">2166 9767 458 0,'0'0'303'16,"0"0"-234"-16,0 0-19 0,0 0-50 16,0 0-21-16,0 0-91 15,-6 30-52-15</inkml:trace>
  <inkml:trace contextRef="#ctx0" brushRef="#br0" timeOffset="121208.18">2372 9808 296 0,'0'0'270'0,"0"0"-241"16,0 0-18-16,0 0-10 15,0 0 2-15,0 0-3 16,9 17 45-16,4 2-6 15,1 3 6-15,-1 2 4 16,-4 1-11-16,-3 0-17 16,-3 3 3-16,-3-2-11 15,0 3-13-15,-12 1-6 16,-12-1-70-16,-3-4-185 16</inkml:trace>
  <inkml:trace contextRef="#ctx0" brushRef="#br0" timeOffset="121598.61">2090 9838 314 0,'0'0'164'15,"0"0"-81"-15,0 0 41 16,0 0-41-16,0 0-33 15,0 0 12-15,-30-3-21 16,21 17 1-16,-1 8-14 16,4 4-26-16,3 9 7 15,3 4-7-15,0 1 4 16,1 2-6-16,15-2-46 16,4-1-70-16,2-11-135 0</inkml:trace>
  <inkml:trace contextRef="#ctx0" brushRef="#br0" timeOffset="132230.31">7735 15823 68 0,'0'0'100'0,"0"0"-38"16,0 0 42-16,0 0 4 16,0 0-39-16,0 0-11 15,0 0-6-15,0 0-8 16,0 0 1-16,0 0-6 15,0 0-16-15,0 0 1 0,0 0 1 16,0 0-15-16,0 0-6 16,0 0 0-16,-1 0 3 15,-7 0 0-15,-2 0 15 16,-8 0-20-16,3 0 2 16,-1 0-1-16,-2 0-1 15,1 0 1-15,0 0-2 16,1 0 0-16,2 0-1 15,5 0 0-15,1 0 1 16,-2 0-1-16,5 0 1 16,1 0-1-16,-1 0 1 15,2 0 4-15,-1 0-1 0,-1 0 2 16,-3 0-5-16,0 0 0 16,0 0-1-16,2 0 1 15,1 0 0-15,0 0 1 16,2 0-2-16,0 0 0 15,0 0 1-15,0 0-1 16,2 0 0-16,-4 0-1 16,2 0-4-16,3 0 4 15,-4 0-1-15,4 0 1 16,0 0 1-16,0 0 0 16,0 0-1-16,0 0-2 15,0 0-2-15,0 0-1 16,0 0-7-16,0 2 0 15,0 6 13-15,0 0 1 16,0 2 1-16,0 2 1 0,0 2-1 16,0 3 4-16,0 5 4 15,0 0-6-15,0 2 6 16,0 0 4-16,4-1-5 16,-1-3-6-16,-1-5 0 15,1-5 1-15,-2-2 2 16,1-3-1-16,-2-4-2 15,0 0 0-15,0 2 0 16,0-3-1-16,0 3-1 16,0 0 2-16,1 0-3 0,-1 0 1 15,0-3 0 1,0 0 1-16,2 0-1 0,-2 0 1 16,0 0 6-16,1 0 11 15,1 0 17-15,-1 0-11 16,2 0-9-16,7 0-9 15,4-6-4-15,5-4 3 16,-1 0-5-16,2 3 0 16,-4 1-1-16,-1 0 0 15,2 4-1-15,-3-1 1 16,0 2-2-16,2-1 2 16,-4 1 0-16,0 0-1 15,-6-1 0-15,-3 2-2 16,-3 0 3-16,0 0-4 15,0 0-2-15,0 0 6 0,0 0 0 16,3 0 0 0,-3 0 0-16,5 0 0 0,-2 0 1 15,0 0 1-15,1 0 0 16,0 0 2-16,1-4 0 16,-1 1 1-16,-1-2-2 15,0-4 0-15,0 0 1 16,-3-4-1-16,2-1-2 15,-2 0-1-15,0 1 2 16,0-1-2-16,0 2 2 16,0 1 1-16,-3 2 0 15,-3 3 9-15,1 2-7 0,1 3-5 16,1 1-15-16,0 0-19 16,-1 1-77-16,1 11-146 15</inkml:trace>
  <inkml:trace contextRef="#ctx0" brushRef="#br0" timeOffset="134292.41">8019 16068 262 0,'0'0'133'0,"0"0"-125"16,0 0 49-16,0 0 8 16,0 0-20-16,0 0-6 15,-3-32-14-15,3 15-21 16,6-3 0-16,7 1-4 15,1 1 0-15,2 1-5 16,2 3 5-16,0 5 0 16,-6 3-1-16,1 4 1 15,-4 2-6-15,-1 6 6 16,0 15 30-16,0 8 27 16,-2 6 12-16,-3 1-28 15,-1-3-4-15,-1-2 12 16,-1-9-2-16,0-6 1 15,0-8-17-15,0-5-15 16,0-3 2-16,0 0 7 0,0-4 0 16,0-17-25-16,0-10-17 15,3-8-79-15,10 2 64 16,4-1-8-16,2 9-7 16,0 5 19-16,-5 9 24 15,2 5-4-15,-7 4 8 16,0 6 0-16,-1 0 0 15,1 0 0-15,0 0 1 16,-2 4 0-16,2 2-1 16,-5-5 0-16,-1 1 0 15,-1-2 2-15,-2 0 4 16,0 0 14-16,0 0 25 0,0 0 7 16,0 0-1-16,-5 0-43 15,-3-2-8-15,-3 1-4 16,1 1-3-16,-4 0 7 15,1 0 7-15,-2 6-7 16,3 8-8-16,-2 5 8 16,3 1 1-16,3 4 0 15,5 2 2-15,3-2 4 16,0 0 6-16,9-3 6 16,10-2 5-16,3-3-4 15,4-3 1-15,3-8 1 16,4-3-3-16,-2-2-8 15,-1 0-11-15,-5 0-1 0,-1-7-23 16,-9-3-77-16,1 2-194 16</inkml:trace>
  <inkml:trace contextRef="#ctx0" brushRef="#br0" timeOffset="137038.47">8638 16050 244 0,'0'0'204'16,"0"0"-90"-16,0 0 26 16,0 81-32-16,0-61-12 15,0-3-31-15,0-5 3 16,0-4-25-16,0-5-4 16,0-3-13-16,0 0 3 15,0 0-10-15,0 0-6 16,0 0-4-16,0-1-9 0,4-14-13 15,7-2-7 1,1-4-7-16,4 2-7 0,-4 2 6 16,0 7 5-16,-6 1 8 15,-3 8 9-15,3 1 0 16,0 0 6-16,3 0 2 16,0 10 18-16,1 4 7 15,-1-1-1-15,-1-1-10 16,-2-2 2-16,-2 0-9 15,1 0-9-15,-4 2-27 16,-1-4-126-16,0-4-391 16</inkml:trace>
  <inkml:trace contextRef="#ctx0" brushRef="#br0" timeOffset="138222.31">8517 15591 214 0,'0'0'182'0,"0"0"-133"16,0 0-9-16,0 0 2 16,0 0 5-16,0 0 2 15,0-10-8-15,0 9-17 16,0 1-4-16,0 0 5 16,0 0 0-16,0 0 4 15,0 0 8-15,0 0-9 16,0 0 3-16,0 0 2 15,0 0-18-15,0 0-6 0,0 0-8 16,0 0 4-16,0 8-5 16,0 3 18-16,0-1-5 15,0 0 7-15,0 3 1 16,0-2-6-16,0 2 2 16,0-1-2-16,0-4-6 15,3 0-4-15,0-1-2 16,0-1 0-16,0-1-2 15,-3 2 1-15,3-1-1 16,0 1-1-16,0 0 1 16,0-2-1-16,0 0 0 15,3-3-2-15,1-2-8 0,2 0-18 16,3 0-41 0,-1-7-50-16,-4-11-293 0</inkml:trace>
  <inkml:trace contextRef="#ctx0" brushRef="#br0" timeOffset="138454.97">8466 15457 491 0,'0'0'95'0,"0"0"-95"0,0 0-55 16,0 0-146-16</inkml:trace>
  <inkml:trace contextRef="#ctx0" brushRef="#br0" timeOffset="138823.91">8365 15581 470 0,'0'0'157'16,"0"0"-98"-16,0 0 49 15,0 0-45-15,0 0-23 16,0 0-27-16,0 35 60 15,0-9-27-15,4 0-32 0,8 0-4 16,6-2-10-16,2-1-2 16,7-2-22-16,2-6-62 15,1-6-88-15,-3-9-260 16</inkml:trace>
  <inkml:trace contextRef="#ctx0" brushRef="#br0" timeOffset="139041.29">8672 15507 381 0,'0'0'110'15,"0"0"20"-15,42 92-17 16,-36-60-21-16,-6 2-50 15,0 2-42-15,-17 5-13 16,-11-3-117-16,-5-4-403 16</inkml:trace>
  <inkml:trace contextRef="#ctx0" brushRef="#br0" timeOffset="145452">18045 12100 943 0,'0'0'44'0,"0"0"-44"16,0 0-12-16,0 0-21 15,0 0-30-15,0 0-82 16,-20 93-136-16</inkml:trace>
  <inkml:trace contextRef="#ctx0" brushRef="#br0" timeOffset="145565.12">18013 12388 398 0,'0'0'87'0,"0"0"15"16,0 0-68-16,-14 76-34 15,14-53-142-15</inkml:trace>
  <inkml:trace contextRef="#ctx0" brushRef="#br0" timeOffset="145684.06">18043 12654 415 0,'0'0'319'16,"0"0"-319"-16,0 0-18 15,0 0-157-15</inkml:trace>
  <inkml:trace contextRef="#ctx0" brushRef="#br0" timeOffset="146644.84">17863 12938 868 0,'0'0'159'0,"0"0"-93"16,0 0-26-16,0 0-30 15,0 0-10-15,35-80-10 16,-9 60-3-16,1 4 2 16,-4 3-1-16,-6 8 8 15,-5 4-5-15,-3 1 1 16,-5 4-2-16,2 17-1 16,-3 9 11-16,-3 7 17 15,0 2 6-15,0 2 12 16,-4-2-2-16,-5-3-6 15,0-6-2-15,-2-4 2 0,2-4-1 16,2-10-23-16,4-6-2 16,1-5 0-16,2-1-1 15,0-8-7-15,2-23-16 16,13-16-132-16,9-10-24 16,2 1 101-16,4 3-30 15,2 10 65-15,-3 8 28 16,-4 11 15-16,-8 11 20 15,-9 8 37-15,-3 5 3 16,-4 0-46-16,-1 16 4 16,0 8 27-16,0 2-30 15,0-1-11-15,0-4-1 0,0-5-3 16,3-9-4-16,-2-5-4 16,1-2 2-16,-2 0 6 15,0 0 23-15,0-11-4 16,-10-3-15-16,-6-1-2 15,-1 1 21-15,1 7-13 16,2 3 16-16,0 4 13 16,1 0-20-16,1 19-9 15,3 10 6-15,3 4 19 16,2 5 7-16,4-2-16 16,0-4-12-16,19-5 1 15,6-6 1-15,10-3-4 16,5-6-12-16,4-8-41 15,1-4-131-15,-6-1-395 0</inkml:trace>
  <inkml:trace contextRef="#ctx0" brushRef="#br0" timeOffset="148052.94">18388 13157 560 0,'0'0'391'0,"0"0"-334"16,0 0 11-16,0 0-28 15,0 0-3-15,0 0-25 16,0 0-12-16,24-47-10 16,-8 35-1-16,-1 2 1 15,-5 2 1-15,-5 5 9 0,-5 3 2 16,0 0-1-16,0 0 4 16,0 0 10-16,0 3-8 15,0 17-6-15,-1 6 27 16,-4 3 13-16,3 0-8 15,2-2-20-15,0-5-11 16,0-4-2-16,0-1-47 16,8-14-155-16,-1-3-376 15</inkml:trace>
  <inkml:trace contextRef="#ctx0" brushRef="#br0" timeOffset="149758.29">18331 12560 233 0,'0'0'398'0,"0"0"-371"0,0 0 24 16,0 0 0-16,0 0-31 16,0 0 3-16,0-23 9 15,0 23-10-15,0 0-9 16,0 0-5-16,0 0 7 16,0 3 1-16,0 14 16 15,3 4 34-15,-1 5-15 16,-1 0 19-16,1 0-17 15,-2-5-10-15,0-5-4 16,0-5-12-16,0-6-12 16,0 0-8-16,0-4-6 15,0-1 1-15,0 0 2 0,0 0-4 16,2-7-6-16,4-14-12 16,2-9-36-16,3 0 7 15,0 1 9-15,-2 7 14 16,-3 6 24-16,-1 7 0 15,-4 5 4-15,-1 3 17 16,0 1-4-16,0 0 1 16,0 0-5-16,4 1-11 15,1 12 1-15,1 1 18 16,2 0-12-16,-2-1-7 16,-2-6 0-16,3-1-2 15,-1-4-9-15,0-2-26 16,2 0 9-16,2-2 7 0,2-11 8 15,0-4 0-15,2 3 9 16,-4 0 2-16,2 5 1 16,-5 2 0-16,1 6 4 15,-2 1 5-15,1 0 0 16,-1 2 16-16,2 10-7 16,-4 2-14-16,-1 6-5 15,-3 4-26-15,0 4-39 16,-7 0-173-16,-15-2-436 15</inkml:trace>
  <inkml:trace contextRef="#ctx0" brushRef="#br0" timeOffset="150214.87">18231 12415 616 0,'0'0'131'0,"0"0"-23"15,0 0-17-15,0 0-47 16,0 0-6-16,0 0 45 15,-15 104-20-15,15-62-13 16,0 1-23-16,0-4 0 16,4-2-20-16,4-5-5 15,1-2-2-15,4-3-7 0,2-6-58 16,5-6-106-16,2-9-184 16</inkml:trace>
  <inkml:trace contextRef="#ctx0" brushRef="#br0" timeOffset="150470.94">18629 12396 280 0,'0'0'343'0,"0"0"-233"16,0 0 51-16,59 94-23 16,-47-57-67-16,-2 3-24 15,-4 2-27-15,-6 3-20 16,0 4-2-16,-13-1-69 16,-19-5-200-16</inkml:trace>
  <inkml:trace contextRef="#ctx0" brushRef="#br0" timeOffset="157587.22">19441 11921 442 0,'0'0'269'16,"0"0"-130"-16,0 0 37 0,0 0-45 15,0 0-28-15,0 0-22 16,0 0-37-16,0-16-44 16,0 16-9-16,0 2-64 15,-3 19-70-15,-7 11-25 16,-7 5-68-16,4-2-231 16</inkml:trace>
  <inkml:trace contextRef="#ctx0" brushRef="#br0" timeOffset="157722.19">19372 12204 156 0,'0'0'362'16,"0"0"-277"-16,0 0 66 15,0 0-85-15,0 0-66 0,5 98-3 16,-5-65-136-16,0-6-93 16,0-1-172-16</inkml:trace>
  <inkml:trace contextRef="#ctx0" brushRef="#br0" timeOffset="157826.07">19319 12521 492 0,'0'0'83'0,"0"0"-66"16,0 0-17-16,0 0-63 15,0 0-33-15,0 0-51 16,-2 64-23-16</inkml:trace>
  <inkml:trace contextRef="#ctx0" brushRef="#br0" timeOffset="157946.26">19319 12521 147 0,'38'93'167'0,"-38"-90"1"15,0 2-42-15,0 0-10 0,0 1-27 16,0 5-74-16,0 1-14 16,-2 4-1-16,2-1-9 15,0 1-49-15,0-7-129 16</inkml:trace>
  <inkml:trace contextRef="#ctx0" brushRef="#br0" timeOffset="159446.26">19239 12907 381 0,'0'0'260'16,"0"0"-134"-16,0 0-2 16,0 0 14-16,0 0-76 15,0 0-35-15,-14 7-5 16,14-7-2-16,0 0-11 16,0 0-9-16,7-13-24 15,10-2-24-15,2 1 31 16,2 4 9-16,-2 2 6 0,-1 5 1 15,-6 3-1-15,0 0 1 16,-2 14 1-16,-1 12 16 16,-7 10 7-16,-2 4 3 15,0 5-5-15,-9-2-1 16,-9-3 3-16,0-7 2 16,0-7-7-16,1-8 7 15,6-6-17-15,3-8-8 16,5-4 0-16,3 0 8 15,0-17-8-15,0-20-7 16,19-14-67-16,9-8 22 16,9 0 10-16,6 5-8 15,-1 12 31-15,0 14 19 16,-10 12-1-16,-7 10 1 16,-6 6 5-16,-5 0 1 0,-3 9-4 15,-3 8-2-15,-5 0-3 16,-3-2-17-16,0-5 3 15,0-2 3-15,0-6 0 16,-11-2 13-16,-5 0 1 16,-4 0 19-16,-3-2 0 15,-7-9-10-15,1 4-5 16,4 1-2-16,3 6 2 16,5 0-1-16,3 8-3 15,1 19 0-15,4 8 15 16,5 6 21-16,4 3-10 0,0-5-12 15,15-4 5-15,9-6-9 16,2-5 7-16,1-5-10 16,2-4-7-16,-2-7-9 15,-3-5-71-15,-5-3-199 16</inkml:trace>
  <inkml:trace contextRef="#ctx0" brushRef="#br0" timeOffset="159776.59">19662 13126 703 0,'0'0'30'0,"0"0"55"15,0 0 17-15,0 0-36 16,0 0-12-16,0 0-44 15,9-18-10-15,-2 18 0 16,1 0-2-16,2 0 2 16,-2 2 0-16,-1 10 12 15,-2 1 8-15,-4 5-2 16,-1-2-5-16,0 0 12 16,0-1-6-16,0-6 7 15,0-2-13-15,0-4-9 16,0 0-4-16,0-2-2 0,10-1-57 15,12 0-46-15,9-8-190 16</inkml:trace>
  <inkml:trace contextRef="#ctx0" brushRef="#br0" timeOffset="160556.84">19833 12478 141 0,'0'0'496'15,"0"0"-368"-15,0 0 6 16,0 0-26-16,0 0-58 16,0 0-17-16,-12 16-22 15,-1 13 40-15,1 8-1 16,4 3-21-16,6-1-17 0,2-4-7 15,0-4-5-15,7-4 0 16,10-6-10-16,3-3-62 16,4-11-80-16,-1-7-177 15</inkml:trace>
  <inkml:trace contextRef="#ctx0" brushRef="#br0" timeOffset="161082.18">19976 12478 539 0,'0'0'103'0,"0"0"-4"16,0 0 2-16,0 0 39 15,0 0-39-15,0 82-24 16,0-58-23-16,0-1-16 16,0-7-20-16,0-2-14 15,0-7 1-15,0-4-5 16,0-3 0-16,2 0-5 16,0 0 0-16,2-10 5 15,4-10 0-15,-1 0-14 0,2 3 9 16,-5 7 5-16,-1 7 0 15,-1 3 0-15,2 0 0 16,3 4-8-16,1 10 8 16,1 5 9-16,0-4-9 15,-3-1 0-15,3-4-4 16,-4-3-12-16,2-7-20 16,2 0 6-16,3-3 19 15,1-15 9-15,4-6-1 16,-2 1-2-16,1 1 4 15,-4 8 1-15,-4 7 2 16,-1 5-2-16,-3 2-2 16,1 2-15-16,-1 13 0 15,1 7-33-15,1 0-47 16,0 1-84-16,1-7-157 0</inkml:trace>
  <inkml:trace contextRef="#ctx0" brushRef="#br0" timeOffset="161306.66">20247 12385 688 0,'0'0'149'15,"0"0"-130"-15,0 0 22 16,0 0 89-16,27 79-79 0,-23-41-3 15,0 7-19-15,-4 5-20 16,0 5-8-16,-7 4-1 16,-16-1-80-16,-6-6-226 15</inkml:trace>
  <inkml:trace contextRef="#ctx0" brushRef="#br0" timeOffset="161695.94">20832 12979 1005 0,'0'0'138'0,"0"0"-138"16,0 0-20-16,0 0-61 15,0 0-43-15,113-2-155 16</inkml:trace>
  <inkml:trace contextRef="#ctx0" brushRef="#br0" timeOffset="161832.13">21258 12980 1138 0,'0'0'0'15,"0"0"-6"-15,0 0-68 16,0 0-178-16,0 0-447 0</inkml:trace>
  <inkml:trace contextRef="#ctx0" brushRef="#br0" timeOffset="161966.96">21660 12917 917 0,'0'0'178'0,"0"0"-178"16,0 0-36-16,0 0-96 16,0 0-131-16</inkml:trace>
  <inkml:trace contextRef="#ctx0" brushRef="#br0" timeOffset="162725.03">21864 12587 637 0,'0'0'12'0,"0"0"-12"16,0 0 0-16,0 0 16 16,18-82 15-16,-3 68 25 15,4 5-14-15,-1 1-5 16,-2 6-17-16,4 2-7 15,1 8 9-15,-4 23-3 16,0 14 25-16,-5 11 12 16,-8 6-20-16,-4 0-5 15,0-4 8-15,-8-8-8 16,-4-10-1-16,-2-7-4 16,-1-12-14-16,6-6-2 15,3-9-3-15,1-6-3 0,3-1 7 16,2-24-10-1,0-17-1-15,15-15-83 0,13-6 37 16,6-7-13-16,5 6 2 16,-1 14 38-16,-4 13 14 15,-6 16 5-15,-8 13 19 16,-7 8 12-16,-3 0-11 16,-1 19-10-16,-4 5-2 15,0 6-4-15,-5-2-4 16,0-6 0-16,0-6 0 15,0-9-7-15,0-5 1 16,0-2 6-16,0 0 8 16,0-9 11-16,-6-14-1 15,-4-2-18-15,1 0 3 16,-1 4-1-16,1 5 9 0,2 9 8 16,-5 5-19-16,-2 2 0 15,-2 7 0-15,-2 18 0 16,-3 9 0-16,4 9 4 15,4 0 20-15,9-1-3 16,4-2-8-16,4-7 2 16,19-4 12-16,5-7-1 15,2-4-7-15,6-8-12 16,1-4-7-16,7-6-19 16,3 0-89-16,-1-2-254 15</inkml:trace>
  <inkml:trace contextRef="#ctx0" brushRef="#br0" timeOffset="164426.15">22491 12273 313 0,'0'0'130'15,"0"0"-119"-15,0 0 27 16,0 0-12-16,0 0-2 16,0 0 15-16,0 0-7 15,-2-4-3-15,2 1 10 16,-1-1-6-16,1 0 8 15,0 1 1-15,0 1-8 16,0 0-10-16,0 0 9 16,0 2-21-16,0 0-6 0,0 0-6 15,0 0 0 1,0 0-10-16,3 6 10 0,1 8 28 16,2 4 20-16,-3 1-8 15,-3-2 3-15,1-3-8 16,1-3 1-16,-2-5-12 15,0-3-12-15,0-3-10 16,0 0 3-16,0 0 1 16,0 0 3-16,0 0 1 15,0-3 4-15,3-10-14 16,3-1-18-16,2-1-1 16,0 2 5-16,1 0 2 15,-1 5 3-15,-2 2 9 16,-3 5-1-16,-1 1 1 0,2 0-2 15,-1 0-11-15,3 8 13 16,0 2 7-16,0 1-2 16,-2-1-1-16,2-4-3 15,-3-2-1-15,-2-2 1 16,1-2 0-16,-1 0 5 16,4 0 9-16,4-6 10 15,3-4-25-15,0 1-1 16,1 4-3-16,-4 2 1 15,-1 3-1-15,1 0-4 16,-2 0-17-16,-1 7-27 16,-3 3-112-16,-3 0-163 15</inkml:trace>
  <inkml:trace contextRef="#ctx0" brushRef="#br0" timeOffset="164960.63">22344 12196 603 0,'0'0'157'0,"0"0"-90"16,0 0-55-16,0 0 43 15,0 75 26-15,0-39-17 16,0 1-35-16,11-3-15 16,4-3-5-16,6-5-6 15,4-4-3-15,6-8-72 16,5-13-113-16,0-1-357 16</inkml:trace>
  <inkml:trace contextRef="#ctx0" brushRef="#br0" timeOffset="165155.28">22784 12140 575 0,'0'0'21'16,"0"0"133"-16,42 81-26 15,-30-45-31-15,-3 3-24 16,-3 2-40-16,-6 0-33 15,0 3-5-15,-6-2-135 16,-16 1-303-16</inkml:trace>
  <inkml:trace contextRef="#ctx0" brushRef="#br0" timeOffset="165912.63">22450 12880 516 0,'0'0'100'16,"0"0"11"-16,0 0 16 16,0 0-34-16,0 0-51 15,0 0-28-15,12 0-12 16,-6 24 28-16,0 9 32 16,-1 3-17-16,-2 0-6 15,-2-5-4-15,2-6 3 16,-1-7-25-16,-1-6 4 0,1-7-5 15,-2-3-5-15,1-2 3 16,5 0 6-16,3-12 13 16,6-13-29-16,6-6-8 15,3 1-15-15,-5 8 11 16,-4 9-4-16,-6 9 11 16,-3 4 0-16,1 0-10 15,-1 13 13-15,2 9 2 16,-2 1 7-16,-3 4-7 15,1 0 0-15,0-2-48 16,3-8-171-16,0-10-650 16</inkml:trace>
  <inkml:trace contextRef="#ctx0" brushRef="#br0" timeOffset="167031.4">23059 10837 467 0,'0'0'69'0,"0"0"33"16,0 0 4-16,0 0 3 15,0 0-17-15,0 0-25 0,-2-57-17 16,2 74-48-1,19 29 9-15,9 25 2 0,9 23 32 16,11 24-6-16,2 25-6 16,-2 16-17-16,-7 9 0 15,-11 3-13-15,-14-10-3 16,-10-14 0-16,-6-16 0 16,-6-17 1-16,-23-15-1 15,-6-10 0-15,-11-10 0 16,-7-9-3-16,-2-12-28 15,1-18-56-15,11-23-121 16,18-17-307-16</inkml:trace>
  <inkml:trace contextRef="#ctx0" brushRef="#br0" timeOffset="167450.53">23325 10768 532 0,'0'0'106'16,"0"0"-102"-16,0 0-4 15,0 0 0-15,0 0 13 16,38 78 112-16,-6-16-45 16,5 24 28-16,6 27-38 15,-1 28-17-15,-8 25-11 16,-14 13-4-16,-19 8-5 15,-1-11-22-15,-25-18 3 16,-4-21-11-16,1-17-1 16,0-16-2-16,1-5-4 15,-6-11-59-15,-4-6-66 16,-6-12-41-16</inkml:trace>
  <inkml:trace contextRef="#ctx0" brushRef="#br1" timeOffset="174680.3">17566 10808 89 0,'0'0'110'0,"0"0"-57"16,0 0 34-16,0 0-7 16,0 0-52-16,0 0 11 15,-9-8 10-15,9 7 24 0,0-1-1 16,0 2 5-16,0-1-26 16,0-1-37-16,0 1-14 15,0-1-19-15,0-2-29 16,0 2 40-16,-3-1 3 15,1 1 5-15,1 1 4 16,-1 1 19-16,2-1 4 16,-1 1-1-16,1 0 0 15,0 0-1-15,0 0 2 16,0 0-2-16,0 0-1 16,0 0-7-16,0 0-15 15,0 0-2-15,0 13-12 0,0 10 12 16,0 12 11-16,0 4 7 15,1 2-7-15,4 3 9 16,1 0 1-16,3 3-6 16,1-3-5-16,-1 2-1 15,-1 1-2-15,-1 0-6 16,-3-1-1-16,-2 2 0 16,1-3 2-16,-2 2 0 15,1-2 1-15,-2-3-2 16,0-3 1-16,0-5-2 15,0-3 2-15,0-3 9 16,-2-5-2-16,-1 0-5 16,0-6 0-16,2-4-4 0,1-5 1 15,0-2-1 1,0-2 0-16,0-1 12 0,0 1 6 16,0-3-10-16,0 1-4 15,0 1-3-15,0-3 0 16,0 1 0-16,0-1-1 15,0 0 2-15,0 0-1 16,0 0-1-16,0 0-24 16,0 0-80-16,6 0-254 15</inkml:trace>
  <inkml:trace contextRef="#ctx0" brushRef="#br1" timeOffset="178323.65">17643 11768 453 0,'0'0'136'0,"0"0"-108"16,0 0 20-16,0 0 5 15,0 0 12-15,0 0-2 16,-39 0-3-16,39 0-3 16,6 0-37-16,13 0-10 15,9 0-2-15,12 0-3 16,6 0-1-16,6 0-4 15,2-3 4-15,0-1-3 16,0 2 3-16,-2 0-4 16,-1 2 1-16,-1 0 0 15,1 0-1-15,-2 0 0 16,2 0-3-16,-5 0 1 0,0 0 2 16,1 2-1-16,-1 0-1 15,3 1 2-15,0-3 0 16,0 0 1-16,1 0 0 15,-1 0-1-15,0 0 2 16,1 0 0-16,0 0-2 16,1-5 7-16,1 3 22 15,0 0-27-15,-1 2 0 16,1 0-1-16,-1 0 0 16,-3 0-1-16,-2 0 0 15,-1 0 0-15,0 0 1 16,0 0-1-16,0 0 2 0,2 0-2 15,-4 0 0-15,-3 0-2 16,-2 0 1-16,-2 0 0 16,-2 0 1-16,3 0 0 15,0 0 0-15,5 0 0 16,4 0-2-16,2-1-3 16,3 0-7-16,-3-1-2 15,1 1 4-15,-2 1 6 16,-2-2 1-16,1 2 2 15,-1 0 1-15,0 0-1 16,3 0-3-16,-3 0-14 16,1 0 6-16,-3 0 6 15,2-2 2-15,-2 0 3 0,5 1 1 16,0 0 0-16,2-2 3 16,2 1-5-16,0 0 2 15,0-3 0-15,0 1 0 16,2-1-1-16,5 0 0 15,7 1 0-15,-1 1-2 16,1 0-40-16,0 1-2 16,-2-1 14-16,0 0 20 15,2 1 9-15,-2 0 2 16,2 2 0-16,-4 0 1 16,2 0-2-16,-3 0 1 15,-2 0-17-15,1-2 4 16,-2 2 11-16,-3 0-7 15,-6 0-22-15,-6 0 7 0,-2 0 5 16,-7 0 12-16,2 0-2 16,-1 0 9-16,0 0 0 15,-1 0 0-15,1 0 0 16,-4 0 2-16,3 0 13 16,5 0 19-16,1 0-11 15,4 0-15-15,2 0-6 16,-3 0-2-16,0 0-15 15,-1 0 6-15,0 0 9 16,4 0 2-16,-1 0 6 16,-1 0 11-16,-2 0-17 0,-4 2 4 15,-5-2-6 1,-2 0 1-16,2 0-2 0,2 0 2 16,3 0-3-16,0 0-4 15,3 0-19-15,-7 0 12 16,-1 0 12-16,-8 0 1 15,-4 0 1-15,-2 0 9 16,-2 0 1-16,-2 0-10 16,-3 2-1-16,-3 0 0 15,0 1 0-15,-3-2-1 16,-2 2 1-16,-1-2 0 16,0 1 0-16,-1-2 1 15,-2 0 9-15,0 0 19 16,0 0 0-16,0 0-11 0,0 0-5 15,0 0-11-15,0 0 1 16,0 0 5-16,0 0 8 16,0 0-1-16,0 0 8 15,0 0 14-15,0 0 18 16,0-6-14-16,1-10-40 16,-1-5-1-16,2-4-5 15,-1-7-12-15,1-8-10 16,-1-7-2-16,2-2 12 15,0 0 10-15,0 2 7 16,-2 3 3-16,2 4 16 16,-1 0-19-16,-2-2 0 15,0 1-3-15,0 0-21 0,-9 0-27 16,0 3 26-16,3-3 19 16,2 2 6-16,2 3 0 15,1 2 0-15,-1 4 3 16,2 7 4-16,0 3 10 15,0 8 6-15,0 4-6 16,0 2-14-16,0 0-1 16,0 4-2-16,0-1 0 15,0-1 0-15,0-1 0 16,0-2-4-16,2-5-29 16,5-1-11-16,2-2 12 15,0 3 12-15,-5 1 13 16,-1 2 7-16,-3 5 4 0,0-1 8 15,0-1-6-15,0 1-6 16,0 2 4-16,0-4-4 16,0 3-2-16,0-2 1 15,0-1 0-15,0 0-19 16,0-3-3-16,0 1 10 16,0 0 13-16,2 4 9 15,0 2 1-15,-2 0 26 16,0 2-13-16,0-1-13 15,0 2-10-15,0-2-6 16,0 0-4-16,1-2-14 16,1 0 22-16,-2 2 2 15,0-3 5-15,0 2 12 16,0 0 5-16,0 1-2 0,0 0-12 16,0 1-4-16,0-1-4 15,0 1-6-15,0 0-6 16,-2-2 8-16,-4 1 4 15,-3-1-1-15,-6-2 2 16,0 0-2-16,-6 0-2 16,-1 0-1-16,-5 1 4 15,-3-2 5-15,2 2-3 16,-5 1 3-16,3 0 5 16,2-2-8-16,-4 2-2 0,-2-1 3 15,2 1-3 1,-1-1 0-16,1 0 3 0,-2 0-3 15,-3-2 0-15,-5 2 0 16,-6-1-1-16,-2 4 1 16,0-1 0-16,-2-2 2 15,-2 2-2-15,2 0-2 16,0 1 2-16,1-1 0 16,3 1 1-16,1 0 0 15,-1-1-1-15,-1 2 0 16,2-1 0-16,0-1 0 15,2 0 1-15,0 1 0 16,-1 0-1-16,-2 1-1 16,2 0 1-16,0 0-2 15,2 0 1-15,4 0 1 0,3 0-1 16,1 0 1-16,0 0 0 16,-1 0 0-16,-5 0 0 15,0 0 1-15,-2 0-2 16,-1 0 3-16,1 0-2 15,1 0 0-15,0 0 0 16,-2 0 0-16,2 0-1 16,-2 0 1-16,0 0 1 15,-4 0 0-15,0 0 0 16,-5 0-1-16,-1 0 0 16,-1 0 3-16,0 0-2 15,-5 0 4-15,0 0 4 16,-5 1-1-16,-2 4-7 15,2-1-1-15,2 0-1 0,1-1 1 16,0-2 0-16,-1 1 1 16,0-2-1-16,0 0 0 15,0 0 0-15,1 0 1 16,-1 0-1-16,1 0 0 16,-1 0 1-16,3 0-1 15,4 0-1-15,2 0 1 16,1 0 1-16,8 0 3 15,-2 0-4-15,3 0 0 16,1 0 0-16,0 0-2 16,3 0 2-16,1 0 0 15,2 3 0-15,1-1-1 16,1 1 0-16,5 0 1 16,0-1 0-16,3-1-1 15,-1 2 1-15,-1 0 0 0,-2 1 0 16,-3-1 0-16,1-1 0 15,-2 0-1-15,1-1 1 16,3 1 0-16,-1-2 2 16,1 0-2-16,1 0 0 15,0 0 0-15,-1 0-1 16,-2 0 1-16,0 0 0 16,-2 1 0-16,0 1 1 15,2 2-1-15,-2-2 0 16,0 3-1-16,-1-3-2 0,-2 3 3 15,0-1 0-15,-1-1 0 16,-3 1 1-16,3 0-1 16,1-1 1-16,3 0 0 15,3 0-1-15,2-2 2 16,4 1-1-16,0 1 2 16,5-1 2-16,5 1-5 15,1-1 2-15,2 1-2 16,0-1 2-16,-3 3-4 15,-1-2 2-15,-2 3 0 16,-2 0 0-16,-1 0 0 16,-1 0 0-16,3 0 0 0,6-2 2 15,-1 0-2 1,4 0 0-16,2-2 1 0,4 1 2 16,2-3 12-16,4 0 1 15,-1 0-6-15,1 0-6 16,0 0 3-16,0 0-4 15,-2 0-3-15,-2 0-3 16,-2 1 3-16,-2 1 0 16,-2-2 1-16,1 1-1 15,1-1 4-15,1 2-2 16,-3-2 0-16,2 0 2 16,1 1-2-16,-1-1-2 15,-1 0 0-15,5 2-1 0,-2-2 1 16,3 1 1-16,0-1-1 15,0 1 0-15,0 1 0 16,-1-1-1-16,-1 1-1 16,0 0 2-16,1-1 1 15,-1 0 0-15,1 0 1 16,-2 1 7-16,2 1 6 16,2-3 9-16,-1 1 0 15,2 1-4-15,-1-1-7 16,-1 4-9-16,0 1-1 15,-2 3 4-15,2 0 1 16,2 1 2-16,-1 1-3 16,2 4-7-16,0-1-6 15,0 2-91-15,13-7-142 16,3-8-280-16</inkml:trace>
  <inkml:trace contextRef="#ctx0" brushRef="#br1" timeOffset="189862.72">23590 10804 495 0,'0'0'292'15,"0"0"-274"-15,110-19 17 16,-44 3 41-16,6 4-38 16,0 3-34-16,-8 7-4 0,-11 0-116 15,-8 2-366-15</inkml:trace>
  <inkml:trace contextRef="#ctx0" brushRef="#br1" timeOffset="190297.97">24302 10663 1052 0,'0'0'0'0,"0"0"-49"15,0 0 20-15,60-87 29 0,-51 74 0 16,-8 6 5-16,-1 3 23 16,0 4-16-16,0 0-12 15,0 3-15-15,-6 21 15 16,-2 9 5-16,1 13 48 16,5 2-17-16,2 1-21 15,0-2-7-15,6-5-4 16,5-7-4-16,-3-6-19 15,-1-7-20-15,-7-6-20 16,0-7-3-16,-2 0 17 16,-22-5 0-16,-11 2 44 15,-8-4 1-15,-5-2 9 16,5 0 9-16,10 0 40 16,15 0 24-16,9 0-2 15,9 0-9-15,0 0-30 0,16-7 4 16,25-2-32-16,17-2-11 15,16 2-2-15,5 4-12 16,-1 5-57-16,-13 0-140 16,-17 0-308-16</inkml:trace>
  <inkml:trace contextRef="#ctx0" brushRef="#br1" timeOffset="191115.75">25042 10490 943 0,'0'0'65'16,"0"0"-42"-16,0 0 10 15,19 113 43-15,-16-67 11 16,3-1-44-16,0-5-24 16,3-7 4-16,-3-11-5 15,-3-8-10-15,0-9-2 16,-2-3-2-16,4-2 6 16,8-4 1-16,10-23-11 0,8-8-18 15,5-5-24-15,-2 5 17 16,-11 7-8-16,-6 8 20 15,-9 10 13-15,-8 4 2 16,0 5 16-16,0 1 7 16,0 0-10-16,-5 0 1 15,-8 14 2-15,-5 10-15 16,0 9 0-16,8 0-3 16,10-1-4-16,0-4-35 15,22-7-6-15,14-8-9 16,7-9 1-16,5-4-6 15,-3-6-27-15,-5-14 28 0,-9-2 58 16,-10-2 9-16,-4 1 35 16,-10 6 19-16,-4 6 37 15,-3 7-34-15,0 3-32 16,0 1-34-16,0 1-14 16,0 14-44-16,6 7 32 15,6-1 2-15,3-4-32 16,6-4-9-16,3-9 22 15,-2-4 43-15,1 0 1 16,-3-10 13-16,-5-8 20 16,-3-7 5-16,-9-1-6 15,-3-3 9-15,-9 4-31 16,-15 2-8-16,-3 7 5 16,2 6-2-16,1 7-6 15,8 3-1-15,4 0-2 0,11 0-18 16,1 13-47-16,19 0-33 15,21 3 43-15,8-3 41 16,-2 0 2-16,-10 1 15 16,-15 1 0-16,-15 5 1 15,-6 3 26-15,-9 5 3 16,-16-2-9-16,-4 0-14 16,5-8-7-16,11-6-3 15,13-11-76-15,9-1-235 16</inkml:trace>
  <inkml:trace contextRef="#ctx0" brushRef="#br1" timeOffset="191362.25">26030 10429 816 0,'0'0'36'0,"-13"75"-33"15,13-17 3-15,0 11 3 16,2 7 22-16,16 3-7 15,6-3-21-15,0-8-3 16,1-13-30-16,-1-12-6 16,-6-17-7-16,-5-12 4 15,-8-14 1-15,-5 0 35 16,0-26-20-16,-5-15-19 16,-14-11-84-16,-5-15 48 0,0-9-90 15,8-2 4-15</inkml:trace>
  <inkml:trace contextRef="#ctx0" brushRef="#br1" timeOffset="191528.1">26073 10555 276 0,'0'0'212'0,"0"0"-106"16,0 0-50-16,0 0-47 16,107-50 4-16,-66 69 78 15,0 5 2-15,-3 6-40 16,-12 2 15-16,-9 0-20 16,-11 1-11-16,-6-1 8 15,-9-3-20-15,-19-2-7 16,-10-5-12-16,-5-7-6 15,0-8-30-15,10-7-117 0,18-4-172 16</inkml:trace>
  <inkml:trace contextRef="#ctx0" brushRef="#br1" timeOffset="191753.07">26481 10512 430 0,'0'0'96'16,"0"0"36"-16,4 100-32 15,0-63-27-15,1-3-8 16,-1-4-24-16,3-9-25 0,-2-7-11 16,-4-7-5-16,-1-7-55 15,0 0-35-15,0-21 0 16,-7-10-370-16</inkml:trace>
  <inkml:trace contextRef="#ctx0" brushRef="#br1" timeOffset="191873.14">26390 10521 437 0,'0'0'364'0,"0"0"-161"15,0 0-72-15,0 0-63 16,0 0-52-16,0 0-16 16,5-22 2-16,32 38-6 15,14 2-7-15,6-2-115 16,-2-4-214-16</inkml:trace>
  <inkml:trace contextRef="#ctx0" brushRef="#br1" timeOffset="192173.49">26771 10508 527 0,'0'0'528'0,"0"0"-528"15,0 0-31-15,0 0 31 16,-3 93 8-16,16-63 5 15,2-3-11-15,5-6-2 16,-5-7-6-16,2-8-10 16,0-6 10-16,2-3 6 15,-1-17 9-15,-1-4 3 16,-3 0-4-16,-3 7 34 16,-5 7 13-16,-3 8 36 0,-1 2-40 15,1 1-51-15,4 14-19 16,-1 5 16-16,3 3-7 15,1-1-25-15,5-3-43 16,-1-7-68-16,2-9-141 16,1-3-279-16</inkml:trace>
  <inkml:trace contextRef="#ctx0" brushRef="#br1" timeOffset="192474.48">27187 10487 898 0,'0'0'39'0,"0"0"-35"16,0 0 71-16,0 86-19 16,2-62-34-16,1-6-17 15,3-4-4-15,-2-6 0 16,-1-6-1-16,4-2-6 16,4 0 6-16,7-8-2 15,3-11 0-15,6 1-22 16,-4 4 8-16,-6 7 16 15,-5 5 7-15,-8 2 23 16,1 0-12-16,-2 2-1 16,0 10 3-16,3 2-13 15,3-2-7-15,3 1-3 16,8-5-23-16,10-5-62 16,9-3-88-16,7 0-245 15</inkml:trace>
  <inkml:trace contextRef="#ctx0" brushRef="#br1" timeOffset="193050.01">27712 10519 824 0,'0'0'114'0,"0"0"-114"15,0 0 13-15,0 0-5 16,0 0 23-16,-25 82-18 16,25-65-10-16,0-3-3 15,0-5-2-15,3-6-11 16,8-3 13-16,6 0 4 0,3-10 2 15,-2-6-6 1,3-1 2-16,-5 1 1 0,2 3 10 16,0 4-11-16,-8 4 4 15,-1 5-1-15,0 0-5 16,-3 0 0-16,2 13 8 16,-1 1-3-16,5 0-4 15,3-2 0-15,9-2-1 16,9-2 8-16,5-5-6 15,5-3-4-15,-4 0-11 16,-7 0 13-16,-7-9 6 16,-8-2 13-16,-4 4 34 15,-6 3-16-15,-4 2-2 16,-3 0 4-16,0 1-1 16,0-2-36-16,-4 2-1 0,2 0-1 15,2-1 1-15,0 2-1 16,0-4-29-16,0-3-10 15,3-5 33-15,0-2-62 16,-3-5 49-16,0 1 19 16,-17-1-12-16,-6 1 3 15,-2 5-9-15,7 4 17 16,12 8 2-16,6 1 14 16,15 1-13-16,14 17-1 15,7 7 38-15,0 5 9 16,-4 3-7-16,-7 1-13 15,-7 4-6-15,-9 2-22 0,-9 3-4 16,-4 3-110 0,-31 1-121-16,-13 0-467 0</inkml:trace>
  <inkml:trace contextRef="#ctx0" brushRef="#br1" timeOffset="-213212.75">32221 17931 474 0,'0'0'144'16,"0"0"-106"-16,0 0 44 0,0 0 2 15,0 0-24 1,0 0-6-16,0 0-10 0,-6 0-15 15,6 0-9-15,0 0-1 16,0 0-6-16,0 0 2 16,-3-2 0-16,-3 1-3 15,-4-1-4-15,1-4-7 16,-2 2-2-16,-2 3 2 16,4-2-2-16,-3 2 1 15,0-1-4-15,0 2 4 16,-1-1-3-16,2 1 2 15,-2-2 1-15,1 2 0 16,-2 0-1-16,-2 0 0 16,-5 0 1-16,-9 0-2 0,-1 6 2 15,-1 0 0-15,6 2-2 16,5 1 2-16,0-2 0 16,6 3 1-16,0 3-1 15,2 1 0-15,2 4 0 16,1 3 4-16,1 2-2 15,3-1 5-15,-2 5-2 16,1 0 0-16,3-1 1 16,-1 2-3-16,2 0-1 15,3 0 2-15,0 3-3 16,0 2 2-16,0 2 0 16,8 1 0-16,8 3 1 15,2-7 1-15,3-5 1 16,4-4 3-16,2-5 1 15,3-3 3-15,1-2 0 0,0-2-5 16,1-4 3-16,-4-2-8 16,-1-1 0-16,-6-4 1 15,1 3 3-15,2-3 4 16,0 0 0-16,5-7-5 16,-1-9-1-16,0 2 0 15,-1-2-3-15,0-3 1 16,-3-1-2-16,-5 0 1 15,2-4-1-15,-5 2 1 16,-4-2-2-16,-1-2 2 16,-3-1-1-16,-1 4 2 15,-3-2-3-15,-1 0 0 0,-1 1 0 16,-2 0 0-16,0 1 0 16,0 2-4-16,0 2-1 15,0-1 5-15,0 3-3 16,0 0-2-16,-6 1-3 15,-1 0-4-15,-3 3 3 16,0-2 0-16,-2 3 0 16,-1 2-3-16,-3 0 0 15,0 1 3-15,-1 1 0 16,0 3 4-16,0-2-5 16,1-3-5-16,-2 3-11 0,3 0-2 15,-3 4-12 1,2 1-42-16,-2 1-12 0,3 1 19 15,2 0-14-15,5 0-44 16,7 0-150-16</inkml:trace>
  <inkml:trace contextRef="#ctx0" brushRef="#br1" timeOffset="-212396.25">32030 17977 442 0,'0'0'85'15,"0"0"-8"-15,0 0 27 16,0 0-14-16,0 0-19 0,0 0-16 16,0-12-10-16,0 12-7 15,0-4 1-15,0 3-6 16,0 0-10-16,0 0-2 16,0-1-1-16,0 2-3 15,0-1-4-15,0 1 3 16,0 0-3-16,0 0-4 15,0 0-8-15,0 0-1 16,-1 12-7-16,-2 15 7 16,0 10 2-16,-2 6 5 15,-1 3 11-15,5-3-3 16,-2 2 1-16,0-2-1 16,0 2 0-16,-5 0-8 15,1-5 2-15,0-8 0 16,0-5 7-16,6-11 1 0,1-5-15 15,0-7 0-15,0-1-1 16,0-3 0-16,-2 0-1 16,2 0 0-16,0 0-1 15,0 0-14-15,0 0-14 16,0 0-30-16,2-4-71 16,10-16-114-16,-2-9-525 15</inkml:trace>
  <inkml:trace contextRef="#ctx0" brushRef="#br1" timeOffset="-210086.93">31977 17969 192 0,'0'0'134'0,"0"0"-128"15,0 0 4-15,0 0 52 0,0 0-14 16,0 0-7-16,23-31 27 16,-23 31-5-16,0 0 2 15,0 0 10-15,0 0-10 16,0 0-22-16,0 0-10 16,-16 8-11-16,-11 11 7 15,-3 3 23-15,2 2-12 16,7 0-9-16,0-1-12 15,6-5-10-15,0-4-7 16,5-4 1-16,2-2-2 0,4-6-1 16,2-2-11-1,2 0-23-15,0 0-26 0,5-4 12 16,13-12-16-16,3-1-7 16,1-2 1-16,-4-1 15 15,-3 3 20-15,-8 4 35 16,-5 7 2-16,1 5 50 15,-3 1 46-15,0 0-34 16,0 0-21-16,-8 1-9 16,-9 12-9-16,0 4 21 15,-4 2-22-15,8-5-15 16,1 1-7-16,3-4-1 16,6-5-1-16,0-3-18 0,3-3-44 15,0 0-24 1,3 0 5-16,14-6 20 0,5-10 6 15,1-3-51-15,-6 5 41 16,-4 0 52-16,-4 5 13 16,-6 6 36-16,-1 3 70 15,-2 0-1-15,0 0-39 16,-8 5-24-16,-8 12 3 16,-5 4 8-16,5-3-29 15,4-3-21-15,4-3 1 16,3-5-4-16,2-3-1 15,3-2-19-15,0-2-53 16,3 0 1-16,14 0-6 16,10-12 30-16,3-5-45 0,-2 0 0 15,0 2 45-15,-7 5 48 16,-10 6 11-16,-5 4 53 16,-6 0 40-16,0 0-27 15,-17 10-9-15,-8 5 13 16,-2 3 6-16,3-1-38 15,9 2-34-15,5-9-13 16,5 0-2-16,2-7-8 16,3-1-44-16,0-2-48 15,13 0 20-15,9-2 20 16,3-8-94-16,3-3-73 16,-5 3 79-16,-7 3 121 15,-4 1 27-15,-11 2 85 16,-1 4 99-16,0 0-43 0,0 0-51 15,-1 3-13-15,-18 9-2 16,1 0 7-16,-3 3-19 16,2-1-35-16,8-4-22 15,-1 2-3-15,5-4-3 16,5-1-7-16,2-6-49 16,-1-1-40-16,1 0-30 15,1 0 5-15,15-5 44 16,9-8-28-16,-2 3 27 15,-6 0 47-15,-5 3 31 16,-11 6 34-16,-1 1 109 0,0 0-8 16,-6 0-55-16,-18 12 1 15,-4 7 1-15,-5 5-3 16,10 3-19-16,3-3-24 16,2-2-10-16,4-3-10 15,4-6-5-15,6-6-3 16,4-4-8-16,0-3-22 15,0 0-57-15,6-2-7 16,16-16 22-16,3-5-82 16,2 0-27-16,0 4-35 15,-12 3 80-15,-7 9 77 16,-7 3 51-16,-1 4 130 0,0 0 0 16,-9 11-13-16,-9 9 31 15,-6 3-25 1,5 0-19-16,1 0-35 0,2 2-24 15,3 2-28-15,0-7-10 16,7-3-4-16,5-12-3 16,1-3-1-16,0-2-50 15,1 0-38-15,14-4-3 16,3-16-37-16,6-7-99 16,-9 0-8-16,-2 9 89 15,-10 5 88-15,-1 12 59 16,-2 1 258-16,0 0-93 15,-8 0-49-15,-6 6 8 16,-2 2-4-16,2-2-43 16,6-5-31-16,2-1-12 0,1 0 0 15,4 0-12-15,1 0-22 16,-2-14-14-16,2-7-38 16,0-5-23-16,10 0 13 15,5-1-27-15,-4 4 28 16,0 3 15-16,-5 6 20 15,-3 9 26-15,-3 2 46 16,0 3 23-16,0 0-33 16,0 0-11-16,-11 13 12 15,-4 3 24-15,1 4-17 16,0-6-5-16,5 2-18 16,6-5-18-16,-1-2 1 15,2-5-3-15,2-1-1 0,0-3 0 16,0 0-15-16,0 0-21 15,8-13 11-15,11-4-28 16,3 0-64-16,-2 0 20 16,-5 4 52-16,-8 6 34 15,-5 7 11-15,-2 0 31 16,0 0 6-16,0 14 7 16,-3 9 93-16,-13 2-48 15,0-1-22-15,2 0-28 16,2-1-25-16,9-4-11 15,0-5-2-15,3 2-1 16,0-6-13-16,0-6-46 0,15-4-19 16,5 0 2-16,3-18-62 15,2 0-69-15,-5 0-11 16,-9 12 163-16,-3-1 55 16,-7 7 69-16,-1 0 70 15,0 0-18-15,0 10-4 16,-7 10 43-16,-6 6-64 15,-1-2-34-15,4 0-11 16,2-5-34-16,2-10-11 16,5 2-6-16,-1-9-2 15,2 1-26-15,0-3-38 16,0 0 0-16,5 0-8 0,9 0 57 16,-1-2-12-1,-1-1-3-15,-5-3 32 16,-3 2 0-16,-1 4 26 0,-3 0 7 15,0 0 24-15,0 0 1 16,0 0-21-16,0 0 0 16,0 0 44-16,0 2-25 15,2 0-37-15,-2-1-13 16,0-1-3-16,0 0 1 16,0 0 0-16,0 0 0 15,0 0 1-15,0 1-3 16,0-1-2-16,0 6 0 15,-6 2-8-15,-6 5-15 16,-6-1-181-16,0-4-603 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13:44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11585 7489 275 0,'0'0'119'16,"0"0"-31"-16,0 0 23 15,0 0-19-15,0 0 10 16,0 0-30-16,0 0 4 0,-3-44 2 15,3 44-25 1,0 0-3-16,0 0-4 0,0 0-5 16,0 6-22-16,6 22-16 15,14 18 4-15,12 22 52 16,5 14-21-16,8 10-8 16,3 2-4-16,2-2-6 15,-2-5-15-15,-3-5-4 16,-11-7-1-16,-7-10-1 15,-12-13-6-15,-5-12-28 16,-8-6-44-16,-2-11-52 16,-5-14-161-16,-11-9-273 15</inkml:trace>
  <inkml:trace contextRef="#ctx0" brushRef="#br0" timeOffset="326.14">11969 7417 607 0,'0'0'95'0,"0"0"-18"0,0 0 46 16,-73 121 45-16,42-46-53 16,-2 8-25-16,-1 6-37 15,3-2-23-15,1-2-21 16,3 0-9-16,6-3-1 16,0-3-21-16,5-5-31 15,5-8-51-15,5-12-143 16,6-20-556-16</inkml:trace>
  <inkml:trace contextRef="#ctx0" brushRef="#br0" timeOffset="1771.64">12463 7668 664 0,'0'0'293'0,"0"0"-241"15,0 0-9-15,0 0-40 0,0 0 12 16,108 7-12-16,-50-4 7 16,2 1-10-16,-5 2-24 15,-13 2-160-15,-13 2-276 16</inkml:trace>
  <inkml:trace contextRef="#ctx0" brushRef="#br0" timeOffset="1929.03">12582 7870 791 0,'0'0'73'0,"0"0"-28"15,0 0-45-15,0 0 89 16,133 13-66-16,-70-10-23 0,9-1-20 16,-8-2-159-1,-4 0-531-15</inkml:trace>
  <inkml:trace contextRef="#ctx0" brushRef="#br0" timeOffset="4066.72">13451 6673 486 0,'0'0'113'0,"0"0"-19"0,0 0 19 15,0 0-28-15,0 0-1 16,0 0-9-16,0-20-23 16,0 20-20-16,0 0-14 15,-9 14-16-15,-4 16 22 16,-5 12 10-16,0 13-12 16,0 13-6-16,4 17 0 15,1 13 1-15,3 14-5 16,-1 9 12-16,6 4-1 15,5 0 3-15,0-2-9 0,8-6-7 16,14-10-9-16,4-4 1 16,9-9-2-16,4-8-3 15,8-11 2-15,5-16-9 16,-2-13-19-16,-3-15-25 16,-11-10-8-16,-8-10-51 15,-9-11-104-15,-7-9-115 16</inkml:trace>
  <inkml:trace contextRef="#ctx0" brushRef="#br0" timeOffset="4538">13676 6554 589 0,'0'0'101'0,"0"0"-35"16,0 0 41-16,-27 85 17 16,14-14-38-16,0 25 6 15,-1 25-12-15,3 16 0 16,3 14-27-16,6-2-19 15,2-9-17-15,3-12-10 16,18-16-7-16,7-14 1 16,7-15-1-16,5-10-1 15,5-7-15-15,-3-4-35 16,-5-10-61-16,3-12-163 16,-6-26-626-16</inkml:trace>
  <inkml:trace contextRef="#ctx0" brushRef="#br0" timeOffset="5378.25">14195 6823 628 0,'0'0'207'16,"0"0"-83"-16,0 0-14 15,0 0-49-15,0 0-41 16,0 0-18-16,6-74 1 16,2 60-1-16,-1 1-2 15,-4 6 3-15,-3 2-3 16,0 2 2-16,0 2-2 16,0-1 1-16,0 2 11 15,0 0-1-15,0 0-3 16,0 0-5-16,-1 4-2 15,1 9-1-15,0 1 0 16,0 2-1-16,0-1-3 0,7 2 4 16,2 2 0-16,-3-1-19 15,1 1 2-15,-2 0 9 16,-2-1 5-16,0 2 0 16,-3-2 3-16,0-1-1 15,-3 1 1-15,-10 0 1 16,-2-3 2-16,0-1 1 15,6-3-1-15,1-4 2 16,5-4-2-16,3-2-1 16,-1-1 1-16,1 0 4 15,0 0 17-15,0 0 9 16,0 0-6-16,3-3-18 16,7-6-6-16,5 0 0 0,0 2 13 15,3 1-8 1,0 0-1-16,3 3 3 0,-2 1-9 15,-2 2-1-15,-4 0-2 16,-2 0-11-16,-5 0-65 16,-2 4-101-16,-4 0-311 15</inkml:trace>
  <inkml:trace contextRef="#ctx0" brushRef="#br0" timeOffset="5695.63">14215 7171 926 0,'0'0'105'0,"0"0"-105"16,0 0-45-16,0 0-36 15,0 0-85-15,0 0-207 16</inkml:trace>
  <inkml:trace contextRef="#ctx0" brushRef="#br0" timeOffset="5820.4">14240 7370 784 0,'0'0'36'15,"0"0"-36"-15,0 0-88 16,0 0-162-16</inkml:trace>
  <inkml:trace contextRef="#ctx0" brushRef="#br0" timeOffset="5941.5">14227 7558 485 0,'0'0'210'0,"0"0"-210"15,0 0-36-15,0 0-252 16</inkml:trace>
  <inkml:trace contextRef="#ctx0" brushRef="#br0" timeOffset="6084.48">14227 7672 520 0,'0'0'349'16,"0"0"-349"-16,0 0-148 0,0 0-189 15</inkml:trace>
  <inkml:trace contextRef="#ctx0" brushRef="#br0" timeOffset="6728.45">14094 8004 757 0,'0'0'323'15,"0"0"-321"-15,0 0-2 16,0 0 7-16,78-79-7 15,-59 60 1-15,-7 3-1 16,-3 7 0-16,-5 3 1 16,-2 5 2-16,-2 1 16 15,0 0 12-15,0 0 0 16,0 0-6-16,0 0-5 0,-2 3-9 16,-5 9 14-1,2 5-14-15,2 6-5 0,2 4 0 16,-1 3-4-16,2 8 0 15,0 2-2-15,0 5 0 16,0 0-4-16,0-3-21 16,0-7 11-16,0-10-13 15,2-6 25-15,-1-8 0 16,-1-4-1-16,0-4 1 16,0 0-2-16,0-1-24 15,-9 3 28-15,-2-2 11 16,0 1-5-16,0-3 1 0,4 0 0 15,-3 1-3 1,4 0 5-16,3-2-4 0,1 0-2 16,2 0 2-16,0 0 0 15,0 0 5-15,0 0 1 16,9 0 1-16,4 0 21 16,4 0 9-16,4 0-8 15,-1 0-9-15,2 0-8 16,0 0-17-16,2 0-1 15,-3 0-65-15,3 5-181 16,-10-1-545-16</inkml:trace>
  <inkml:trace contextRef="#ctx0" brushRef="#br0" timeOffset="10740.73">14912 6535 465 0,'0'0'130'0,"0"0"-31"16,0 0 64-16,0 0-29 15,0 0-64-15,0 0-41 16,0 0-5-16,-3 0-6 0,3 0-11 16,0 0-2-1,0-2-4-15,0-6-1 0,9-4-19 16,4-1-16-16,-1 2 16 15,3 1-2-15,-5 2 2 16,2 4 11-16,-2 1 2 16,1 3 6-16,0 0 4 15,0 6 8-15,-2 17-6 16,-3 10 8-16,-4 9 23 16,-2 4 7-16,0 1 21 15,-12 0-17-15,-6-6 0 16,-2-4-4-16,0-12-7 15,3-7-15-15,4-9-12 16,5-7-7-16,4-2-1 0,2 0-2 16,2-17 0-16,0-15-39 15,11-12-42-15,13-8 0 16,7-4-26-16,3 1 13 16,1 9-17-16,-2 7 71 15,-8 12 38-15,-4 11 2 16,-9 7 31-16,-5 8 40 15,1 1-35-15,-1 3-28 16,-1 15-8-16,0 4 2 16,-1 2 0-16,1-2 9 15,-1-4 1-15,0-6-7 16,-1-5-5-16,1-4 0 16,-2-3-2-16,-3 0 2 0,1 0 16 15,-1-10-16-15,0-5-23 16,0-2 4-16,-6 2-11 15,-4 3 18-15,-3 2-8 16,0 5 20-16,0 5 2 16,0 0 1-16,-3 7-2 15,0 16 10-15,0 9 11 16,4 3 22-16,6 6-10 16,3-2-4-16,3-1 2 15,0-5 20-15,5-5-14 16,10-4-13-16,5-6-15 15,3-6-10-15,3-6-1 16,4-6-55-16,2 0-87 0,-4-7-260 16</inkml:trace>
  <inkml:trace contextRef="#ctx0" brushRef="#br0" timeOffset="11102.34">15387 6858 507 0,'0'0'155'15,"0"0"-85"-15,0 0 66 0,0 0-29 16,0 0-45-16,0 0-9 15,32-59-5-15,-29 40-14 16,-2 5-15-16,-1 2 1 16,0 7 2-16,0 3-1 15,0 2-4-15,0 0-17 16,0 10 3-16,0 12 0 16,-3 6 19-16,0 3 9 15,-1-1-9-15,4 2-16 16,0-3-6-16,0 0-1 15,0-3-52-15,0-8-136 16,0-10-583-16</inkml:trace>
  <inkml:trace contextRef="#ctx0" brushRef="#br0" timeOffset="12774.34">15556 6191 568 0,'0'0'140'15,"0"0"14"-15,0 0-25 16,0 0-38-16,0 0-31 16,52-78-35-16,-31 62-22 15,-1 1-2-15,-4 6-1 16,-9 3-8-16,-5 5-4 16,-2 1-6-16,0 0-20 15,0 7 2-15,-2 10 32 16,-11 4 4-16,3 4 27 0,-1 2 8 15,2 2-18 1,3-3-1-16,3-2-3 0,3-4-10 16,0-3 0-16,0-4-3 15,0-2-3-15,0-4-12 16,2 0-1-16,4-1 4 16,-1-2 12-16,-2 2 0 15,-1-1 0-15,-2 0-2 16,0 2 2-16,0-1 6 15,0 1 7-15,3-2 1 16,3-1-11-16,0 1-3 16,6-4-10-16,-2 0-49 15,3-1-40-15,-3 0-88 16,-6-4-372-16</inkml:trace>
  <inkml:trace contextRef="#ctx0" brushRef="#br0" timeOffset="13081.21">15448 6042 514 0,'0'0'182'16,"0"0"-54"-16,0 0-43 16,0 0-13-16,0 0 28 15,-13 97-49-15,12-57-14 16,1-1-21-16,0 2-10 16,7-3-2-16,8-5-4 15,-1-6-49-15,3-11-81 16,4-12-110-16,2-4-244 15</inkml:trace>
  <inkml:trace contextRef="#ctx0" brushRef="#br0" timeOffset="13269.23">15729 5984 325 0,'0'0'509'16,"0"0"-475"-16,0 0 129 15,51 112-58-15,-38-63-43 16,-2 3-22-16,-7 3-25 16,-4 4-15-16,0 3-38 15,-22-2-183-15,-15-5-528 16</inkml:trace>
  <inkml:trace contextRef="#ctx0" brushRef="#br0" timeOffset="14010.25">15103 7341 966 0,'0'0'0'0,"0"0"-49"16,0 0-5-16,0 0-226 15,0 0-95-15</inkml:trace>
  <inkml:trace contextRef="#ctx0" brushRef="#br0" timeOffset="14147.2">15088 7649 643 0,'0'0'20'16,"0"0"2"-16,0 0-22 15,0 0-137-15,-4 73-341 16</inkml:trace>
  <inkml:trace contextRef="#ctx0" brushRef="#br0" timeOffset="14249.87">15104 7850 325 0,'0'0'138'16,"0"0"-138"-16,0 0-443 15</inkml:trace>
  <inkml:trace contextRef="#ctx0" brushRef="#br0" timeOffset="14378.47">15104 7850 185 0,'15'85'534'0,"-20"-81"-513"16,-2 4-21-16,-2 3-40 16,5 3-92-16,1 0-188 15</inkml:trace>
  <inkml:trace contextRef="#ctx0" brushRef="#br0" timeOffset="15405.94">14970 8427 780 0,'0'0'155'0,"0"0"-32"15,0 0-24-15,0 0-65 16,0 0-34-16,-3-84-5 16,20 63-9-16,2 5-1 15,1 4-16-15,-1 8 10 16,-3 4 12-16,-3 0-13 15,0 16 17-15,-5 10 0 16,-6 8 5-16,-2 1 22 16,0 6 14-16,-8-7 3 15,-7-2-3-15,2-4-4 16,-2-11 6-16,4-6 6 16,2-7-16-16,2-4-18 0,0 0-3 15,4-12-7 1,3-17-6-16,0-8-60 0,10-5-1 15,9-2-12-15,5-1 12 16,1 5 3-16,-1 3-19 16,-3 9 39-16,-3 14 44 15,-4 10 19-15,-4 4 33 16,-3 6-17-16,1 14-8 16,0 0-9-16,-1 2-5 15,-1-6-1-15,-2-4-8 16,1-6 1-16,-2-5-4 15,0-1 0-15,2 0 31 0,-1-15 23 16,-1-6-38-16,-3-3-13 16,0-1 1-16,0 7 21 15,-12 4-12-15,0 7-13 16,-3 6 6-16,2 1-5 16,-7 13-2-16,1 19 0 15,-1 8 1-15,5 3 7 16,7-3 15-16,6-3 1 15,2-8 0-15,6-5-12 16,12-6-7-16,1-7-3 16,2-5-2-16,3-6-6 15,4 0-11-15,-1-1-56 16,0-10-94-16,-9 3-345 0</inkml:trace>
  <inkml:trace contextRef="#ctx0" brushRef="#br0" timeOffset="15608.83">15343 8492 715 0,'0'0'263'0,"0"0"-162"16,0 0 31-16,0 0-49 16,0 0-37-16,0 0-39 15,24-3-7-15,-18 27-7 16,-3 5 2-16,-3 1 5 15,0 4 0-15,0-1-50 0,0-5-117 16,-8-8-262-16</inkml:trace>
  <inkml:trace contextRef="#ctx0" brushRef="#br0" timeOffset="15999.71">15428 7847 818 0,'0'0'92'0,"0"0"-17"15,0 0 51-15,-16 75-60 16,12-38-31-16,4 6-9 15,0 0-19-15,8-3-7 0,5-1-53 16,2-10-86-16,3-12-147 16,1-17-433-16</inkml:trace>
  <inkml:trace contextRef="#ctx0" brushRef="#br0" timeOffset="16620.54">15526 7910 368 0,'0'0'313'0,"0"0"-196"16,0 0 24-16,0 0-39 15,0 0-47-15,0 0-19 16,0-8-15-16,2 13-9 16,2 12 32-16,2 1-6 15,-3 3-15-15,-2 1-8 16,1-1-7-16,-2-3-4 16,0-7-4-16,0-3 1 15,0-6 0-15,0-2-1 16,1 0 5-16,1-3-3 15,6-13-2-15,-1-4-36 0,5-1 2 16,-2 1 1-16,-1 5 12 16,0 4 4-16,-4 2 12 15,-1 5 5-15,-2 3 0 16,-1 1-2-16,2 0 2 16,2 0-1-16,1 4 1 15,4 12 18-15,-2 0 12 16,-2 4 10-16,1-3-15 15,-1-4 2-15,-2-5-17 16,-1-3-7-16,-3-5-2 16,0 0 3-16,2 0 4 15,1-3-8-15,0-10 0 16,5-1-41-16,-1 1 22 16,2 3 2-16,0 4 3 0,-3 4 3 15,2 0 7-15,-1 2 2 16,0 0 2-16,1 0 13 15,0 9-2-15,1 3-11 16,-3 4-11-16,0-1-87 16,-1-3-251-16</inkml:trace>
  <inkml:trace contextRef="#ctx0" brushRef="#br0" timeOffset="16966.66">15850 7814 556 0,'0'0'325'16,"0"0"-291"-16,0 0 120 0,0 0-19 16,42 106-74-1,-33-67-26-15,-2 3-32 0,-4 4-3 16,-3 7-58-16,-7 1-173 15,-14-2-423-15</inkml:trace>
  <inkml:trace contextRef="#ctx0" brushRef="#br0" timeOffset="19335.82">16511 6432 364 0,'0'0'218'0,"0"0"-71"15,0 0 29-15,0 0-14 0,0 0-46 16,0 0-49 0,-21-15-55-16,21 1-12 0,10-1-4 15,2-2-12-15,6-1-10 16,2 1 3-16,-1 2 16 15,-1 4-13-15,-3 5 12 16,-4 6-1-16,-1 0 8 16,-1 5-3-16,-5 17-5 15,-1 10 9-15,-3 5 2 16,0 6 23-16,0-1-5 16,-10-1 23-16,-2-4-8 15,-5-2 6-15,0-6-12 16,2-10-3-16,1-5-17 15,4-7-7-15,5-7-2 0,4 0-1 16,1-10-7-16,0-18-29 16,13-13-60-16,13-7-8 15,3-1-33-15,3 4-3 16,-2 6 12-16,-2 10 81 16,-3 11 48-16,-6 8 10 15,-2 7 39-15,-4 3 10 16,-4 0-9-16,2 11-13 15,-2 8-23-15,0 0-7 16,0 0-3-16,1-7 0 16,0-3-1-16,0-5-3 15,-3-4-6-15,2 0 6 16,-3 0 16-16,-2-11-6 0,-1-3-5 16,-3-2 1-1,0 2 9-15,0 2 12 0,-4 5-7 16,-9 2 13-16,-1 5-2 15,-5 0-28-15,-2 7-1 16,-2 14 6-16,1 7 8 16,5 4 4-16,4-2 4 15,7 3 6-15,6-5-14 16,0-1 7-16,0-6 2 16,16-3-17-16,3-6-3 15,6-5-3-15,6-4-2 16,11-3-50-16,9-6-144 15,-1-10-576-15</inkml:trace>
  <inkml:trace contextRef="#ctx0" brushRef="#br0" timeOffset="20147.23">17044 6588 516 0,'0'0'208'0,"0"0"-200"15,0 0 57-15,0 0-14 16,0 0-35-16,0 0-16 16,4-23 0-16,8 19 1 15,0 2 2-15,0 2 0 16,-2 0-1-16,-1 0 6 16,-2 1 7-16,-4 14 1 15,-3 5 22-15,0 3 29 16,0 5-19-16,-4-3 5 15,-6-3-4-15,2-5-7 16,5-5-4-16,2-5-21 0,1-1-17 16,0-6-1-16,9 0-46 15,18-2-84-15,8-21-178 16</inkml:trace>
  <inkml:trace contextRef="#ctx0" brushRef="#br0" timeOffset="20657.3">17087 5932 482 0,'0'0'319'0,"0"0"-266"15,0 0 107-15,-26 86-54 16,20-44-34-16,3 1-35 16,3 0-34-16,0 2-3 15,6-5-13-15,11-4-66 16,7-14-170-16,1-16-268 0</inkml:trace>
  <inkml:trace contextRef="#ctx0" brushRef="#br0" timeOffset="21090.4">17237 6125 648 0,'0'0'194'0,"0"0"-193"15,0 0 39-15,0 0 7 16,51-83-34-16,-36 68-5 15,-6 5-1-15,-7 3-2 16,-2 5 14-16,0 2 16 0,0 0-18 16,-2 0 0-16,-9 13 2 15,0 7-5-15,3 4-9 16,4 4-4-16,4 1-1 16,0 2-10-16,0-1-20 15,9-2 10-15,1-5-19 16,-4-7 14-16,-4-7 2 15,-2-3 13-15,0-3-6 16,-5-3 16-16,-10 0 36 16,-3 0 15-16,0 0-5 15,3 0 20-15,2 0-12 16,7 0 1-16,5 0-18 16,1 0-19-16,0 0-18 0,7 0-17 15,15 0-31-15,10 0-11 16,10 0-37-16,4-6-83 15,-3-6-175-15</inkml:trace>
  <inkml:trace contextRef="#ctx0" brushRef="#br0" timeOffset="21437.85">17419 5847 4 0,'0'0'726'16,"0"0"-639"-16,0 0-27 15,0 0 131-15,12 113-94 16,-6-63-36-16,-4 2-40 0,-2 7-15 16,0 6-6-1,-12 3-115-15,-13-4-352 0</inkml:trace>
  <inkml:trace contextRef="#ctx0" brushRef="#br0" timeOffset="22358.96">16662 7170 837 0,'0'0'0'0,"0"0"-57"15,0 0 52 1,0 0-161-16,0 0-85 0</inkml:trace>
  <inkml:trace contextRef="#ctx0" brushRef="#br0" timeOffset="22486.82">16649 7474 531 0,'0'0'180'0,"0"0"-144"15,0 0-28-15,0 0-8 16,-17 75-148-16,17-61-150 16</inkml:trace>
  <inkml:trace contextRef="#ctx0" brushRef="#br0" timeOffset="22614.35">16681 7697 172 0,'0'0'554'0,"0"0"-535"15,0 0-19-15,0 0-1 16,-55 73-122-16,53-61-227 16</inkml:trace>
  <inkml:trace contextRef="#ctx0" brushRef="#br0" timeOffset="22749.29">16655 7872 675 0,'0'0'185'15,"0"0"-175"-15,0 0 10 0,0 0-20 16,0 0-22-16,0 0-158 16,-38 75-239-16</inkml:trace>
  <inkml:trace contextRef="#ctx0" brushRef="#br0" timeOffset="23550.31">16467 8328 423 0,'0'0'364'16,"0"0"-281"-16,0 0 49 16,0 0-46-16,0 0-77 15,0 0-9-15,22-81-26 16,1 77 13-16,3 4 2 0,-3 0 5 15,-3 19 5 1,-5 9-4-16,-8 7 3 0,-7 2 2 16,0 0 36-16,-3-1 6 15,-10-3-2-15,-3-4 12 16,0-5-12-16,2-8-2 16,3-6-5-16,0-7-18 15,3-3-7-15,2 0 6 16,3-14-12-16,3-14-2 15,0-4-42-15,15-7-16 16,10-2-18-16,4-1 13 16,-1 9 3-16,-3 6 25 15,-4 8 24-15,-3 7 11 16,-7 6 2-16,-1 5 18 16,-3 1 5-16,-1 0-13 0,1 13-5 15,0 3 0 1,-3-2-1-16,2-4-3 0,-1-2 0 15,-1-5-2-15,-2-3-1 16,-1 0 0-16,-1 0 5 16,0 0 10-16,0-11-6 15,0-4-9-15,0 0 4 16,-7 2 3-16,-5 3-4 16,-2 7 5-16,-1 3-8 15,1 0 0-15,-3 21-2 16,2 6 2-16,5 4 13 15,2 5 9-15,7-4-1 0,1-2 2 16,0-3-7-16,3-5-9 16,9-2-7-16,1-6-1 15,2-7 0-15,7-7-5 16,4 0-42-16,5-4-54 16,2-12-167-16,-6-1-494 15</inkml:trace>
  <inkml:trace contextRef="#ctx0" brushRef="#br0" timeOffset="23822.22">16851 8425 609 0,'0'0'100'15,"0"0"-100"-15,0 0 0 0,0 0 9 16,0 0 7-16,0 0 22 15,77 10-8-15,-69 4-15 16,-6 4 19-16,-2 2 35 16,0-1-5-16,-13 1 9 15,0-4 7-15,3-4-7 16,4-2-27-16,3-2-33 16,3-4-13-16,0-1-7 15,9-3-67-15,17 0-98 16,12-11-217-16</inkml:trace>
  <inkml:trace contextRef="#ctx0" brushRef="#br0" timeOffset="24316.79">16912 7872 328 0,'0'0'240'0,"0"0"-159"0,0 0 31 16,0 0-54-16,0 0 14 15,0 0 14-15,-28 103-16 16,28-65-33-16,0 2-24 16,0 1-13-16,0-2-21 15,12-9-130-15,3-12-222 16</inkml:trace>
  <inkml:trace contextRef="#ctx0" brushRef="#br0" timeOffset="24924.42">17039 7916 496 0,'0'0'120'0,"0"0"-36"15,0 0 77-15,0 0-26 16,13 82-33-16,-13-59-40 16,0-5-28-16,0-4-18 15,0-6-13-15,0-5-1 16,0-3-1-16,0 0 11 15,0-7-8-15,2-10-4 16,4-2-46-16,0 0 14 16,0 6 23-16,0 8 8 0,-3 3-4 15,-2 2 0 1,1 0-2-16,1 7 6 16,0 8 1-16,1 2 11 0,-1-2-8 15,2-4-1-15,2-5-2 16,0-5-13-16,6-1-12 15,1-3 15-15,3-12 3 16,-1 1-16-16,-2 1 6 16,-3 5 17-16,-5 5 3 15,-2 3 1-15,-1 0-4 16,-2 6-23-16,-1 15-35 16,0-1-121-16,0-1-127 15</inkml:trace>
  <inkml:trace contextRef="#ctx0" brushRef="#br0" timeOffset="25150.12">17278 7831 739 0,'0'0'79'0,"0"0"86"16,33 99-42-16,-26-62-36 16,-4 2-60-16,-3 6-27 15,0 4-34-15,-23 1-158 0,-9-2-536 16</inkml:trace>
  <inkml:trace contextRef="#ctx0" brushRef="#br0" timeOffset="31208.65">21449 5486 489 0,'0'0'184'0,"0"0"-76"16,0 0 22-16,0 0-2 15,0 0-32-15,0 0-33 16,-55-1-10-16,49-3-19 15,3-2-14-15,3 2-10 16,0-3-3-16,0 1-7 16,0-2 0-16,0 2-7 15,15-2-2-15,6 0 5 16,3 1 4-16,4 2 4 16,-1 2-1-16,-2 1-2 15,1 2 1-15,-3 0-2 16,0 5-1-16,-1 8-1 15,-4 5-1-15,-4 1-1 0,-10 3-4 16,-2 1 6-16,-2 1 1 16,0 3-1-16,-5-1 2 15,-7 1 0-15,-4-2 2 16,-1 1-2-16,-2-1 1 16,0-3-2-16,-1 1-1 15,1-2 2-15,4-3 0 16,3-1 1-16,3-3-1 15,4-2 0-15,4-2-1 16,1-2-2-16,0-2-9 16,0-1 3-16,10 2 9 15,7-2-1-15,2 1-1 16,7-4 2-16,0 1 9 16,3-1-5-16,-4 0 1 15,-2-2-5-15,-3 0-3 0,-2 0-64 16,-1-2-115-16,-6-9-117 15</inkml:trace>
  <inkml:trace contextRef="#ctx0" brushRef="#br0" timeOffset="31643.62">21464 5650 247 0,'0'0'371'15,"0"0"-248"-15,0 0-10 16,0 0-14-16,0 0-9 15,0 0-5-15,75 0-16 16,-40 0-38-16,1 3-23 16,0 1-8-16,-3 2-29 15,-6-1-136-15,-9-5-342 16</inkml:trace>
  <inkml:trace contextRef="#ctx0" brushRef="#br0" timeOffset="36766.78">22154 5578 323 0,'0'0'152'15,"0"0"-54"-15,0 0 19 16,0 0-19-16,0 0-21 16,0 0 1-16,0 0 6 15,-3-1-25-15,3 1-25 16,0 0-9-16,7-2-13 15,9 1-1-15,7 1-1 16,-1 0-10-16,4 0-38 16,-4 0-68-16,-3 0-68 0,-1 4-97 15,0-3-129 1</inkml:trace>
  <inkml:trace contextRef="#ctx0" brushRef="#br0" timeOffset="36982.67">22144 5679 645 0,'0'0'110'15,"0"0"-27"-15,0 0 6 16,98 0-21-16,-45 0-38 15,5 0-30-15,-1 2-7 0,-9 6-133 16,-11-2-516-16</inkml:trace>
  <inkml:trace contextRef="#ctx0" brushRef="#br0" timeOffset="38480.94">22780 5339 511 0,'0'0'97'16,"0"0"-1"-16,0 0 0 15,0 0-41-15,0 0 3 16,0 0 2-16,0 0-11 15,0-18-15-15,-5 18-10 0,-2 18-13 16,-3 15 2-16,1 12 22 16,3 10 3-16,4 3-23 15,2-3-5-15,2-4-10 16,16-9-2-16,5-7 1 16,6-8 0-16,1-7 1 15,2-10-1-15,1-10 1 16,3-5 3-16,5-25 0 15,0-10-3-15,-4-11-5 16,-7-5-6-16,-15-4-6 16,-6 0 7-16,-9 3 6 15,0 8 2-15,-7 5 2 0,-13 10 0 16,-2 9 10 0,-6 8 1-16,-5 11 1 0,-3 6-12 15,-5 5-2-15,0 17-3 16,5 9-12-16,5 4-48 15,10 6-60-15,14-1-88 16,7-8-110-16</inkml:trace>
  <inkml:trace contextRef="#ctx0" brushRef="#br0" timeOffset="38931.37">22795 5579 576 0,'0'0'133'0,"0"0"-67"16,0 0 40-16,0 0-6 0,0 0-28 16,0 0-53-16,-3-47-13 15,22 38 0-15,-1 1 3 16,5 2-6-16,-3 6 6 15,0 0-1-15,1 1-5 16,-2 13-2-16,-1 0 0 16,-3-2 2-16,-3-2 1 15,-1-5 8-15,-1-2 6 16,-1-1-2-16,-2-2-16 16,5 0-31-16,0-13-177 15,0-6-589-15</inkml:trace>
  <inkml:trace contextRef="#ctx0" brushRef="#br0" timeOffset="39410.61">23275 5640 724 0,'0'0'160'0,"0"0"-152"16,0 0-8-16,0 0 13 16,0 0 12-16,0 0-15 15,-36 60-9-15,36-44-1 16,0-5-2-16,5-3-5 16,6-5 4-16,2-3 3 15,3 0 8-15,0-12 11 16,0-9-6-16,-2-3 9 15,-5-3 2-15,-1 2-4 16,-8 0 1-16,0 7-4 0,0 6-10 16,0 6-5-16,-11 6-4 15,-5 0-33-15,-2 20-53 16,-3 5-63-16,1 0-166 16</inkml:trace>
  <inkml:trace contextRef="#ctx0" brushRef="#br0" timeOffset="39967.28">23581 5495 32 0,'0'0'619'0,"0"0"-547"0,0 0 25 16,0 0-10-1,0 0-12-15,0 0-31 0,0 0-44 16,18 0 0-16,11 0 18 16,3 0-7-16,0 1-9 15,-2 1-2-15,-5 0-38 16,-7 0-102-16,-5-2-98 15,-4 0-161-15</inkml:trace>
  <inkml:trace contextRef="#ctx0" brushRef="#br0" timeOffset="40168.53">23692 5375 777 0,'0'0'147'0,"0"0"-119"0,0 0 29 16,0 0 19-16,-21 103-38 15,21-63-30-15,0 4-8 16,0-2-34-16,0-5-148 16,0-8-279-16</inkml:trace>
  <inkml:trace contextRef="#ctx0" brushRef="#br0" timeOffset="40829.11">24063 5323 459 0,'0'0'1'0,"0"0"15"16,0 0 40-16,0 0 54 16,0 0 21-16,0 0-29 15,-12-24-32-15,8 24-35 16,-7 5-3-16,1 16-12 15,-4 10 7-15,0 6 3 16,4 5-8-16,3 2-14 16,1 0 0-16,6-6-2 15,0-4-5-15,0-9-1 16,9-9 0-16,6-5-1 16,4-8-2-16,5-3 3 0,3 0 10 15,2-12-2-15,-1-13-4 16,-3-3 0-16,-6-7-3 15,-5 0 0-15,-5-4 2 16,-8 2-2-16,-1 1-1 16,0 3 3-16,-4 5 2 15,-8 7 3-15,-5 4 7 16,-2 9-1-16,-2 5-14 16,-2 3-8-16,-2 1-8 15,0 16-28-15,1 4-40 16,5 3-68-16,7-2-131 15</inkml:trace>
  <inkml:trace contextRef="#ctx0" brushRef="#br0" timeOffset="41136.82">24035 5502 590 0,'0'0'241'0,"0"0"-178"16,0 0 51-16,0 0-29 16,0 0-18-16,0 0-24 15,58-37-20-15,-33 37-17 16,-1 0-4-16,-3 3 0 15,-8 3-4-15,-3-1 1 16,-6 1-10-16,0-3-23 16,-4 0-49-16,0-3-126 15,0 0-525-15</inkml:trace>
  <inkml:trace contextRef="#ctx0" brushRef="#br0" timeOffset="41668.71">24266 5663 712 0,'0'0'206'0,"0"0"-184"15,0 0 21-15,0 0-13 16,55-78-8-16,-46 64-7 16,-4 3 4-16,-4 6 6 15,-1 4 2-15,0 1-14 0,0 0-13 16,0 0-8 0,0 10 8-16,0 5 3 0,-1 6 10 15,-1 0-7-15,2 2-1 16,0-1-2-16,0-4-1 15,0-3-2-15,3-1-2 16,0-4 1-16,-3-3 1 16,0-5-2-16,0 1-1 15,0-2-12-15,0 1 9 16,-4 0 6-16,-7 3 11 16,-1-3 2-16,2 3 4 15,2-3-1-15,1 3-2 16,3-3-6-16,2 2-4 0,2-4-4 15,0 1 0 1,0 0-2-16,0 2 2 0,7 2 1 16,4-1 7-16,1 1-2 15,6-3-4-15,2 0-2 16,10-2-71-16,3 0-132 16,0-10-480-16</inkml:trace>
  <inkml:trace contextRef="#ctx0" brushRef="#br0" timeOffset="42478.42">24554 5502 864 0,'0'0'249'15,"0"0"-187"-15,0 0 4 16,0 0-48-16,0 0-16 15,0 0 0-15,-9-14-2 0,9 1-19 16,5 0-20-16,5 1-11 16,3 4 21-16,-2 1 21 15,-4 3 8-15,2 2 0 16,-3 2 0-16,-1 0 10 16,1 2 6-16,1 14 8 15,-1 5-6-15,-5 6 20 16,-1 2-3-16,0 2-2 15,0-2-3-15,-6-6-14 16,-4-4-12-16,3-7 0 16,2-7-4-16,2-4 0 15,2-1 5-15,1 0 2 0,0-13-7 16,0-8-18 0,9-4-16-16,10 0 9 0,2-4-5 15,1 3 5-15,1 3 11 16,-2 3 2-16,0 7 8 15,-4 5 4-15,-5 5 7 16,-6 3-7-16,-3 0 0 16,2 0-10-16,-2 3-5 15,-3 5 4-15,1-2 5 16,-1-3 6-16,0-2 0 16,0-1 1-16,0 0 3 15,0 0 3-15,0 0 13 16,0 0 20-16,-9-4-27 15,-3-3-4-15,0 3-9 16,1 2 2-16,-2 2 4 0,2 0-6 16,-3 14 1-16,1 8 5 15,1 2 5-15,4 2 1 16,5 1-5-16,3-3 5 16,0-5-6-16,0-4-6 15,12-5 0-15,5-3 3 16,2-5 2-16,10-2-5 15,3 0-34-15,4 0-86 16,-6-9-223-16</inkml:trace>
  <inkml:trace contextRef="#ctx0" brushRef="#br0" timeOffset="42785.96">24906 5649 975 0,'0'0'59'16,"0"0"-59"-16,0 0-6 15,0 0 6-15,0 0 2 16,0 0 18-16,58-43 3 16,-56 39-2-16,-2 0 17 15,0 4 0-15,0 0-3 16,0 0-11-16,0 0-3 15,0 2-16-15,-2 13-3 0,-5 2 21 16,1 5 3-16,1 1 0 16,4-2-17-16,-2 1-9 15,3-6 0-15,0 0-48 16,0-8-94-16,0-8-382 16</inkml:trace>
  <inkml:trace contextRef="#ctx0" brushRef="#br0" timeOffset="43739.75">25271 5561 738 0,'0'0'229'0,"0"0"-157"0,0 0 7 16,0 0-52-16,0 0-15 15,0 0 23-15,120 0-14 16,-78 0-21-16,-7 0-5 15,-8 0-49-15,-9 0-123 16,-4 0-142-16,-10 0-186 16</inkml:trace>
  <inkml:trace contextRef="#ctx0" brushRef="#br0" timeOffset="43940.33">25428 5405 731 0,'0'0'178'0,"0"0"-165"16,0 0 51-16,0 0 31 15,-38 104-25-15,35-59-44 16,1 1-14-16,2 0-11 16,0-4-1-16,0-3-56 15,0-7-109-15,5-16-237 16</inkml:trace>
  <inkml:trace contextRef="#ctx0" brushRef="#br0" timeOffset="44796.71">25810 5424 505 0,'0'0'78'16,"0"0"20"-16,0 0 48 16,0 0-38-16,0 0 2 15,0 0-24-15,-13-29-41 16,5 37-45-16,2 17 7 0,-3 13 6 15,3 6 8-15,6 1-13 16,0-2-6-16,0-5-2 16,12-8-7-16,6-10 7 15,2-7-9-15,5-9 2 16,3-4 2-16,5-8 5 16,-1-19 5-16,-3-9-5 15,-5-5 0-15,-9-8 6 16,-6 0-6-16,-8-3 0 15,-1 6 2-15,0 6-2 16,-16 12 7-16,-3 10 1 16,-7 12-7-16,-4 6-1 0,-2 1-23 15,-1 22-8 1,1 5-29-16,7 6-81 0,9-2-121 16,11-6-405-16</inkml:trace>
  <inkml:trace contextRef="#ctx0" brushRef="#br0" timeOffset="45058.91">25782 5544 881 0,'0'0'120'0,"0"0"-59"16,0 0-33-16,0 0-22 16,0 0 5-16,83-10 7 15,-51 10-10-15,-3 4-3 16,-2-1-5-16,-4 0-4 16,-7-2-54-16,-7-1-196 15,-6 0-382-15</inkml:trace>
  <inkml:trace contextRef="#ctx0" brushRef="#br0" timeOffset="45470.33">26071 5600 637 0,'0'0'110'16,"0"0"-109"-16,0 0 11 15,0 0-9-15,0 0-3 16,0 0 17-16,34-18-1 15,-26 18-6-15,1 0 4 16,-3 3 5-16,1 7-1 0,-5 4 2 16,-2 1 22-16,0 2 2 15,0 2 2-15,-12-1 15 16,1-1-29-16,2-3-7 16,2-3-14-16,6-4-1 15,-1-4 2-15,2-3-10 16,0 0-2-16,12 0-27 15,15 0-88-15,4-10-288 16</inkml:trace>
  <inkml:trace contextRef="#ctx0" brushRef="#br0" timeOffset="46258.67">26287 5465 415 0,'0'0'575'0,"0"0"-494"16,0 0-52-16,0 0-20 15,0 0-9-15,0 0-27 16,13-20-18-16,4 14 2 16,0 5 2-16,-2 1 4 15,-5 0 29-15,-2 0 8 16,-5 12 0-16,-3 10 2 15,0 5 29-15,0 1 29 16,-14 0-1-16,-1 1-21 16,0-6 12-16,1-3 4 15,5-7-15-15,2-7-22 0,4-5-11 16,3-1-2 0,0 0 6-16,0-11-5 0,14-15-5 15,8-7-61-15,7-6 10 16,0 0 3-16,1 8 13 15,-4 7-15-15,-8 9 47 16,-5 10 3-16,-9 5 8 16,-1 0 5-16,-3 0-4 15,0 12 12-15,0 4-1 16,0 2-11-16,0-6-5 16,0-2-3-16,0-4 1 15,2-5-1-15,0-1-1 16,-1 0 2-16,2 0 6 15,-1-1 10-15,-1-9-9 16,-1 0-5-16,0 2 5 0,0 2 8 16,-1 1-4-16,-10 5-13 15,-2 0-1-15,-4 2-6 16,-1 13 7-16,3 8 8 16,2-1-1-16,4 1 0 15,3 0 5-15,4-5-1 16,2-1 4-16,0-3-4 15,0-6-7-15,14-1-4 16,10-4 0-16,7-3-15 16,5 0-76-16,2 0-143 0,-6-7-480 15</inkml:trace>
  <inkml:trace contextRef="#ctx0" brushRef="#br0" timeOffset="46597.85">26625 5588 120 0,'0'0'628'16,"0"0"-626"-16,0 0 19 16,0 0 19-16,0 0-17 15,0 0 6-15,48-18 8 16,-41 18-19-16,0 0 2 15,-4 1 1-15,0 12-2 0,-3 1 6 16,0 4 1-16,0 0-4 16,-8 1 6-16,-1-5-5 15,-1-2-5-15,6-2-1 16,1-4 1-16,1-3 7 16,2-1 1-16,0 0-1 15,0-1-10-15,13-1-9 16,9 0-6-16,2 0-26 15,6 0-140-15,1-12-599 16</inkml:trace>
  <inkml:trace contextRef="#ctx0" brushRef="#br0" timeOffset="47189.82">27052 5535 95 0,'0'0'698'15,"0"0"-599"-15,0 0-7 16,0 0 3-16,0 0-61 16,0 0-30-16,47 3 37 15,-12-1-6-15,3-1-18 16,4-1-13-16,-6 0-4 16,-5 0-24-16,-6 0-88 15,-8 0-106-15,-5 0-159 16</inkml:trace>
  <inkml:trace contextRef="#ctx0" brushRef="#br0" timeOffset="47407.09">27192 5429 649 0,'0'0'244'16,"0"0"-197"-16,0 0 40 15,0 0-52-15,0 0 14 16,0 0 29-16,0 103-38 16,0-67-26-16,0-2-14 15,0-4-8-15,0-1-77 0,12-9-163 16,7-12-494-16</inkml:trace>
  <inkml:trace contextRef="#ctx0" brushRef="#br0" timeOffset="48397.37">27648 5355 200 0,'0'0'187'0,"0"0"-127"16,0 0 51-16,0 0 4 15,0 0-12-15,0 0-9 16,0-6-11-16,0 2-38 15,0 1-25-15,0 2 14 16,0-1-4-16,0 2-11 16,0 0-3-16,0 0-4 15,0 0-12-15,-1 2 0 0,-8 16 0 16,-2 8 25 0,2 6-8-16,2 3-11 0,1 4 0 15,6-2-2-15,0 0-1 16,0-3-3-16,12-6-2 15,4-5 2-15,7-7-4 16,3-7-2-16,4-5-3 16,3-4-2-16,2 0 4 15,-4-13 3-15,-4-9 1 16,-5-2 3-16,-10-8 1 16,-6-6 0-16,-6-1 5 15,0 0-3-15,0-1 2 16,-7 8 4-16,-6 5-4 15,-1 9 11-15,-1 6 3 16,-2 7-18-16,-2 5-1 0,1 0-15 16,-3 0-65-16,3 12-60 15,0 4-50-15,6 0-139 16</inkml:trace>
  <inkml:trace contextRef="#ctx0" brushRef="#br0" timeOffset="48778.02">27660 5542 717 0,'0'0'302'0,"0"0"-289"15,0 0 33-15,0 0 5 16,0 0-28-16,0 0-8 16,-4-58-15-16,13 58-3 15,4 0 3-15,4 0 0 16,2 9 1-16,2 2-1 15,0 0 2-15,1-5 2 0,-1 0 16 16,-5-3 9-16,-2-3 8 16,-7 0-19-16,-4 0-18 15,-3 0-17-15,0 0-74 16,0 0-254-16</inkml:trace>
  <inkml:trace contextRef="#ctx0" brushRef="#br0" timeOffset="49236.3">27963 5615 699 0,'0'0'110'16,"0"0"-83"-16,0 0 6 16,0 0-10-16,0 0-6 15,0 0 23-15,-6 28 3 16,3-8-15-16,1-2-15 15,2-1-13-15,0-5 1 16,0-2-3-16,8-5 2 0,3-5 0 16,2 0 20-16,3 0 21 15,1-12-8-15,-5-6-11 16,-2-2 4-16,-3-1-10 16,-4 1 6-16,-1 6-1 15,-2 1-16-15,0 6 7 16,-5 5-12-16,-11 2-28 15,-6 0-31-15,-1 15-46 16,0 4-45-16,3-1-133 16</inkml:trace>
  <inkml:trace contextRef="#ctx0" brushRef="#br0" timeOffset="50097.87">28143 5500 448 0,'0'0'463'16,"0"0"-412"-16,0 0-10 15,0 0-3-15,0 0-8 16,0 0-1-16,-20-41-14 16,20 32-15-16,4 4-13 15,1 1-1-15,2 4 5 0,-1 0 6 16,2 0 3-16,1 8 6 16,-1 14-1-16,-2 5 13 15,-4 3-2-15,-2 3 13 16,0-3 18-16,0-4-12 15,-3-4 2-15,-3-8-8 16,0-7-12-16,3-6-11 16,3-1 3-16,0 0 3 15,0-15 1-15,0-11-13 16,7-8-43-16,13-5-1 16,7-3-7-16,3 7 8 15,1 4 12-15,-6 12 9 16,-3 9 12-16,-5 5 10 0,-4 5 12 15,-2 0-6 1,-4 5-4-16,0 9-2 0,-2 1 0 16,-2 0-2-16,-1-1 2 15,-1-6 4-15,1-2-3 16,-1-4 1-16,-1-2 1 16,0 0 9-16,0 0 7 15,0-5-2-15,0-8-13 16,-10 1-1-16,-4-1-3 15,-1 4-1-15,-4 6-1 16,-2 3-4-16,0 0 3 16,-4 18 3-16,0 6 1 15,2 4 10-15,8 3-1 16,5-1 5-16,10-4 6 16,0-3-8-16,6-5-8 0,13-4 5 15,10-5 11-15,5-4-9 16,6-5-12-16,-1 0-29 15,-2 0-91-15,-7-5-185 16</inkml:trace>
  <inkml:trace contextRef="#ctx0" brushRef="#br0" timeOffset="50376.86">28520 5675 973 0,'0'0'67'0,"0"0"-60"15,0 0 1-15,0 0 12 16,0 0 25-16,0 0 16 16,50-51-17-16,-50 51-29 15,0 0-15-15,0 7-16 16,0 12 16-16,-8 4 12 15,0 2 4-15,0 2-15 16,5-2-1-16,2-1-55 16,1-6-103-16,3-11-268 15</inkml:trace>
  <inkml:trace contextRef="#ctx0" brushRef="#br0" timeOffset="51272.87">28706 5476 409 0,'0'0'429'16,"0"0"-334"-16,0 0-7 0,0 0-45 15,0 0-17 1,0 0-9-16,8-63-9 0,5 52-8 16,-3 4-8-16,1 4-3 15,-2 3 5-15,0 0 6 16,0 12 1-16,-1 12 1 15,-3 6 10-15,-2 5 26 16,-3-1-1-16,0-1 3 16,-2-4-5-16,-8-7 3 15,1-6-10-15,0-5-12 16,5-10-12-16,-1-1 1 16,1 0 9-16,-1-8-6 15,2-12-8-15,3-5-41 16,0-3-15-16,14 0 2 15,5 3-7-15,5 5 17 0,-2 6 17 16,-2 5 22-16,-2 3-2 16,-2 4 7-16,-4 2 7 15,0 0 13-15,-2 0-13 16,-2 7-7-16,-1 3 4 16,1 0 0-16,1-5-1 15,-3 0-1-15,0-5-2 16,-2 0 9-16,-1 0 5 15,0-3 7-15,-1-7-16 16,-2 0 3-16,0 0 12 16,0 1-3-16,0 2-6 15,-8 4-8-15,-1 3-3 0,-7 0-4 16,-1 5-6 0,-3 15 10-16,0 5 7 0,2 3 2 15,8 0 1-15,4-3 3 16,6-3 1-16,0-5-8 15,0-5-2-15,13-2 0 16,5-3-3-16,8-6-1 16,2-1-15-16,5 0-58 15,-3-8-102-15,-4-3-366 16</inkml:trace>
  <inkml:trace contextRef="#ctx0" brushRef="#br0" timeOffset="51569.85">29054 5562 719 0,'0'0'99'16,"0"0"-92"-16,0 0 7 16,0 0 12-16,0 0 17 15,82-4 39-15,-70 13-26 16,-2 3-20-16,-5 2-17 15,-5 2-13-15,0 1 0 16,-5 1 11-16,-10-1 17 16,-1 0 10-16,3-4-5 0,6-5-13 15,4-4-11 1,3-1-9-16,0-2-5 0,0-1-1 16,6 0-3-16,15 0-22 15,9 0-73-15,4 0-164 16</inkml:trace>
  <inkml:trace contextRef="#ctx0" brushRef="#br0" timeOffset="51981.21">29410 5532 870 0,'0'0'168'0,"0"0"-97"16,0 0-13-16,0 0-35 15,87 0-23-15,-44 0 0 16,-1 0-33-16,-7 0-33 15,-6 0-48-15,-13 0-157 16,-6 0-348-16</inkml:trace>
  <inkml:trace contextRef="#ctx0" brushRef="#br0" timeOffset="52177.86">29487 5403 16 0,'0'0'863'0,"0"0"-791"0,0 0-44 16,0 0-10-16,0 0 73 15,-2 96-48-15,2-61-24 16,0 2-12-16,9-1-7 16,0-4-78-16,3-10-177 15</inkml:trace>
  <inkml:trace contextRef="#ctx0" brushRef="#br0" timeOffset="54238.78">27949 5679 94 0,'0'0'388'16,"0"0"-346"-16,0 0 33 15,0 0 35-15,0 0-8 16,0 0-24-16,-2 0 4 16,2-2-8-16,0 0-21 15,2 0-20-15,4 0-24 16,2-1-7-16,0 2-2 0,-2 0 0 16,2 1-3-16,0 0-1 15,-2 0 3-15,-2 0 1 16,1 2-3-16,1 5 3 15,-3 3 2-15,-2 0 4 16,-1 1 1-16,0 0 0 16,0 1 2-16,0-3 7 15,-1-1 2-15,-8-2 2 16,3-1-1-16,0-2-6 16,0 0-4-16,0-1-3 15,3-1-6-15,-1-1 0 16,4 1 1-16,0-1-1 15,0 0-1-15,0 0 0 0,0 0 0 16,0 0-6-16,0 0-7 16,5 0 3-16,3 0 3 15,4 0 8-15,0 0 5 16,-2 0-5-16,1 0-5 16,-3 0-3-16,0 0 0 15,1 5-2-15,-1 1-2 16,0 1 2-16,-2 0 6 15,-1 1 3-15,-2 0-3 16,-2 2-2-16,-1 0 3 16,0 3 3-16,0-1 0 15,-1 2 6-15,-8 0 3 0,-3-3 8 16,2-1-5-16,0-2 1 16,3-4 4-16,0-3-4 15,2-1-7-15,1 0 0 16,1 0-6-16,0 0-4 15,0 0-35-15,3 0-52 16,0-7-77-16,0-9-324 16</inkml:trace>
  <inkml:trace contextRef="#ctx0" brushRef="#br0" timeOffset="55340.62">29998 5372 441 0,'0'0'205'16,"0"0"-94"-16,0 0-2 15,0 0-37-15,0 0-14 16,0 0-6-16,0-19-31 0,-6 32-21 15,-2 14 0 1,-3 11 33-16,2 6-9 0,1 2-19 16,4 3-1-16,4-6-3 15,0-6-1-15,0-5-1 16,10-9-2-16,7-11-11 16,4-7 3-16,7-5 11 15,5-5 19-15,3-17-9 16,0-9 0-16,-4-9-4 15,-3-5 11-15,-6-6-16 16,-3-2 6-16,-10 1-6 16,-7 4-1-16,-3 9 2 0,0 10 25 15,-10 11 6 1,-10 8-4-16,-5 10-29 0,-5 0-2 16,-5 11-5-16,-1 13-9 15,3 4-29-15,3 5-47 16,8 2-45-16,10-3-131 15,9-6-284-15</inkml:trace>
  <inkml:trace contextRef="#ctx0" brushRef="#br0" timeOffset="55611.24">29998 5584 460 0,'0'0'565'0,"0"0"-490"16,0 0 5-16,0 0-25 16,0 0-55-16,25-75-9 15,-2 69 4-15,-1 6 3 16,1 0-11-16,-1 1 10 16,-4 13-1-16,0-1-1 15,-5 0 5-15,2-5 1 16,-4-2 4-16,-1-3 10 15,-1-3-15-15,-2 0-20 16,-1-7-136-16,-1-9-657 16</inkml:trace>
  <inkml:trace contextRef="#ctx0" brushRef="#br0" timeOffset="56158.75">30295 5613 575 0,'0'0'252'16,"0"0"-206"-16,0 0 91 15,0 0-34-15,0 0-48 16,0 0-13-16,0-13-14 15,0 23-22-15,0 7 7 16,0 5 39-16,-3-1-24 16,-1-5-16-16,2-3-7 15,1-5-4-15,1-3 2 16,0-5-3-16,0 0-2 0,3 0-6 16,13 0 8-16,5-10-7 15,1-3 7-15,1 3-14 16,-7 4 9-16,-9 4 5 15,-4 2 0-15,-3 0 0 16,0 0-1-16,0 10 1 16,2 4 8-16,-1 3-2 15,-1 1-6-15,0 4-13 16,0-3-98-16,0-5-207 16</inkml:trace>
  <inkml:trace contextRef="#ctx0" brushRef="#br0" timeOffset="57154.18">30655 5509 667 0,'0'0'166'16,"0"0"-84"-16,0 0 18 0,0 0-47 15,0 0-22-15,0 0-2 16,-5-5-11-16,5 0-11 16,0-2-7-16,0-4-6 15,8-2 1-15,5 0-1 16,1 2-1-16,0 1 6 16,0 4 1-16,0 3-2 15,-4 2-3-15,0 1 3 16,0 0 2-16,-4 17 1 15,0 4-1-15,-4 6 12 16,-2 1 10-16,0 0-12 16,-6-2 13-16,-9-4 9 15,3-6-4-15,1-5-6 16,5-8-10-16,2-3-1 0,1 0 0 16,2 0 13-16,1-3-3 15,0-15-18-15,0-6-3 16,4-2-26-16,16 1 4 15,5 1-9-15,2 5 0 16,-5 3 25-16,-2 4-4 16,-4 8 4-16,-7 2 2 15,-2 2 3-15,1 0-3 16,1 4-3-16,0 4-5 16,-2 4-1-16,1-4 10 15,2-1 1-15,-4-3-6 16,-3-2 1-16,0-2 7 15,-3 0 4-15,0 0 7 0,0-3 0 16,0-7-11-16,0 0 15 16,0 0-7-16,0 2-8 15,-3 2-2-15,-6 5-3 16,-3 1 0-16,-1 0-1 16,-5 7-1-16,3 9 7 15,-3 5 2-15,3 3 10 16,2-1-5-16,5 0 9 15,5-3-5-15,3-1 3 16,0-2-11-16,15-2 3 16,3-3 5-16,3-6-8 15,6-1-6-15,5-5-21 0,4 0-91 16,2-1-315 0</inkml:trace>
  <inkml:trace contextRef="#ctx0" brushRef="#br0" timeOffset="57614.21">31130 5615 518 0,'0'0'287'0,"0"0"-191"0,0 0 37 16,0 0-49-16,0 0-45 15,0 0-14-15,2 28 31 16,-7-7 1-16,1 0-47 15,-3-1-10-15,4 0-15 16,1-5-78-16,2-5-195 16</inkml:trace>
  <inkml:trace contextRef="#ctx0" brushRef="#br0" timeOffset="59142.04">31162 5338 128 0,'0'0'692'0,"0"0"-591"0,0 0-70 16,0 0-10-16,0 0-9 15,0 0 12-15,-12-24-19 16,27 14-5-16,1 3-21 16,1 1 21-16,-1 4 0 15,-6 0 2-15,-2 2 23 16,-2 0-12-16,-3 0-2 15,-1 0-5-15,0 4-6 16,-2 10 8-16,0 6 14 16,0 2-3-16,-2 1 4 0,-9-1-7 15,0-1-12 1,1-5-2-16,4-3 2 0,3-6-3 16,2-4 1-16,1-3 7 15,0 0 14-15,0 0 4 16,4 0-2-16,12 0 3 15,3 0-6-15,1 2-9 16,1-1-13-16,-7 2-4 16,-1 3-60-16,-6 4-72 15,-1 0-99-15,0 1-492 16</inkml:trace>
  <inkml:trace contextRef="#ctx0" brushRef="#br0" timeOffset="59818.88">31471 5686 1107 0,'0'0'12'16,"0"0"-12"-16,0 0-130 15,84 0-61-15,-54 0-236 16</inkml:trace>
  <inkml:trace contextRef="#ctx0" brushRef="#br0" timeOffset="59952.48">31799 5695 609 0,'0'0'363'0,"0"0"-363"0,0 0 0 15,0 0-100-15,0 0-93 16,95 0-137-1</inkml:trace>
  <inkml:trace contextRef="#ctx0" brushRef="#br0" timeOffset="60065.41">32188 5695 727 0,'0'0'0'0,"0"0"-41"15,0 0-44-15,0 0-99 16</inkml:trace>
  <inkml:trace contextRef="#ctx0" brushRef="#br0" timeOffset="60178.28">32464 5707 420 0,'0'0'268'16,"0"0"-268"-16,0 0-85 0,0 0-120 15</inkml:trace>
  <inkml:trace contextRef="#ctx0" brushRef="#br0" timeOffset="70072.22">24548 5850 304 0,'0'0'70'0,"0"0"-50"0,0 0 23 16,0 0 5-16,0 0 18 15,0 0-9-15,0 0 0 16,0 0-8-16,0 0-1 15,0 0 1-15,0 0-12 16,0 0-8-16,0 0-5 16,0 2-3-16,0-1-3 15,12-1-10-15,13 1-3 16,14 2 15-16,12-1 0 16,12-2-17-16,9 0-3 15,3 0-30-15,0 0-116 16,-7-2-229-16</inkml:trace>
  <inkml:trace contextRef="#ctx0" brushRef="#br0" timeOffset="70777.33">26317 5828 621 0,'0'0'51'15,"0"0"-51"-15,108 10-27 16,-47-7-166-16</inkml:trace>
  <inkml:trace contextRef="#ctx0" brushRef="#br0" timeOffset="75104.98">17786 6700 846 0,'0'0'241'0,"0"0"-227"15,0 0-14-15,0 0-5 16,0 0-9-16,0 0-36 15,93 0-96-15,-72 6-84 16,1-1-194-16</inkml:trace>
  <inkml:trace contextRef="#ctx0" brushRef="#br0" timeOffset="75217.13">18304 6731 696 0,'0'0'0'15,"0"0"-161"-15</inkml:trace>
  <inkml:trace contextRef="#ctx0" brushRef="#br0" timeOffset="75337.14">18664 6710 269 0,'0'0'0'0</inkml:trace>
  <inkml:trace contextRef="#ctx0" brushRef="#br0" timeOffset="75448.39">18911 6698 554 0,'0'0'0'16,"0"0"-146"-16</inkml:trace>
  <inkml:trace contextRef="#ctx0" brushRef="#br0" timeOffset="80272.23">18082 6320 161 0,'0'0'108'16,"0"0"21"-16,0 0 2 16,0 0 10-16,0 0-33 15,0 0-21-15,-25 21 8 16,25-19-4-16,0-2-27 0,0 0-15 16,0 0-22-16,0 0-19 15,0 0-3-15,-2 0-1 16,2 0 0-16,0 0-2 15,0 0-2-15,0-3 0 16,0-7-34-16,0-2-18 16,9 1 22-16,3 1-4 15,0 2 21-15,3 3 3 16,0 0 10-16,-1 3 3 16,-3 2 3-16,-3 0 12 15,-1 5 3-15,-7 20-11 16,0 12 12-16,0 7 19 15,-15 2 9-15,-2 1-11 16,-2-3 1-16,0-6-13 16,4-6 5-16,0-6-19 0,5-9-6 15,2-8-5-15,5-6 0 16,3-3 0-16,0 0-2 16,0-16-13-16,9-19-62 15,13-11-6-15,5-9 2 16,4-4-11-16,2 4-40 15,-1 9 76-15,-3 8 47 16,-4 13 7-16,-6 9 9 16,-4 9 18-16,-5 7 17 15,-2 0 6-15,-1 7-20 16,2 13-12-16,0 1-14 16,-1 2 2-16,-1-2-3 0,3-7 0 15,-5-4 1 1,1-7-4-16,-5-3-2 0,1 0 2 15,-2 0 5-15,0-5 11 16,0-11-14-16,0-1-2 16,-5 0-2-16,-7 3-6 15,-2 5 8-15,-3 8 14 16,-1 1 6-16,-4 3-10 16,-1 15 1-16,1 10 7 15,1 8 3-15,9 3-2 16,8 1 17-16,4-1-8 15,1-3-3-15,19-7-18 16,7-4 9-16,4-6-9 0,3-8-7 16,5-8-6-16,1-3-85 15,1-7-152-15,-4-16-516 16</inkml:trace>
  <inkml:trace contextRef="#ctx0" brushRef="#br0" timeOffset="80962.22">18564 6627 738 0,'0'0'89'0,"0"0"8"15,0 0 26-15,0 0-40 16,0 0-41-16,0 0-10 16,0 0-17-16,0 0-15 15,4 0 0-15,2 0 7 16,0 0 0-16,1-6-7 16,-2-3 6-16,1 1-2 0,0-4-4 15,-1-1 0-15,-1 2 0 16,-2 2 1-16,-2 2 0 15,0 2 1-15,0 5 8 16,0 0 3-16,0 0-13 16,0 10-4-16,0 12 4 15,-2 10 13-15,-2 2 20 16,1-1-16-16,3-3 4 16,0-3-10-16,0-6-3 15,0-5-8-15,0-8-2 16,0-6-63-16,0-2-84 15,0-8-530-15</inkml:trace>
  <inkml:trace contextRef="#ctx0" brushRef="#br0" timeOffset="82124.09">18635 6139 638 0,'0'0'68'16,"0"0"-40"-16,0 0 27 15,0 0-20-15,0 0-23 16,0 0-2-16,68-72-5 15,-64 68 5-15,-1 1 15 16,-3 3 24-16,0 0 18 16,0 0-21-16,0 0-32 15,-4 5-2-15,-2 10 21 16,0 7-3-16,3 3 1 0,3-2-15 16,0 3-8-16,1-3-8 15,10-4-7-15,2-2-16 16,-1-4-41-16,-3-4-28 15,-3-4-23-15,-5-2-39 16,-1-3 9-16,0 0 45 16,-5 0 100-16,-9 0 6 15,2 0 90-15,0 0 50 16,5 0-25-16,2 0-15 16,4 0-27-16,1 0-36 15,0 2-1-15,0-1-11 16,0 2-31-16,9 3 1 15,4-1-12-15,3 1-5 16,2-2-51-16,0-3-55 16,-3-1-85-16,-6 0-228 0</inkml:trace>
  <inkml:trace contextRef="#ctx0" brushRef="#br0" timeOffset="82395.22">18583 5965 273 0,'0'0'457'0,"0"0"-337"0,0 0 25 15,0 0-54-15,0 0-47 16,0 0-26-16,-15 60 22 15,15-25-25-15,0 2-10 16,11 0-2-16,3-3-3 16,0 0-38-16,1-9-48 15,-3-8-83-15,0-14-154 16</inkml:trace>
  <inkml:trace contextRef="#ctx0" brushRef="#br0" timeOffset="82583.85">18767 5932 553 0,'0'0'119'0,"0"0"56"16,50 104 7-16,-29-57-84 16,-4 3-34-16,-3 2-33 15,-7 1-31-15,-7 1-3 16,-7-3-94-16,-19-8-303 15</inkml:trace>
  <inkml:trace contextRef="#ctx0" brushRef="#br0" timeOffset="83676.33">19023 6326 536 0,'0'0'470'16,"0"0"-402"-16,0 0 9 15,0 0-25-15,0 0-40 16,0 0-12-16,-7-51-22 16,25 26-16-16,2 0-28 15,2 3-29-15,0 5 16 16,-4 6 47-16,-6 7 21 15,-3 4 11-15,-4 0 2 16,-3 8 24-16,-2 16 45 0,0 13-8 16,0 8-2-16,-10 6 22 15,-7-1-29-15,-2 0-14 16,-2-5-1-16,2-8-16 16,-1-5-4-16,2-10-7 15,3-6-10-15,8-12-2 16,4-4 0-16,3 0-4 15,0-21-6-15,7-12-60 16,19-16-52-16,8-6 18 16,5-2-14-16,-2-2-1 15,0 9 13-15,-7 10 106 16,-6 12 9-16,-4 13 54 0,-10 8 11 16,-1 7-19-1,-5 0-40-15,-1 17 4 0,0 6 13 16,-1 6-10-16,1-4-11 15,3-4-7-15,0-8 0 16,-2-6 1-16,-1-4-5 16,-1-3 0-16,1 0 15 15,-3-13 15-15,0-8-26 16,0-3-4-16,-5 1-4 16,-8 6 3-16,1 6 2 15,0 9 6-15,-6 2 7 16,-1 13 5-16,-4 16-8 15,1 9 6-15,3 4 1 0,5 2 10 16,6-3 3 0,8-6-1-16,0-4-13 0,2-7-4 15,16-4-4 1,4-6-1-16,7-5-8 0,8-8-23 16,5-1-97-16,6-13-253 15</inkml:trace>
  <inkml:trace contextRef="#ctx0" brushRef="#br0" timeOffset="85176.34">19496 6546 560 0,'0'0'98'0,"0"0"-53"16,0 0 48-16,0 0-34 15,0 0-8-15,0 0 6 16,-3 0-4-16,2 0-10 0,1 0 4 16,-2 0 1-16,1 0-11 15,-1-1-18-15,2-4-1 16,0 0-7-16,0 1-7 15,0-1-4-15,0 2 0 16,0 1-2-16,5-1-8 16,4 0 3-16,2 1 3 15,2 2-3-15,-3 0 7 16,2 0-2-16,-2 2 1 16,-2 9-1-16,-3 3 0 15,-5 6-1-15,0 1-2 16,-3 4 5-16,-14-3 9 15,-2-1 0-15,2-4 6 0,2-5-3 16,8-2-2 0,5-7-5-16,2-1 0 0,0-2-2 15,0 0-3-15,8 0-1 16,8 0 0-16,5 0-43 16,0 0-88-16,0-2-231 15</inkml:trace>
  <inkml:trace contextRef="#ctx0" brushRef="#br0" timeOffset="85942.29">19512 6097 718 0,'0'0'183'15,"0"0"-39"-15,0 0-77 16,0 0-40-16,0 0-16 16,59-81-8-16,-41 59-3 15,-6 2 0-15,-2 6-2 16,-5 6-2-16,-5 3 4 0,0 4-2 16,0 1-3-16,0 0 5 15,0 1 2-15,-6 13 9 16,-1 3-2-16,0 5 3 15,6 5 2-15,-1 1 0 16,2 2-11-16,0-2-3 16,0-3-2-16,0-1-16 15,2-4-18-15,-1-3-10 16,-1-6-10-16,0-1-30 16,-4-3 17-16,-10-3 69 15,-4 0 10-15,0-1 26 16,-2-1 13-16,2-1 7 15,4-1-9-15,5 0 1 16,5 0-5-16,4 0-10 16,0 0-7-16,0 0-26 0,9 0-2 15,7 0 0-15,8 0-6 16,1 0-15-16,-1 0-18 16,-4 0-24-16,-2 0-59 15,-8-3-86-15,-5-5-230 16</inkml:trace>
  <inkml:trace contextRef="#ctx0" brushRef="#br0" timeOffset="86204.86">19522 5859 552 0,'0'0'91'0,"0"0"35"16,0 0 10-16,0 0-25 15,-60 83-45-15,55-48-21 16,5 4-18-16,0-3-12 16,6 0-11-16,11-6-4 15,-1-5-11-15,-1-3-70 16,-1-9-100-16,-4-10-154 15</inkml:trace>
  <inkml:trace contextRef="#ctx0" brushRef="#br0" timeOffset="86423.23">19693 5838 496 0,'0'0'114'0,"0"0"74"16,52 91-37-16,-31-50-41 16,-1 2-41-16,-5-1-2 15,-6-1-15-15,-6-1-36 16,-3 5-16-16,-6-1-7 0,-21 3-55 16,-8-6-181-16</inkml:trace>
  <inkml:trace contextRef="#ctx0" brushRef="#br0" timeOffset="86978.2">18352 7045 648 0,'0'0'451'0,"0"0"-451"16,0 0-18-16,0 0-18 15,0 0-63-15,4 94-87 16,4-63-118-16</inkml:trace>
  <inkml:trace contextRef="#ctx0" brushRef="#br0" timeOffset="87096.61">18353 7438 424 0,'0'0'345'0,"0"0"-296"16,0 0-22-16,0 0-27 15,0 0-185-15,0 0-211 16</inkml:trace>
  <inkml:trace contextRef="#ctx0" brushRef="#br0" timeOffset="87247.75">18438 7608 409 0,'0'0'380'0,"0"0"-360"16,0 0 2-16,0 0-15 15,0 0-7-15,-28 74-57 16,28-63-50-16,5 0-64 16,4-1-37-16</inkml:trace>
  <inkml:trace contextRef="#ctx0" brushRef="#br0" timeOffset="88201.37">17988 8204 922 0,'0'0'76'0,"0"0"20"15,0 0-43-15,0 0-44 16,0 0-9-16,0 0-23 15,-5-89 2-15,31 72-13 16,3 4 25-16,3 5 9 0,-4 5 0 16,-1 3 1-1,-4 0 5-15,-4 18 6 0,-9 10-5 16,-3 10-1-16,-7 8 16 16,-2 2 7-16,-16 1 9 15,-4-5-4-15,-2-3-4 16,3-8 0-16,1-8-14 15,3-8-4-15,5-9-8 16,-1-6 0-16,5-2 2 16,2-14 11-16,6-19-17 15,0-12-40-15,9-12-8 16,19-5-21-16,11 2 5 16,3 6 6-16,1 15 3 0,-2 13 41 15,-6 15 14-15,-8 8 14 16,-8 3 14-16,-2 13-13 15,-5 11-14-15,-2 5 1 16,-6 1-2-16,-1-3-1 16,-1-9-1-16,-2-6 1 15,0-8-2-15,0-4 6 16,0 0 8-16,0 0 26 16,-11-17 4-16,-2-4-37 15,-4 4-4-15,0-2-1 16,3 8-8-16,1 5 8 15,5 6 1-15,1 0 10 16,-3 20-10-16,2 11 8 16,2 5 5-16,3 1 5 0,3-2 9 15,0-6-3-15,9-2-14 16,10-7 0-16,4-3-3 16,4-6-7-16,6-7-12 15,4-4-61-15,5 0-151 16,0-7-431-16</inkml:trace>
  <inkml:trace contextRef="#ctx0" brushRef="#br0" timeOffset="88723.93">18565 8400 1025 0,'0'0'51'16,"0"0"-34"-16,0 0-17 15,0 0 0-15,0 0-3 16,0 0 2-16,67-80-2 16,-57 73-3-16,-7 3 6 15,-3 4 0-15,0 0 14 16,0 5-6-16,-3 12-4 0,-7 6 41 16,0 6 4-1,-2-2-16-15,6-2-16 0,5-2-9 16,1-5-8-16,0-5-42 15,0-13-63-15,9 0-275 16</inkml:trace>
  <inkml:trace contextRef="#ctx0" brushRef="#br0" timeOffset="89698.02">18613 7826 485 0,'0'0'63'16,"0"0"-49"-16,0 0 37 0,0 0-23 15,0 0 1-15,0 0-10 16,0-6 7-16,0 6-8 15,0 0 10-15,0 0 15 16,0 0 6-16,0 0-4 16,0 0-16-16,-1 0-17 15,-1 0-2-15,2 6 7 16,-1 1-8-16,1 0-4 16,0-4-3-16,0 0 1 15,0-3 1-15,0 0 1 16,0 0 7-16,0 0 13 15,0 0 4-15,0 0-3 16,-2 0 0-16,2 0-11 0,-1 0-3 16,1 0-5-16,0 0 5 15,0 0 4-15,0 0 0 16,0 0 2-16,0 0-5 16,0 0-4-16,0 0-5 15,0 0-2-15,0 0-1 16,0 0-1-16,0 0-4 15,0 8-3-15,0 3-6 16,-2 6 13-16,2 4 1 16,0 1 0-16,-3 0 4 15,0 1-1-15,0-1 4 16,0-6-2-16,0-5-2 16,3-4-2-16,0-6 0 15,0-1 6-15,0 0 6 0,0-16-7 16,0-9-7-16,4-3-23 15,6 0-2-15,-1 2 0 16,1 7 16-16,-3 8-10 16,-2 5 16-16,-2 6 1 15,0 0-1-15,0 3 3 16,3 11 3-16,-3 4 15 16,1-1 7-16,-1-1-8 15,2-5-12-15,-1-4-2 16,2-4-3-16,3-3-5 15,2 0-15-15,1 0-2 16,1-10-10-16,-1-1-1 16,0 2 6-16,-5 4 27 0,-1 2 2 15,-3 3 2-15,-1 0 6 16,1 0 5-16,0 7 0 16,2 6-10-16,-3 4-5 15,1 1-37-15,0 0-119 16,2-8-235-16</inkml:trace>
  <inkml:trace contextRef="#ctx0" brushRef="#br0" timeOffset="89947.18">18866 7757 791 0,'0'0'40'16,"0"0"40"-16,0 0 42 15,0 97-56-15,5-65-5 16,0-2-18-16,-4 1-29 16,-1-3-14-16,0-2-12 15,-8-2-78-15,-12-7-114 16,-6-8-265-16</inkml:trace>
  <inkml:trace contextRef="#ctx0" brushRef="#br0" timeOffset="90203.27">18457 7829 617 0,'0'0'143'0,"-5"78"-3"0,5-32-36 16,0-1-55-16,16-1-44 15,7-1-5-15,4-3-127 16,3-11-214-16</inkml:trace>
  <inkml:trace contextRef="#ctx0" brushRef="#br0" timeOffset="91467.75">19120 8158 937 0,'0'0'97'16,"0"0"-31"-16,0 0-35 15,0 0-22-15,17-74-6 16,1 47-6-16,1 5 2 16,1 3-18-16,-3 6 0 15,-2 8 13-15,-3 5 6 16,-4 0-5-16,-1 14-2 16,-4 17 7-16,-3 11 13 15,0 8 12-15,-3 1 15 16,-11-4 1-16,0-5-9 15,-1-10-5-15,2-6-4 16,2-8 3-16,3-8-16 0,4-8-8 16,-2-2 3-16,5-1 3 15,1-22-8-15,0-10-26 16,1-16-53-16,21-7 3 16,7-6-3-16,4 1-25 15,1 15 12-15,-1 13 47 16,-3 18 45-16,-8 10 32 15,-3 5 11-15,-4 3-14 16,-4 17 13-16,-3 5-14 16,-1 2-22-16,-6-3-5 15,2-4 3-15,2-9-4 16,-4-5-2-16,1-6-2 16,-2 0 4-16,0-8 29 0,0-14-29 15,0-3-3 1,0 1 3-16,-12 1-5 0,-2 8-1 15,-1 5 6-15,-2 10 26 16,-3 0 11-16,-4 24-25 16,-1 15 17-16,1 10-8 15,7 7 11-15,4-1-4 16,9-4-6-16,4-9-5 16,0-7-14-16,19-9 2 15,8-8-4-15,6-9-1 16,5-9-29-16,8 0-70 15,-1-16-126-15,-6-4-307 16</inkml:trace>
  <inkml:trace contextRef="#ctx0" brushRef="#br0" timeOffset="91760.98">19531 8277 1017 0,'0'0'30'0,"0"0"-18"16,0 0 5-16,0 0-17 15,0 0 2-15,0 0 3 16,67-24 6-16,-55 47 1 0,-5 4 1 16,-2 1-5-16,-5 0 2 15,0-1 23-15,0-5 1 16,0-5-3-16,0-5-10 15,0-5-10-15,0-6-7 16,1-1-4-16,14 0-2 16,6 0-65-16,4-13-79 15,5-4-350-15</inkml:trace>
  <inkml:trace contextRef="#ctx0" brushRef="#br0" timeOffset="92204.49">19730 7671 688 0,'0'0'125'0,"0"0"-27"16,0 0 35-16,-49 91-60 15,40-50-12-15,5 2-8 16,4-6-25-16,0 2-20 16,0-7-8-16,10-4-10 15,4-6-61-15,4-8-40 16,1-10-122-16,1-4-336 15</inkml:trace>
  <inkml:trace contextRef="#ctx0" brushRef="#br0" timeOffset="92638.36">19795 7768 662 0,'0'0'151'0,"0"0"-118"16,0 0 61-16,0 0 13 15,0 0-48-15,0 0-14 16,21 74-7-16,-21-51-16 0,0-3-13 16,0-6-8-1,0-6-1-15,1-5-18 0,2-3-9 16,0 0 15-16,0-7 2 15,1-8-23-15,4-2-13 16,0 5 37-16,0 6 5 16,-3 6 4-16,-1 0 7 15,-1 0-1-15,3 8 7 16,0 6 1-16,1-1-1 16,0-2-8-16,0-1-3 15,5-4-2-15,1-5 0 16,3-1-8-16,1 0 3 15,-1 0 2-15,-3-3-1 16,-6 2 3-16,-4 1-1 16,-3 0-21-16,0 10-105 0,0 3 4 15,0-1-251-15</inkml:trace>
  <inkml:trace contextRef="#ctx0" brushRef="#br0" timeOffset="93208.84">20057 7720 436 0,'0'0'138'0,"0"0"12"16,0 0-12-16,0 0-38 15,0 0-16-15,0 0-2 16,24 70 0-16,-18-29-6 0,-6 3-16 16,0 0-33-16,0 0-27 15,-1-1 0-15,-15 2-69 16,-7-4-91-16,-1-6-475 15</inkml:trace>
  <inkml:trace contextRef="#ctx0" brushRef="#br0" timeOffset="93675.25">20335 8397 1160 0,'0'0'0'16,"0"0"-62"-16,0 0 1 16,94-16-114-16,-61 10-117 15</inkml:trace>
  <inkml:trace contextRef="#ctx0" brushRef="#br0" timeOffset="93794.42">20700 8371 803 0,'0'0'75'16,"0"0"-75"-16,0 0-122 16,0 0-134-16</inkml:trace>
  <inkml:trace contextRef="#ctx0" brushRef="#br0" timeOffset="93937.56">21042 8342 912 0,'0'0'102'0,"0"0"-66"16,0 0 15-16,0 0-48 0,0 0-6 16,0 0-15-1,12-5-165-15,-6-15-586 0</inkml:trace>
  <inkml:trace contextRef="#ctx0" brushRef="#br0" timeOffset="94461.15">20252 6588 744 0,'0'0'0'0,"0"0"-208"15,0 0-211-15</inkml:trace>
  <inkml:trace contextRef="#ctx0" brushRef="#br0" timeOffset="94582.78">20636 6608 205 0,'0'0'0'15</inkml:trace>
  <inkml:trace contextRef="#ctx0" brushRef="#br0" timeOffset="94707.77">20911 6589 910 0,'0'0'70'0,"0"0"-70"0,0 0-18 16,0 0-104-16,0 0-97 15</inkml:trace>
  <inkml:trace contextRef="#ctx0" brushRef="#br0" timeOffset="95398.19">21037 6070 105 0,'0'0'393'16,"0"0"-276"-16,0 0 23 15,0 0-16-15,0 0-13 16,0 0-40-16,-38-14-20 15,38 17-16-15,0 18-34 0,9 15 0 16,11 14 27-16,9 12-6 16,4 10-12-16,4 12 7 15,2 7-12-15,-2 11 1 16,-3 7-1-16,-11 7 0 16,-10 3 6-16,-11-4-8 15,-2-4-2-15,-8-8 4 16,-14-10-4-16,-8-8-2 15,-4-9 1-15,-2-11 0 16,-3-12-2-16,5-13-4 16,6-12-16-16,6-12-20 15,8-12-32-15,11-4-107 16,3-13-230-16</inkml:trace>
  <inkml:trace contextRef="#ctx0" brushRef="#br0" timeOffset="96291.88">21194 6083 294 0,'0'0'119'0,"0"0"-58"15,0 0 55-15,0 0-10 16,0 0-1-16,0 0-15 15,-27-33 2-15,27 33-16 16,0 0-15-16,0 0-19 0,0 0-19 16,0 10-14-16,5 12-4 15,8 12 24-15,4 11-3 16,2 11 5-16,2 11-7 16,1 9-7-16,4 5-3 15,2 10 2-15,0 5-4 16,1 4-8-16,-4 5-1 15,-8 4-2-15,-9 3 0 16,-8 2-1-16,0-3-1 16,-14-4 1-16,-6-7 1 15,1-7-1-15,1-11-5 16,1-9-9-16,1-4 11 16,-4-2 3-16,-3-7 1 15,-6-2 21-15,-2-1 7 0,-2-4-19 16,2-1 10-16,-1-1-1 15,4-3-16-15,0-3-3 16,1-4 1-16,5-4-1 16,4-9-3-16,4-8-5 15,8-9-5-15,3-5-13 16,3-6-30-16,0 0-38 16,0-20-179-16</inkml:trace>
  <inkml:trace contextRef="#ctx0" brushRef="#br0" timeOffset="101377.86">22424 7033 220 0,'0'0'219'0,"0"0"-176"15,0 0 51-15,0 0 3 16,0 0-7-16,0 0-6 16,0 0-10-16,1-20 3 0,-1 20-30 15,0 0 2-15,0 0 4 16,0 0-11-16,0 0-5 15,-5 1-28-15,-2 18-4 16,-6 12-4-16,1 14 6 16,-1 7-2-16,5 7 9 15,5 5-1-15,3 4 3 16,0 1-3-16,6-4-5 16,12-5-7-16,2-7-2 15,6-11-3-15,4-11-5 16,5-10-1-16,4-12 3 15,5-9-3-15,3-13 1 0,0-20 0 16,-6-8 2-16,-6-9 0 16,-14-8 5-16,-5-11-2 15,-8-6 2-15,-8-4 0 16,0 1 2-16,-2 3 0 16,-20 12 0-16,-4 12 23 15,-7 16 1-15,-4 14-8 16,0 12-16-16,-2 9-2 15,2 4-2-15,2 19-28 16,5 9-17-16,7 8-61 16,9 1-163-16,10-3-339 15</inkml:trace>
  <inkml:trace contextRef="#ctx0" brushRef="#br0" timeOffset="102225.28">22485 7354 646 0,'0'0'242'16,"0"0"-162"-16,0 0 22 15,0 0-24-15,0 0-12 16,0 0-25-16,-27 0-33 16,27 0-8-16,15 0-15 15,3 0 15-15,10 0 5 16,3 0 3-16,2 0-4 16,-3 0 3-16,-5 0-1 15,-4 0-3-15,-4 0-3 0,-3 0 0 16,-5 0 1-1,-4 0-1-15,-3 0 2 0,-2 0-1 16,0 0 3-16,0 0 5 16,0 0-1-16,-2 0 0 15,-1-2 7-15,0-4-13 16,3 0-2-16,0 1-4 16,0-2-13-16,0 1-3 15,0-1 8-15,0 0 5 16,0 1 7-16,0 3 0 15,0 0 2-15,0 3 10 16,0 0 2-16,0 0-2 16,0 0-9-16,0 0 3 15,-2 3-4-15,1 12 1 16,-1 3 13-16,2 3 6 0,0 0-7 16,0-4-1-16,0-1-11 15,0-6-3-15,0-3-17 16,0-3-47-16,-6-3-58 15,-8-1-122-15,-5 0-454 16</inkml:trace>
  <inkml:trace contextRef="#ctx0" brushRef="#br0" timeOffset="102456.66">22491 7259 784 0,'0'0'90'15,"0"0"-35"-15,0 0 53 16,0 0-61-16,0 0 7 16,0 0 37-16,4 86-58 15,6-53-32-15,-1 3-1 16,2-4-73-16,-1-8-189 15</inkml:trace>
  <inkml:trace contextRef="#ctx0" brushRef="#br0" timeOffset="103634.83">22975 7278 91 0,'0'0'663'0,"0"0"-582"16,0 0 37-16,0 0 1 15,0 0-33-15,0 0-31 16,-9 0-49-16,20 0-6 15,7 0 0-15,4 0 5 16,2 0-5-16,-2 0-46 16,-2 5-131-16,-8 0-116 15,-5-1-159-15</inkml:trace>
  <inkml:trace contextRef="#ctx0" brushRef="#br0" timeOffset="103797.87">22986 7420 34 0,'0'0'848'16,"0"0"-789"-16,0 0 16 15,0 0-19-15,0 0-45 16,0 0-10-16,104 20-1 16,-57-17-138-16,-1-3-297 15</inkml:trace>
  <inkml:trace contextRef="#ctx0" brushRef="#br0" timeOffset="104962.26">23375 6222 295 0,'0'0'88'16,"0"0"-42"-16,0 0 7 16,0 0 14-16,0 0 13 15,0 0-38-15,0-22 24 16,0 21 16-16,0 1-12 15,0 0 9-15,0 0-5 16,0 0-26-16,-1 0-26 16,-4 0-11-16,-1 4-11 15,-1 13 12-15,-4 7 2 16,2 10-3-16,-1 8 2 16,1 13 7-16,0 10 15 0,-3 10-18 15,0 9 5 1,2 8-9-16,1 7-8 0,6 13 0 15,3 7-4-15,0 7 0 16,16 5 1-16,-1 0 1 16,2-2-2-16,-2-3-1 15,-1-11 0-15,5-13-7 16,4-14-9-16,3-18 6 16,2-15 0-16,0-14 6 15,-7-15-11-15,-6-13-45 16,-3-13-52-16,-3-20-143 15,0-23-538-15</inkml:trace>
  <inkml:trace contextRef="#ctx0" brushRef="#br0" timeOffset="105627.92">23565 6185 358 0,'0'0'138'0,"0"0"4"16,0 0-24-16,0 0-38 15,0 0-19-15,0 0-4 16,-33 17 4-16,19 8-2 15,0 13-22-15,2 13-10 16,-2 16 7-16,5 13-3 16,3 16 11-16,2 13-9 15,2 17-12-15,2 13-13 16,0 3-3-16,0 7-5 16,8-6 1-16,7-10 0 0,4-8 1 15,2-12 0 1,-1-12-2-16,0-13 0 0,1-11-2 15,-1-7 1-15,-3-9-1 16,-3-12-31-16,-4-9-65 16,-8-17-72-16,-2-18-297 15</inkml:trace>
  <inkml:trace contextRef="#ctx0" brushRef="#br0" timeOffset="106756.27">24004 6409 139 0,'0'0'207'0,"0"0"-119"16,0 0 26-16,0 0 10 15,0-71-27-15,0 63 22 16,-2 5-6-16,-2 3-36 16,1 0-23-16,-2 4-18 15,-3 19-31-15,-2 11 9 16,3 8 21-16,2 5-17 15,5-3-14-15,0-5-3 16,11-5 0-16,6-7-1 16,4-12-11-16,-1-8-4 15,1-7 2-15,1-4 4 16,-4-20 7-16,0-10 1 16,-8-8 1-16,-7-6-1 15,-3-4 1-15,0-2 4 0,-6 5-3 16,-7 9 2-16,-2 12 9 15,1 16-6-15,0 10-6 16,-1 2-48-16,0 19-35 16,4 12-67-16,7 3-122 15</inkml:trace>
  <inkml:trace contextRef="#ctx0" brushRef="#br0" timeOffset="106966.34">24004 6409 450 0</inkml:trace>
  <inkml:trace contextRef="#ctx0" brushRef="#br0" timeOffset="107069.27">24004 6409 450 0,'-25'64'462'0,"24"-64"-343"0,-2-7-6 0,3-2-16 15,0 4-48-15,0-1-45 16,12 1-4-16,9 3-8 16,1 2-1-16,5 0-24 0,-3 1-42 15,-5 9-68-15,-4 0-161 16</inkml:trace>
  <inkml:trace contextRef="#ctx0" brushRef="#br0" timeOffset="107489.68">24208 6511 711 0,'0'0'200'0,"0"0"-163"15,0 0-34-15,0 0 5 16,0 0-8-16,0 0 5 16,3 86-5-16,10-69 0 15,-1-8-2-15,0-3-10 16,0-6 12-16,-1 0 0 0,-4-12 34 16,-2-8 3-16,-5-6 4 15,0 2-19-15,0 3-3 16,-3 6-8-16,-6 6-11 15,-4 9-28-15,-3 0-45 16,0 11-100-16,-1 11-125 16</inkml:trace>
  <inkml:trace contextRef="#ctx0" brushRef="#br0" timeOffset="108088.43">23987 6843 690 0,'0'0'126'16,"0"0"-65"-16,0 0 2 15,-55 82-14-15,41-36-6 16,4 1-20-16,4 2-8 16,6-6-7-16,0-9-4 15,0-8-2-15,15-11-2 16,1-10 2-16,7-5-1 15,2-1 2-15,2-21 8 0,-2-6 0 16,-2-10-6-16,-6-3 4 16,-6-6 1-16,-6-2-1 15,-5 0-1-15,0 4-5 16,-2 10-3-16,-10 13 0 16,-4 11 17-16,-4 11-17 15,-2 0-1-15,-7 16-41 16,4 11-62-16,4 1-89 15,11-1-253-15</inkml:trace>
  <inkml:trace contextRef="#ctx0" brushRef="#br0" timeOffset="108344.93">23924 7002 1003 0,'0'0'42'16,"0"0"9"-16,0 0-12 16,0 0-35-16,0 0 1 15,0 0 4-15,60-27 5 16,-35 31 1-16,-1 5-8 16,-1-4-1-16,-4-1 10 15,-5-2 8-15,-5-2-6 16,-4 0-18-16,-5 0-46 0,0-8-147 15,0 5-573 1</inkml:trace>
  <inkml:trace contextRef="#ctx0" brushRef="#br0" timeOffset="108838.2">24181 7106 813 0,'0'0'171'0,"0"0"-146"15,0 0-25-15,3-86 15 16,3 62-9-16,1 5 1 16,-2 3 15-16,-2 6-9 0,-2 7-4 15,-1 2 9-15,0 1 1 16,0 0-4-16,0 0-15 15,0 18-12-15,0 7 12 16,0 9 2-16,0-1 5 16,0-1-4-16,3-3-3 15,2-3-2-15,-2-7-7 16,0-5-4-16,1-6-12 16,-4-4-3-16,0-4 4 15,0 0 18-15,0 0-1 16,0 0 7-16,-9 0 8 15,-3 0 23-15,-4 1-24 0,2 2 4 16,2 2 11-16,4-2-1 16,5-2-3-16,1 0-3 15,2 2-10-15,0-1-5 16,5 2 0-16,9 0 13 16,5-2 5-16,3 0-1 15,3-2-10-15,3 0-7 16,-1 0-81-16,-4 0-156 15,-5 0-377-15</inkml:trace>
  <inkml:trace contextRef="#ctx0" brushRef="#br0" timeOffset="109460.64">24011 7397 961 0,'0'0'181'0,"0"0"-181"15,0 0-17-15,0 0-60 16,0 0-60-16,0 0 12 15,1 48-322-15</inkml:trace>
  <inkml:trace contextRef="#ctx0" brushRef="#br0" timeOffset="109603.99">24030 7593 624 0,'0'0'298'0,"0"0"-298"15,0 0-40-15,0 0-165 16,0 0-306-16</inkml:trace>
  <inkml:trace contextRef="#ctx0" brushRef="#br0" timeOffset="109731.87">24024 7735 727 0,'0'0'83'15,"0"0"-83"-15,0 0-146 16,0 0-306-16</inkml:trace>
  <inkml:trace contextRef="#ctx0" brushRef="#br0" timeOffset="109873.63">24024 7735 378 0,'42'86'457'0,"-45"-83"-426"15,0 0 43 1,3 1-17-16,0 1-57 0,0 3-100 16,0-3-180-1</inkml:trace>
  <inkml:trace contextRef="#ctx0" brushRef="#br0" timeOffset="110029.16">24105 7927 810 0,'0'0'90'0,"0"0"-53"16,0 0 67-16,0 0-91 15,0 0-13-15,0 0-116 16,6 8-165-16</inkml:trace>
  <inkml:trace contextRef="#ctx0" brushRef="#br0" timeOffset="111390.4">24041 8197 120 0,'0'0'293'15,"0"0"-291"-15,0 0 72 16,0 0 27-16,0-76 26 15,0 70-22-15,0 2-27 16,-5 4 7-16,2 0-40 16,2 0-11-16,-4 9-7 15,-2 14-5-15,-2 11 8 16,0 7-4-16,2 1-6 0,3 1-9 16,4-3-3-1,0-4-8-15,0-5 1 0,10-7-3 16,7-6 2-16,4-8-12 15,0-8-1-15,6-2-1 16,4-15 14-16,1-10 2 16,-4-9 0-16,-4-3 0 15,-8-7 0-15,-2-6 2 16,-8-3-1-16,-6-3-1 16,0 6 6-16,0 7 1 15,-8 11 6-15,-7 9 13 16,2 13 11-16,-6 6-39 15,-3 4 0-15,-4 6-9 0,0 18-8 16,-1 9-10-16,5 8-33 16,6 0-58-16,4 0-102 15,10-9-266-15</inkml:trace>
  <inkml:trace contextRef="#ctx0" brushRef="#br0" timeOffset="111718.78">24050 8267 251 0,'0'0'623'15,"0"0"-525"-15,0 0 37 16,0 0-51-16,0 0-45 16,0 0-25-16,13-17-12 15,10 14-2-15,2 1 0 16,0 2 4-16,-2 0 0 16,-2 0-2-16,-7 0 0 15,-5-2-2-15,-3 2 0 16,-3-1-14-16,-3-1-42 15,0 1-66-15,0 1-167 0</inkml:trace>
  <inkml:trace contextRef="#ctx0" brushRef="#br0" timeOffset="112476.29">24308 8353 587 0,'0'0'142'16,"0"0"-66"-16,0 0 39 15,0 0 0-15,0 0-39 16,0 0-18-16,12-36-23 16,-8 40-30-16,1 13-3 0,-1 6 13 15,-2 2 9-15,-1-1 0 16,-1-4 2-16,2-8-15 15,-1-5-4-15,2-7 1 16,3 0-3-16,0-1 5 16,5-16 9-16,6-4-3 15,1 1-16-15,0 6-2 16,-7 7 1-16,-5 7 0 16,-1 0-7-16,4 3-3 15,1 11 8-15,0 3 2 16,-3 1 1-16,-2-1-2 15,-1 2-61-15,-1-8-83 16,2-8-314-16</inkml:trace>
  <inkml:trace contextRef="#ctx0" brushRef="#br0" timeOffset="113728.1">24491 6341 162 0,'0'0'62'15,"0"0"15"-15,0 0 12 0,0 0-36 16,0 0 23-16,0 0-22 15,-43-39 17-15,38 33-11 16,1 2 7-16,1 0-1 16,2 0-19-16,1 2-10 15,0 1 6-15,0 1 6 16,0 0-20-16,0 0-14 16,0 10-15-16,10 17 1 15,11 19-1-15,9 14 33 16,8 15-6-16,3 17 3 15,2 14-10-15,5 18-10 16,-2 13-1-16,0 8-9 0,-8 4 2 16,-12-10-2-16,-13-3 0 15,-12-9-2-15,-1-7-1 16,-12-9 6-16,-12-10 2 16,-1-10 8-16,1-12-4 15,3-14-3-15,5-16-6 16,4-16-4-16,6-16-21 15,3-16-65-15,3-2-103 16,1-32-349-16</inkml:trace>
  <inkml:trace contextRef="#ctx0" brushRef="#br0" timeOffset="114286.56">24699 6281 615 0,'0'0'56'0,"0"0"-32"15,0 0-13-15,0 0-1 16,50 79 126-16,-8-19-36 0,10 18-43 16,5 19 3-16,-2 19-17 15,-2 22-7-15,-16 16-18 16,-15 10-1-16,-17 2-8 15,-5-5-3-15,-24-4-1 16,-12-13 5-16,-6-7-10 16,-4-11-3-16,3-15-10 15,-2-14-35-15,3-20-47 16,5-24-125-16,8-27-384 16</inkml:trace>
  <inkml:trace contextRef="#ctx0" brushRef="#br0" timeOffset="116279.59">22143 7916 555 0,'0'0'251'0,"0"0"-141"15,0 0 38-15,0 0-63 0,0 0-44 16,-76 85-22-16,62-62-16 16,4-1-3-16,-3-1-36 15,1-6-61-15,-3-12-169 16,0-3-497-16</inkml:trace>
  <inkml:trace contextRef="#ctx0" brushRef="#br0" timeOffset="116467.26">22053 7390 909 0,'0'0'45'0,"0"0"-42"0,0 0-3 16,0 0-51-16,0 0-21 15,-37 76-128-15</inkml:trace>
  <inkml:trace contextRef="#ctx0" brushRef="#br0" timeOffset="117824.32">25744 6872 610 0,'0'0'137'15,"0"0"17"-15,0 0 1 16,0 0-53-16,0 0-25 16,0 0-33-16,-31-19-22 0,31 11-19 15,3-2-3-15,9 2-8 16,1 1-2-16,3 1 6 15,1 3 3-15,3 2 2 16,-2 1-2-16,1 0-1 16,-2 0 0-16,-1 12-3 15,-6 8 3-15,-2 6 1 16,-4 9-2-16,-4 7 3 16,0 8 11-16,-16 3 4 15,-8 1-7-15,-7-2-1 16,-7 0-4-16,-1-6-1 15,2-6 2-15,7-3-2 0,9-8-1 16,11-3 5-16,7-7-4 16,3-2-2-16,0-2 1 15,20-3 1-15,8-2 2 16,9-4 0-16,11-6-3 16,1 0-1-16,-1-4-46 15,-11-8-30-15,-8 1-71 16,-12-1-179-16</inkml:trace>
  <inkml:trace contextRef="#ctx0" brushRef="#br0" timeOffset="118276.54">25655 7130 562 0,'0'0'238'0,"0"0"-129"16,0 0 54-16,0 0-55 15,0 0-18-15,0 0-45 16,-8-6-42-16,28 6 5 15,11 0 7-15,11 2 12 16,1 6-8-16,-4 4-8 16,-10-2-11-16,-7 1-5 15,-7-1-59-15,-6-4-128 16,-5-6-318-16</inkml:trace>
  <inkml:trace contextRef="#ctx0" brushRef="#br0" timeOffset="119039.72">26114 7097 479 0,'0'0'190'16,"0"0"-78"-16,0 0 6 15,0 0-4-15,0 0-39 16,0 0-11-16,-1 0-12 15,1 0-24-15,1 0-5 16,12 0 1-16,7 0-6 16,9 0-4-16,0 0-14 15,1 0-7-15,-1 0-54 16,-1 0-51-16,-3 0-81 16,-1 0-142-16</inkml:trace>
  <inkml:trace contextRef="#ctx0" brushRef="#br0" timeOffset="119229.12">26127 7233 671 0,'0'0'295'15,"0"0"-282"-15,0 0 9 16,0 0-21-16,110 16-1 15,-55-16-80-15,3 0-149 0,-8 0-458 16</inkml:trace>
  <inkml:trace contextRef="#ctx0" brushRef="#br0" timeOffset="119789.74">26547 6772 722 0,'0'0'92'15,"0"0"-16"-15,0 0 12 16,0 0-33-16,0 0-40 16,0 0-6-16,38 76 17 15,-10-20 31-15,3 12-7 16,2 5 2-16,-2 2-14 15,1-7-19-15,-2-9-7 16,-2-8-9-16,-4-9 0 16,-8-7-2-16,-4-9-1 15,-7-10-25-15,-5-9-32 16,0-7-45-16,0 0-59 16,0-26-135-16</inkml:trace>
  <inkml:trace contextRef="#ctx0" brushRef="#br0" timeOffset="120080.78">26944 6764 389 0,'0'0'445'0,"0"0"-413"0,0 0-8 16,-27 81 107-16,2-17-23 16,-6 9-30-16,-5 8-13 15,-3-4-9-15,1-5-24 16,3-9-27-16,4-6-3 16,6-9-2-16,5-11-25 15,3-11-19-15,11-10-27 16,6-15-100-16,0-1-308 15</inkml:trace>
  <inkml:trace contextRef="#ctx0" brushRef="#br0" timeOffset="120471.15">26850 6710 816 0,'0'0'110'0,"0"0"20"15,0 0-18-15,0 0-42 16,0 0-64-16,0 0 3 16,91-4 1-16,-46 4-10 15,-5 0-22-15,-10 4-69 16,-14 3-76-16,-10-3-95 15,-6-2-141-15</inkml:trace>
  <inkml:trace contextRef="#ctx0" brushRef="#br0" timeOffset="120787.01">26406 6684 632 0,'0'0'177'0,"0"0"-69"0,0 0-19 16,0 0-71-16,91 0-18 15,-51 0 0-15,-8 6-47 16,-5 14-151-16,-6 1-141 16</inkml:trace>
  <inkml:trace contextRef="#ctx0" brushRef="#br0" timeOffset="121198.88">26525 7575 979 0,'0'0'86'0,"0"0"-56"16,0 0-22-16,0 0-6 15,107-5-2-15,-76 5-63 16,-2 0-245-16</inkml:trace>
  <inkml:trace contextRef="#ctx0" brushRef="#br0" timeOffset="121399.79">26798 7446 948 0,'0'0'140'0,"0"0"-140"16,0 0 0-16,0 0-2 15,0 0 2-15,97 28-64 16,-57-28-183-16</inkml:trace>
  <inkml:trace contextRef="#ctx0" brushRef="#br0" timeOffset="122766.56">27405 6674 579 0,'0'0'117'0,"0"0"-13"15,0 0-39-15,0 0-25 16,0 0-17-16,0 0 34 16,-27 105 26-16,15-45-45 15,2 12-4-15,4 7-1 16,3 3-8-16,3-5-14 16,0-10-8-16,10-9-3 15,13-8 0-15,5-10-2 16,5-9-14-16,3-9-21 15,3-12 10-15,4-10 8 16,2-5 10-16,4-20 9 16,-3-11 0-16,-3-7 2 0,-5-5 12 15,-7-9 15-15,-10-9-7 16,-8-10-13-16,-8-4 2 16,-5 2-2-16,0 8 4 15,-8 10 4-15,-14 10 2 16,-6 8-1-16,-8 10-18 15,-6 11-1-15,0 11-10 16,-1 9-17-16,4 1 25 16,5 14-51-16,4 15-54 15,5 5-71-15,7 0-224 16</inkml:trace>
  <inkml:trace contextRef="#ctx0" brushRef="#br0" timeOffset="123374.25">27513 6929 648 0,'0'0'212'15,"0"0"-130"-15,0 0 6 16,0 0-38-16,0 0-33 16,0 0 52-16,-3 82-2 15,3-52-22-15,3-3-4 16,4-6-28-16,-3-4-9 16,-1-7-3-16,-1-4-1 0,-2-4 0 15,0-2-34-15,0 0-38 16,0 0-16-16,0 0-41 15,0 0-33-15,0 0 40 16,0-2 79-16,0-4 43 16,0 2 1-16,3-1 76 15,0 2 11-15,-2 1-15 16,2-1 29-16,5 1-18 16,2 0-27-16,2-3-14 15,6 3 3-15,0-1-12 16,4 2-20-16,-1 1-7 15,-4-1-7-15,-3 1-8 0,-7-2-51 16,-3 0-52-16,-1-3-126 16,-3-2-342-16</inkml:trace>
  <inkml:trace contextRef="#ctx0" brushRef="#br0" timeOffset="123561.71">27706 6914 813 0,'0'0'165'16,"0"0"-98"-16,0 0 5 15,0 0-59-15,0 0 25 16,0 101 11-16,0-56-35 16,-3-3-14-16,1 0-15 0,2-5-73 15,0-10-296-15</inkml:trace>
  <inkml:trace contextRef="#ctx0" brushRef="#br0" timeOffset="124926.57">28317 7070 632 0,'0'0'145'16,"0"0"-98"-16,0 0 25 16,0 0-16-16,0 0-10 15,0 0-46-15,37-57-9 16,12 43-22-16,21 3 20 16,11 2 11-16,10 8 11 15,7 1 2-15,4 4-7 16,-7 18-4-16,-5 8 4 0,-14 8 0 15,-9 4 5 1,-10 3 3-16,-13 2 7 0,-11-3 0 16,-10 0 0-16,-7-3-11 15,-7-2-5-15,-1-7-5 16,-3-5-9-16,0-7-63 16,1-10-110-16,0-10-426 15</inkml:trace>
  <inkml:trace contextRef="#ctx0" brushRef="#br0" timeOffset="125420.43">29484 7420 772 0,'0'0'160'0,"0"0"-66"16,0-96-17-16,-2 61-9 15,-7 4-8-15,0 6-18 16,0 8 0-16,3 9-8 15,2 6-29-15,2 2-5 0,-1 0-7 16,-2 18-29-16,-1 12-14 16,-1 12 46-16,4 7 3 15,3-1-8-15,0-3 3 16,0-7-9-16,0-10-5 16,0-11 10-16,0-9 9 15,0-6 1-15,-4-2 17 16,-11-2 31-16,-11-13-1 15,-7-5-10-15,-4-4-16 16,-3 1-1-16,1 4-10 16,2 4-10-16,5 6-2 15,9 5-1-15,14 4-8 16,9 0-47-16,1 14-93 16,29 3-99-16,15-7-301 15</inkml:trace>
  <inkml:trace contextRef="#ctx0" brushRef="#br0" timeOffset="132470.29">29537 10480 855 0,'0'0'231'15,"0"0"-163"-15,0 0-26 16,0 0-42-16,0 0 4 16,90 7-4-16,-20-1 9 15,13 1-6-15,8 0-3 16,0 1-3-16,-4-2-68 15,-13-3-134-15,-14-3-189 16</inkml:trace>
  <inkml:trace contextRef="#ctx0" brushRef="#br0" timeOffset="132690.1">30010 10325 579 0,'0'0'573'16,"0"0"-543"-16,0 0-30 15,0 0-6-15,0 0-26 16,0 0 26-16,103 32 6 16,-52 1 2-16,-7 3 0 15,-12 3-4-15,-13-4 1 16,-18 1 1-16,-1 0-8 16,-28-1-7-16,-13 2-30 15,-1-6-172-15,7-9-456 16</inkml:trace>
  <inkml:trace contextRef="#ctx0" brushRef="#br0" timeOffset="133776.26">30814 10024 595 0,'0'0'224'0,"0"0"-174"0,0 0-10 16,0 0-4-16,-57 98 1 16,50-37 19-16,7 14-19 15,0 9-8-15,18 4 5 16,7-1-17-16,8-11-3 16,4-11-3-16,8-13-6 15,1-9-1-15,8-10-3 16,3-11-1-16,2-11 0 15,2-11-2-15,1 0 2 16,-3-19 3-16,-8-8 3 16,-2-9-3-16,-8-7 2 15,-4-7 1-15,-5-11 0 0,-10-9 5 16,-10-7 0 0,-11-2 5-16,-1 0-12 0,-9 7-1 15,-17 6 8-15,-9 8 9 16,-7 12-4-16,-10 9-13 15,-4 12-3-15,-4 12-2 16,0 10-12-16,5 3-11 16,4 11-27-16,9 17-45 15,9 9-42-15,11 0-103 16,14-2-315-16</inkml:trace>
  <inkml:trace contextRef="#ctx0" brushRef="#br0" timeOffset="134533.4">31077 10300 483 0,'0'0'367'15,"0"0"-337"-15,0 0-30 16,-17 76 81-16,5-29-22 15,3-1-28-15,6-3 11 0,2-7-8 16,1-12-25-16,0-9 7 16,0-8 9-16,0-7 1 15,7 0 9-15,7 0-5 16,5-14 12-16,5-5-29 16,-3-1-9-16,-2 4-1 15,-5 3-1-15,-7 6-1 16,-1 5-1-16,-3 2-2 15,2 0-4-15,1 0-6 16,2 0 3-16,6 1 1 16,1 5-22-16,0-3-20 15,0 2-36-15,-3-5-83 0,1 0-13 16,1-1-41 0,-4-17-19-16,0-5 115 0,-4-6 127 15,0 1 105-15,-3 5 69 16,-3 3 38-16,0 10-22 15,0 8-4-15,0 2-92 16,0 7-77-16,0 26-13 16,0 12-4-16,-4 11 15 15,4 5-15-15,0 1-31 16,6-7-130-16,13-7-472 16</inkml:trace>
  <inkml:trace contextRef="#ctx0" brushRef="#br0" timeOffset="149942.12">17944 6611 49 0,'0'0'132'15,"0"0"-103"-15,0 0-29 16,0 0-9-16,0 0 8 16,0 0 1-16,0 0 20 15,-16-3 7-15,16 3 2 16,0 0 12-16,0 0-12 15,0 0-19-15,0 0-8 16,0 0-2-16,0 0-11 16,0 0-5-16,0 0 8 15,0 0 8-15,0 0 4 16,0 0 9-16,0 0 11 0,0 0 14 16,0 0 14-16,0 0-5 15,0 0-28-15,0 0-19 16,0 0-1-16,0 0 0 15,0 0 1-15,0 0 7 16,0 0 0-16,0 0 3 16,0 0 14-16,0 0 9 15,0 0-4-15,0 0-8 16,0 0-14-16,0 0-7 16,0 0-10-16,0 6 7 15,0 2 3-15,0 2-2 16,0-2-2-16,0 1 4 15,0-1 0-15,0 1 7 0,3 1 5 16,0 0-5-16,0-1-4 16,3 3 0-16,-3-1-3 15,2 0 0-15,-2 0 1 16,0-2 0-16,-2-4 0 16,1 0-1-16,-1-2-16 15,1-3 9-15,-1 0 7 16,1 1 0-16,1 0 13 15,1 1-6-15,0 0-4 16,-1 2 0-16,3-3 1 16,2 2-4-16,2-2 0 15,1 1-2-15,2-2 2 0,4 0 2 16,-1 0 0-16,3 0-1 16,-1 0 1-16,-1 0 1 15,0 0 2-15,0 0-3 16,1 0-1-16,-1 0 4 15,2 0-4-15,1 0 1 16,0 0-1-16,1 0-1 16,0 0 0-16,-2 0 0 15,1 0 2-15,0 0-2 16,-2 0 0-16,2 0 1 16,-2 0-1-16,1 0 0 15,2-2 0-15,-1 2-1 16,2 0 1-16,0 0-5 15,-1-1 1-15,-5-1 3 16,2 1 0-16,-3 1 1 0,0-1 0 16,-3-1 1-16,0 2-1 15,0-2 0-15,0 2 0 16,3 0 0-16,-2 0 0 16,2 0 0-16,-1 0 0 15,-1 0-1-15,2 0-4 16,-3 0 1-16,3 0 0 15,-3 2 4-15,4 0 0 16,-2-1 0-16,-1 0 0 16,0 1 0-16,1-1 0 0,2-1 2 15,2 2-2 1,-1-1 0-16,2-1 0 0,-1 2 0 16,0-2-2-16,0 0 2 15,1 1 2-15,2 0-2 16,-3-1-3-16,3 2 3 15,-4 0 0-15,-1-2 0 16,-3 0-2-16,-1 0 2 16,0 1 0-16,1-1 0 15,-2 1 2-15,-1 0-4 16,2 1 1-16,0 1-3 16,1 0-4-16,-2-2 6 15,3 1 2-15,-1-2-1 16,2 0-3-16,1 0 2 15,2 0 0-15,1 0 2 16,1 0 0-16,-4 0-5 16,1 0-4-16,-2 0-1 0,-2 0-4 15,-1 0 12-15,3 0 2 16,-3 0 0-16,3 0 0 16,3 0 1-16,-1 0-1 15,3 0 0-15,-2 0 1 16,-2 0-2-16,-1 0 1 15,-1 0 0-15,-1 0 0 16,-6 0-1-16,1 0 1 16,-3 0 1-16,2 0 0 15,-1 0-1-15,1 0 0 0,1 1 0 16,2 0 0-16,1 1-1 16,1-1 0-16,2 1-4 15,-2-1-10-15,2-1-4 16,-5 0 10-16,-3 0 4 15,-2 0 5-15,-1 0 0 16,0 0 6-16,1 0 3 16,-1 0 0-16,-1 0-8 15,1 0-1-15,-1 0-1 16,-1 0 1-16,2 0 1 16,0-1 1-16,0-2 2 15,2-1-2-15,-2-2 0 16,1-1 0-16,-1-3 3 15,0-1 0-15,-3-1 13 16,1 1 14-16,-1-3 3 0,0 1-2 16,0-1 0-16,0 4 1 15,0 2 1-15,0 2-7 16,0 3-13-16,0 2-15 16,0 1-25-16,0 0-37 15,0 0-70-15,0 0-150 16</inkml:trace>
  <inkml:trace contextRef="#ctx0" brushRef="#br0" timeOffset="167052.91">17140 16051 237 0,'0'0'144'0,"0"0"-144"16,0 0-19-16,0 0 19 15,0 0 29-15,0 0 41 16,0 0 31-16,0 0-31 0,11-29-18 15,-8 20-9-15,-2 2-8 16,1 1-2-16,-1 2 9 16,-1 1-6-16,0 3 0 15,0 0 9-15,0 0 8 16,0 0-28-16,0 3-25 16,-1 20 10-16,-4 14-8 15,2 16 26-15,2 10-6 16,1-1-5-16,0-2-10 15,9-8-3-15,7-8-3 16,4-5 2-16,5-5-1 16,3-7 2-16,5-7 1 15,0-10-5-15,1-8 0 0,1-2-1 16,-2-10 0-16,-3-11 0 16,-8-7 0-16,-8-4-12 15,-6-6 0-15,-6-6 7 16,-2-4 1-16,0-3 5 15,-17 2 2-15,-1 3 7 16,-4 9-3-16,-5 8 1 16,0 8-7-16,-1 7-7 15,4 5-2-15,-2 7 5 16,1 2-43-16,0 1-59 16,1 16-80-16,6 1-125 15</inkml:trace>
  <inkml:trace contextRef="#ctx0" brushRef="#br0" timeOffset="167864.02">17196 16260 109 0,'0'0'603'0,"0"0"-561"16,0 0-41-16,0 0 7 15,0 0 27-15,0 0 22 16,0 0-9-16,0 0-24 15,0 0-18-15,0 0-2 16,3 0 0-16,1-6-4 16,-3 2 0-16,1 0 5 15,-1 1 11-15,-1 3 5 16,0 0-2-16,0 0-4 16,0 0 8-16,0 0-1 15,0 1-19-15,0 14-3 16,4 5 0-16,0 3 33 0,2 0-10 15,-1-1-11-15,2-3-1 16,-4-4-2-16,-2-5-6 16,1-4 2-16,-1-3-4 15,-1-3 0-15,0 0 5 16,2 0 7-16,-2 0 3 16,1 0 3-16,-1 0 3 15,0 0-8-15,0-3-6 16,0 1-5-16,0 2-3 15,2-1 0-15,-2 1-1 16,1 0-1-16,-1 0-4 16,0 0 1-16,2 0-3 15,-1 0 2-15,4 0-15 0,0 0-10 16,3 0 14 0,0 0-10-16,-2 0-12 0,0 0 3 15,1-3-8-15,-3-2 4 16,3-2 4-16,-1-3-3 15,0-2 12-15,-2 0 20 16,0 0 7-16,-1 1 2 16,-3 1 12-16,0 2 20 15,0 4 26-15,0 2-7 16,0 1-7-16,0 1 0 16,0 0-18-16,0 0-16 15,0 1-12-15,0 13 0 16,0 4 3-16,2 7 7 15,5-1-6-15,4-1-4 0,4 0-41 16,0-5-77-16,3-6-259 16</inkml:trace>
  <inkml:trace contextRef="#ctx0" brushRef="#br0" timeOffset="169162.03">17857 16394 768 0,'0'0'96'0,"0"0"-96"16,0 0 0-16,0 0 0 16,0 0 41-16,0 0-22 15,0 0-14-15,0 85-5 0,0-71-41 16,0-7-106-16,6-7-207 16</inkml:trace>
  <inkml:trace contextRef="#ctx0" brushRef="#br0" timeOffset="170049.92">18292 16047 384 0,'0'0'185'0,"0"0"-164"16,0 0-7-16,0 0-3 16,0 0 11-16,0 0 12 15,3 9 2-15,3 19 11 16,3 10 62-16,-1 8-40 16,-2 4-12-16,0-4-25 15,-5-6 4-15,4-7-9 16,-4-5 9-16,3-9-16 15,-1-6 2-15,-3-5-12 16,2-5-1-16,-2-3-5 16,1 0 1-16,-1 0 5 15,2 0 0-15,1 0-9 0,0-13-1 16,3-2-12-16,2-3-15 16,3-1 19-16,-2 5 7 15,2 4 1-15,-1 4-5 16,2 5-2-16,3 1 7 15,3 0 9-15,4 7-3 16,4 10 2-16,-3 3 7 16,-1 1 1-16,-5 1 3 15,-5-3 5-15,-2 1-15 16,-4 1-9-16,-4 1-16 16,-2 1-70-16,0-3-169 15</inkml:trace>
  <inkml:trace contextRef="#ctx0" brushRef="#br0" timeOffset="189382.49">3022 13054 634 0,'0'0'149'0,"0"0"-141"16,0 0 1-16,0 0 34 16,0 0-16-16,0 0-20 15,0 0 16-15,0 0-5 16,18-61-1-16,-4 47 4 15,3 2 6-15,-3 2-1 16,-1 3 0-16,-2 1-10 16,-2 3-1-16,-6 2-3 15,0 1-3-15,1 0-8 16,-1 0 0-16,0 0 0 16,5 11-1-16,-2 4 1 0,-3 5 2 15,0 6 0 1,-2 6 0-16,-1 3-3 15,0 2 2-15,0 2-1 0,-3 0 3 16,-4-3 0-16,-4-4 0 16,5-4 0-16,2-6-1 15,4-5 6-15,0-7-3 16,0-4 0-16,0-4-2 16,7-2 0-16,8 0 12 15,6 0 15-15,7-1-7 16,-1-12-6-16,1-1-14 15,-5 2 0-15,-4 0-4 16,-8 4 0-16,-1 4-28 16,-4 1-45-16,-6 0-52 15,0 1-207-15</inkml:trace>
  <inkml:trace contextRef="#ctx0" brushRef="#br0" timeOffset="189691.18">2969 13223 345 0,'0'0'423'0,"0"0"-391"15,0 0 15-15,0 0 69 0,0 0-28 16,0 0-36-16,22-26-15 16,5 8 5-16,4 3 3 15,5-3-19-15,0 4-15 16,-3 1-11-16,-2 4-2 16,-7 5-68-16,0 4-97 15,-4 0-136-15,-3 0-188 16</inkml:trace>
  <inkml:trace contextRef="#ctx0" brushRef="#br0" timeOffset="190672.91">3440 13145 95 0,'0'0'44'15,"0"0"-2"1,0 0 24-16,0 0 17 0,0 0 21 16,0 0-6-16,-13-5-10 15,13 5-12-15,-2-1-8 16,2-1-4-16,0 0-12 15,0 0-19-15,0 1-20 16,10 1-6-16,10 0 3 16,8 0-4-16,7 11 4 15,-4 8-6-15,0 3-4 16,-4 2-2-16,-6-2-31 16,-3-2-135-16,-9-8-495 15</inkml:trace>
  <inkml:trace contextRef="#ctx0" brushRef="#br0" timeOffset="194976.36">20293 16938 406 0,'0'0'156'0,"-2"114"27"16,2-28-6-16,0 7-31 15,11 0-49-15,2-8-35 16,-1-12-7-16,0-11-7 16,0-10-11-16,-1-4-15 15,-7-11-19-15,-2-5-3 16,-2-7-19-16,0-3-49 15,0-8-53-15,0-7-156 16,0-7-292-16</inkml:trace>
  <inkml:trace contextRef="#ctx0" brushRef="#br0" timeOffset="195553.6">20256 16991 991 0,'0'0'55'0,"0"0"-41"16,0 0-14-16,0 0 2 0,137-30 7 15,-13 29 0-15,26 1 0 16,9 7-3-16,0 7-6 16,-9 2 0-16,-10-7-1 15,-18-6 2-15,-24-3 1 16,-24 0 0-16,-25 0 3 16,-22-1 24-16,-17-1 7 15,-10 2 1-15,0 0 14 16,-7 0-26-16,-17 3-25 15,-8 21 6-15,-3 13-2 16,2 21 0-16,3 15-2 0,6 16 2 16,7 4 3-1,4-4-7-15,7-6 1 0,6-9-1 16,0-10 0-16,3-8 0 16,12-12 0-16,-1-11 1 15,-2-10 1-15,-4-11 0 16,-8-4-1-16,0-8-1 15,-25 0 1-15,-25-6 16 16,-30-11-9-16,-24-3-3 16,-14-2-4-16,-4 8-1 15,5 1 0-15,10 6-1 16,15 7-5-16,20 0-55 16,21 4-103-16,30 2-84 15,21-6-527-15</inkml:trace>
  <inkml:trace contextRef="#ctx0" brushRef="#br0" timeOffset="196253.12">19535 17180 754 0,'0'0'126'0,"0"0"-117"16,0 0 8-16,0 0-2 16,0 0 13-16,0 0 28 15,104 0-18-15,-29-1-16 16,9-4-14-16,2 4 4 15,-7 1-8-15,-14 0-4 16,-12 6-54-16,-5 3-110 16,-9-2-43-16,-4-4-165 15</inkml:trace>
  <inkml:trace contextRef="#ctx0" brushRef="#br0" timeOffset="196568.42">20202 17037 909 0,'0'0'81'0,"0"0"-79"16,-85-14 26-16,68 11 24 15,6 2 1-15,9 1-25 16,2 0-23-16,0 0-5 15,6 0-24-15,15 4-20 16,4 10 37-16,5 3 7 16,-3 1 3-16,-9-4 7 0,-6-1-8 15,-9 0 13-15,-3-2 8 16,0 8-5-16,-21 2-5 16,-9 8-13-16,-6 4 0 15,0 1-174-15,11-10-396 16</inkml:trace>
  <inkml:trace contextRef="#ctx0" brushRef="#br0" timeOffset="197056.8">19395 17743 843 0,'0'0'111'16,"0"0"-95"-16,0 0-16 16,134-10 44-16,-53 0-20 15,8 3-4-15,3 2-8 16,-6-1-12-16,-10 2-8 16,-12 0-67-16,-12 0-144 15,-13-1-90-15</inkml:trace>
  <inkml:trace contextRef="#ctx0" brushRef="#br0" timeOffset="197400.7">20208 17545 1001 0,'0'0'17'16,"-85"-14"13"-16,40 12 65 0,6-2-47 15,11 4-12-15,13 0-8 16,12 0-23-16,3 0-5 16,12 6-25-16,21 14 5 15,13 4 13-15,11-1 4 16,1-5-8-16,-5 1-2 15,-12-9 13-15,-13 0 6 16,-17-1-6-16,-11 1-1 16,-3 1-16-16,-27 5 5 15,-12 3 2-15,-9 1-148 16,3-4-364-16</inkml:trace>
  <inkml:trace contextRef="#ctx0" brushRef="#br0" timeOffset="198458.87">18510 17133 498 0,'0'0'508'0,"0"0"-477"0,0 0 10 15,0 0-7 1,0 0-29-16,0 0-5 0,-7-67-3 16,30 45-15-16,5 7 13 15,-2 6 5-15,1 9 0 16,-3 0-3-16,-5 15 3 15,-7 16 1-15,-6 7 13 16,-6 7 14-16,0 1 9 16,-10 2 0-16,-10-4 12 15,-2-8-21-15,-1-11 4 16,4-10-2-16,6-5-11 16,3-10-15-16,5 0-1 15,5-18-3-15,0-19 0 16,19-14-43-16,17-8-2 0,12 3-16 15,3 9 6-15,-2 17 45 16,-9 14 10-16,-9 9 0 16,-8 7 1-16,-8 0-1 15,-4 2-3-15,-4 10-4 16,-6-3-6-16,-1 0-6 16,0-3-25-16,0-5-19 15,-8-1 63-15,-3 0 11 16,-3 0 13-16,-2-4 8 15,-1 0-9-15,0 4 10 16,-2 0-9-16,0 8-12 16,0 13 10-16,4 9 8 15,4 0 17-15,4 0-30 0,6 0-2 16,1-4 3-16,0-1-18 16,11-7 0-16,8-4-5 15,6-6-46-15,8-8-63 16,4 0-89-16,3-8-255 15</inkml:trace>
  <inkml:trace contextRef="#ctx0" brushRef="#br0" timeOffset="198584.34">19028 17204 594 0,'0'0'457'16,"0"0"-409"-16,0 0 44 16,0 0-35-16,0 0-41 15,0 0 1-15,-30 107-17 0,25-59-45 16,5 3-71-16,0-5-375 15</inkml:trace>
  <inkml:trace contextRef="#ctx0" brushRef="#br0" timeOffset="199306.71">18516 17918 1034 0,'0'0'56'0,"0"0"-46"16,0 0 17-16,-30-92-7 16,30 70-17-16,3 4 12 15,14 5-11-15,2 4-1 16,0 9-1-16,2 0 1 16,-3 19 6-16,-1 11 9 15,-7 6-1-15,-5 3 0 16,-4-1 1-16,-1-9 0 0,0-8 19 15,0-6-8-15,-4-6-5 16,-1-5-8-16,2-4-7 16,2 0-2-16,1-6-3 15,0-16-4-15,7-12-74 16,20-10 0-16,12-1-31 16,8 1-27-16,0 8-6 15,-1 7 46-15,-10 11 72 16,-8 7 20-16,-7 7 11 15,-9 4 69-15,-4 0 4 16,-5 5-52-16,-1 12-8 16,-2-1-14-16,0-2-10 15,0-4 3-15,0-3-6 0,0-6-8 16,-2-1-23-16,-6 0 34 16,-7 0 21-16,-6-1 15 15,-3-9-29-15,2 4 35 16,-1 5 3-16,3 1-15 15,1 0-9-15,2 18-7 16,3 5 3-16,7 6 14 16,6 1-6-16,1-1-3 15,13-2-11-15,9-4-7 16,8 0-4-16,0-11-18 16,1-1-53-16,-1-11-93 15,-1 0-278-15</inkml:trace>
  <inkml:trace contextRef="#ctx0" brushRef="#br0" timeOffset="199583.04">18998 17926 1133 0,'0'0'0'16,"0"0"-33"-16,0 0 33 15,0 0 5-15,0 0 3 16,88-11-3-16,-55 11-1 15,-8 1 0-15,-8 9-4 16,-10 2-5-16,-7 5 4 0,0 2 1 16,-9 1 27-16,-13 1 25 15,-1-2 13-15,4-2-15 16,8-7-27-16,10-1-22 16,1-2-1-16,3 0-8 15,20-1-16-15,13-5-26 16,11-1-61-16,13 0-166 15</inkml:trace>
  <inkml:trace contextRef="#ctx0" brushRef="#br0" timeOffset="200319.93">21546 17447 760 0,'0'0'298'0,"0"0"-296"16,0 0 10-16,0 0 29 0,0 0-22 16,142-11-1-16,-54 5 18 15,6 0-16-15,-5 5-13 16,-8 1-7-16,-17 0-22 16,-11 0-31-16,-4-3-18 15,-7-1-97-15,-7 1-109 16</inkml:trace>
  <inkml:trace contextRef="#ctx0" brushRef="#br0" timeOffset="200602.1">22171 17281 871 0,'0'0'41'0,"0"0"-7"16,0 0 86-16,0 0-52 15,0 0-68-15,0 0-2 16,8-9-5-16,20 28 7 16,7 4 9-16,-3-2-3 15,-2-4-4-15,-8-6 10 16,-9-4 14-16,-10-1 15 16,-3 1 2-16,-6 3-40 15,-21 6 10-15,-8 5-9 16,-1 2-4-16,7-1-45 15,12 2-65-15,17-7-139 16,5-3-526-16</inkml:trace>
  <inkml:trace contextRef="#ctx0" brushRef="#br0" timeOffset="202102.14">22756 17122 224 0,'0'0'172'0,"0"0"-123"0,0 0 76 16,0 0-40-16,0 0 17 15,0 0-32-15,8-85 3 16,-4 70-9-16,1 5 4 15,-1 4-13-15,-3 4-7 16,-1 2-15-16,2 2-24 16,1 22-9-16,0 20 0 15,3 17 19-15,0 8 7 16,0 1-4-16,1-7-3 16,-2-13-5-16,-2-10 1 0,-2-13 3 15,-1-12-3 1,2-8-4-16,-2-5-11 0,0-2 5 15,3 0 6-15,0 0-1 16,9-17-10-16,3-4-9 16,4-2-13-16,1 6 2 15,-3 7 6-15,-5 7 8 16,2 3-1-16,-2 3 5 16,4 15 2-16,-1-1 8 15,0 3 7-15,-2-2-4 16,-1-1-9-16,-1-1-2 15,-2 0-18-15,0-5-100 16,1-5-343-16</inkml:trace>
  <inkml:trace contextRef="#ctx0" brushRef="#br0" timeOffset="203460.48">23250 17112 134 0,'0'0'95'0,"0"0"-93"15,0 0 44-15,0 0 49 16,0 0 9-16,0 0-6 15,40-58 10-15,-40 58 11 16,0 0-37-16,0 0-20 16,0 19-34-16,-7 23-7 15,-7 18 87-15,1 14-18 16,1 1-41-16,7-6-30 16,5-14-8-16,0-7-1 0,9-8-10 15,17-8-11 1,4-9-65-16,2-10-131 0,0-13-261 15</inkml:trace>
  <inkml:trace contextRef="#ctx0" brushRef="#br0" timeOffset="203714.81">23484 17136 643 0,'0'0'96'0,"0"0"-74"0,0 0 19 15,45 113 55-15,-29-64-17 16,-1 0-10-16,-1-9-11 16,-1-4-26-16,1-11-23 15,-3-4-9-15,-2-7-2 16,-2-5-65-16,-4-8-117 15,-3-1-196-15</inkml:trace>
  <inkml:trace contextRef="#ctx0" brushRef="#br0" timeOffset="203888.36">23602 17248 649 0,'0'0'300'16,"0"0"-279"-16,-59 90 62 15,40-54 8-15,8-1-62 16,5-1-29-16,3-1-6 16,3 0-86-16,0-11-129 15,3-9-328-15</inkml:trace>
  <inkml:trace contextRef="#ctx0" brushRef="#br0" timeOffset="204126.84">23759 17414 653 0,'0'0'26'0,"0"0"-15"16,0 0 61-16,0 0 64 15,0 0-39-15,30 88-25 16,-19-67-20-16,0-3-11 15,-2-4-24-15,1-5-10 16,-2-5-7-16,1-4-16 16,4-7-73-16,-1-16-137 15</inkml:trace>
  <inkml:trace contextRef="#ctx0" brushRef="#br0" timeOffset="204276.21">23799 17269 831 0,'0'0'236'16,"0"0"-236"-16,0 0-11 15,0 0 0-15,0 0-150 16,0 0-102-16</inkml:trace>
  <inkml:trace contextRef="#ctx0" brushRef="#br0" timeOffset="204526.79">23896 16929 842 0,'0'0'27'0,"60"97"66"15,-28-19 57-15,-3 9-45 16,-10 7-44-16,-10 4-20 16,-9-5-26-16,-15 1-15 15,-13-6-38-15,-2-11-141 16,6-22-316-16</inkml:trace>
  <inkml:trace contextRef="#ctx0" brushRef="#br0" timeOffset="211945.48">30961 17505 576 0,'0'0'241'0,"0"0"-192"16,0 0 20-16,0 0 9 0,0 0-15 16,0 0 1-16,0 0-11 15,20 0-13-15,-20 0-9 16,0 0-1-16,0 0-9 16,-4 0-21-16,-4 0 0 15,-5 0-2-15,-4 0 2 16,-3 0 3-16,-3 0-3 15,-2 0 1-15,-5 0-3 16,-4 4 1-16,-5 11-1 16,-3 5 2-16,-3 6-2 15,5 6 1-15,6 3 1 16,5 8 2-16,7 3 2 16,5 5 6-16,4 2-3 15,6 3-5-15,7-4 7 16,0-3 6-16,7-4-7 0,19-7 5 15,9-5 2-15,11-9-7 16,9-10 6-16,10-8 4 16,2-6-1-16,0 0-9 15,-6-17-3-15,-6-7-3 16,-3-2-1-16,-3-3-1 16,-6-4-1-16,-5 0-1 15,-8-6-1-15,-10 4 1 16,-7 0 1-16,-7 1-5 15,-6-3 0-15,0-1-4 16,-4 0 4-16,-19 0-4 16,-8 5 1-16,-8-1-1 0,-5 5-9 15,-3 4 6-15,1 10-12 16,7 8 12-16,3 7-19 16,3 0-52-16,2 21-115 15,7 3-108-15,11 0-208 16</inkml:trace>
  <inkml:trace contextRef="#ctx0" brushRef="#br0" timeOffset="212526.47">30873 17622 483 0,'0'0'79'15,"0"0"-20"-15,0 0 44 0,0 0-34 16,0 0-2-16,0 0 0 16,0-13-5-16,0 13-19 15,0 0 10-15,0 0-9 16,0-1-15-16,-2-1 0 15,1 1 0-15,-1 1 1 16,0 0-3-16,2 0-5 16,0 0-5-16,0 0-9 15,0 6-8-15,0 18 0 16,0 15 10-16,0 7 17 16,0 11-8-16,0 1-11 15,-1-3 4-15,-5 0-1 16,0-10-2-16,-2-4-3 15,1-7 13-15,3-9 9 0,1-5-17 16,3-10-10-16,0-7-1 16,0-3-8-16,0 0-26 15,0-10-24-15,3-17-72 16,11-8-183-16</inkml:trace>
  <inkml:trace contextRef="#ctx0" brushRef="#br0" timeOffset="214380.17">30904 17585 403 0,'0'0'97'16,"0"0"-51"-16,0 0 19 15,0 0 21-15,0 0 9 16,0 0-26-16,5-21-3 16,-5 21 9-16,0 0-23 15,-8 0-9-15,-9 0-7 0,-8 14 2 16,-8 0 4-1,-4 5 6-15,2-1-20 0,-2-2-7 16,8-1-13-16,4-5-5 16,8 0-3-16,7-6-11 15,7-4-26-15,3 0-11 16,0 0-29-16,13 0 20 16,12-10 0-16,11-10-42 15,1 1 48-15,-1-1 39 16,-6 1 12-16,-8 4 1 15,-4 2 7-15,-11 4 38 16,-5 4 41-16,-2 2-13 0,0 3-5 16,-11 0-37-16,-11 0-15 15,-9 8-12-15,-7 12 18 16,0 5 2-16,0 0-15 16,7 0-7-16,7-5-3 15,8-7-2-15,10-3-15 16,3-8-21-16,3-2-11 15,0 0-6-15,18 0-10 16,13-8 37-16,5-9-24 16,2-3-24-16,-8 2 51 15,-8 4 25-15,-9 4 3 16,-9 6 15-16,-4 2 42 16,0 2 24-16,-1 0-26 0,-20 3-41 15,-10 12 25 1,-2 5-8-16,1 0-5 0,7-4-22 15,10-3-4-15,5-2-6 16,5-7-16-16,5-3-35 16,0-1-24-16,9 0-20 15,17 0 20-15,12-10 32 16,1-4-94-16,-5-1 72 16,-8 3 68-16,-13 8 1 15,-8 0 42-15,-5 2 68 16,0 2-8-16,-8 0-38 15,-14 7-23-15,-8 12 28 16,-3 2 2-16,1 1-32 16,3-1-30-16,8-1-10 0,6-4-15 15,9-4-28-15,6-6-36 16,0-1-31-16,15-5 2 16,12 0-35-16,9-5-23 15,-2-10-111-15,-3-1 134 16,-9 2 143-16,-8 5 180 15,-9 7-8-15,-5 1-8 16,0 1-2-16,-2 0-57 16,-20 2-66-16,-9 15 22 15,-7 6-15-15,1 1-13 16,4-2-20-16,8-2-13 16,6-4-5-16,8-6-14 15,8-7-38-15,3-2-31 16,4-1-6-16,23 0-9 15,12-13 34-15,6-5-86 0,-3-2-52 16,-10 3 207-16,-9 5 14 16,-13 5 49-16,-8 4 59 15,-2 3 47-15,-2 0-48 16,-18 1-42-16,-9 14-40 16,-5 2 12-16,-1 3-9 15,4 0-14-15,6-2-10 16,5-4-12-16,7-3-6 15,7-5-6-15,4-3-36 16,2-3-32-16,3 0 10 0,18 0-10 16,9-10 5-16,0-3-38 15,-2 0 32-15,-7 1 75 16,-6 5 18-16,-7 4 40 16,-7 3 33-16,-1 0 24 15,-1 0-46-15,-22 2-56 16,-2 15 21-16,-9 1-3 15,1 1 17-15,7 1-26 16,4-1-12-16,3-5-10 16,7-3 2-16,7-5 0 15,5-5-2-15,0-1-69 16,11 0-19-16,17-5 47 16,8-8-45-16,0-1-22 15,0 1 49-15,-11 7 59 16,-9-1 25-16,-10 6 26 0,-6 1 17 15,0 0 33-15,-8 0-39 16,-12 8-30-16,-9 7 44 16,0 0-11-16,3-1-34 15,5 1-16-15,6-9-14 16,9-2-1-16,3-1-26 16,3-3-36-16,0 0-20 15,11 0-2-15,10 0 41 16,2-3-20-16,2-2-9 15,-5 0 42-15,-3 5 30 0,-8 0 2 16,-6 0 19 0,-3 0 39-16,0 0 26 0,0 0-17 15,-6 0-29-15,-12 13-5 16,-3 3 37-16,-3 1-38 16,5-3-9-16,2-3-9 15,4-1-12-15,4-4-4 16,6-2 2-16,3-3-2 15,0-1-16-15,0 0-22 16,4 0-16-16,10-7 5 16,5-2 10-16,0 0 16 15,-2 0 23-15,-2 7 0 16,-5-2 0-16,-4-1 4 16,-2 5 16-16,-1 0 24 15,-3 0 5-15,0 0-16 0,0 0-12 16,0 3 9-1,0 0 3-15,0 0-1 0,-2-3-7 16,2 0-18-16,0 2-7 16,0 2-72-16,15-4-190 15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7:08:51.5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26283 8543 75 0,'0'0'89'0,"0"0"-65"16,0 0-11-16,0 0 0 15,0 0 4-15,0 0-9 16,0 0 7-16,13 0-3 16,-9 0 1-16,-3 0 10 0,-1 0-12 15,2 0-6-15,-2 0 5 16,0 0-4-16,0 0 4 16,0 0-4-16,0 0 0 0,0 0-6 15,0 0-6-15,0 0-24 16,0 0-35-16,0 0 46 15,0 3 9-15,-2 1-12 16,-3 0 15-16,2-1 7 16,0-2 0-16,0 2 0 15,-1-1 10-15,3-1 5 0,1 0 4 32,-2-1 9-32,2 2 4 15,-1-2-2-15,-1 0-1 16,2 0 5-16,0 1 1 0,0-1-3 15,0 0 0-15,0 0 9 16,0 0 21-16,0 0-7 16,0 0-33-16,10-5-10 15,3-5-9-15,4-3-3 16,0-1-11-16,5-2-1 0,2-4 6 16,0 1-7-16,1-3 13 15,-4 5 0-15,-4 4 7 16,-7 4 2-16,-6 5-6 15,-2 1 2-15,-2 3 2 16,0 0-4-16,0 0 1 16,0 0-4-1,0 0-6-15,0 0-42 16,0 0-62-16,0 0-204 16</inkml:trace>
  <inkml:trace contextRef="#ctx0" brushRef="#br0" timeOffset="1000.28">26771 8194 384 0,'0'0'76'0,"0"0"-17"0,0 0 47 16,0 0 3-16,0 0-33 16,0 0-23-16,-6 0-13 15,6-8-14-15,0-4-26 16,5-2-1-16,5 0-7 15,2 1-12-15,1 2 8 0,1 0 4 16,1 2-2-16,1 1 10 16,-2 0 1-16,0 4 0 0,-2 0 6 15,-2 1 6-15,-5 2 1 32,0 1 0-32,-2 0-4 15,-2 0-7-15,2 0 0 16,-1 8-3-16,-2 5 3 15,0 3 3-15,0 4 0 0,-9 2 1 0,-8 3 4 16,1 3 7-16,-6-2-12 16,1 2-1-16,1 1-2 15,1-5-2 1,4-2-1-16,2-4 0 16,5-3-1-16,5-4 1 15,3-5-3-15,0-2 2 16,1-3 1-16,18-1 11 15,7 0 16-15,9-11-7 16,2-5-20-16,-1-1-1 16,-4 3-15-16,-5 3-27 15,-9 1-69-15,-4 5-142 16,-10 2-249-16</inkml:trace>
  <inkml:trace contextRef="#ctx0" brushRef="#br0" timeOffset="1404.09">27135 8039 378 0,'0'0'137'0,"0"0"-76"0,0 0-17 15,0 0 5-15,0 0 32 16,-22 85 38-1,7-35-21-15,-2 2-10 16,2-2-41-16,1-5-7 16,3-5-27-16,2-4-2 0,0-3-10 15,3-5-1-15,0-3-2 16,0-5-46-16,0-4-49 16,2-11-96-16,4-5-244 31</inkml:trace>
  <inkml:trace contextRef="#ctx0" brushRef="#br0" timeOffset="1719.88">27143 8046 128 0,'0'0'134'0,"0"0"-77"16,0 0 57-16,0 0 0 16,0 0-26-16,80-33-14 15,-71 47-26-15,3 6 13 0,-3 3-9 16,-5 2 18 0,-1 1-6-16,-3-2-43 15,0-2-3-15,0-3-17 0,-3-2 15 0,-9-5-16 16,-2 0-1-16,0-3-40 15,-4-3-83-15,8-6-88 16,4 0-174 0</inkml:trace>
  <inkml:trace contextRef="#ctx0" brushRef="#br0" timeOffset="2423.23">27578 8003 299 0,'0'0'37'0,"0"0"-34"16,0 0 40-16,0 0 28 16,0 0-11-16,0 0 0 0,7 0-16 15,-5 0-8-15,-2 0-8 16,0 0-8-1,0-2-10-15,0-3-5 16,0 1 9-16,-3-3-14 0,-9 3-12 16,0 0 11-16,-2 2 1 15,0 2 0-15,-2 0 1 0,-3 0 2 16,0 6 3-16,-2 9 12 16,-1 4 1-16,1 4 10 15,3 0 4-15,5 4-2 16,2 0-10-1,7-2-2-15,2-4-10 0,2-4-4 0,0-2-5 32,0-4-1-32,2-6-1 0,7-1-6 15,3-4-12-15,4 0 8 16,1-5-6 0,2-10-15-16,5-4-3 0,-2-6-19 15,-1 2-46 1,0 1 70-16,-9 8-2 15,-6 6 33-15,-2 4 4 0,-4 4 42 0,0 0-8 16,0 0-21-16,0 12-13 16,0 2 34-16,-4 6-7 15,-1-4-21-15,4 1-2 0,1-4-5 16,0-2-3-16,0-2-6 16,0-3-47-16,0-5-113 31,10-1-351-31</inkml:trace>
  <inkml:trace contextRef="#ctx0" brushRef="#br0" timeOffset="3082.35">27709 7992 467 0,'0'0'48'16,"0"0"36"-16,0 0 80 15,-30 106-41 1,16-68-42-16,2 0-7 16,3-8-35-16,1-3-19 15,4-6-11-15,2-6-4 16,1-5-5-16,1-5-1 0,0-5 0 15,0 0-16-15,0 0-9 16,0-10-2-16,1-10-63 16,7-6-16-16,4-2 48 15,-2 1-6-15,-1 3 19 16,0 6 44-16,-3 9 2 16,-1 4 31-16,-4 4 5 0,1 1-1 15,1 0-17 1,1 0-8-16,5 1 11 0,1 5-14 15,3-1-3 1,1 0-1-16,3-4 0 0,1-1-2 16,-1 0-1-16,0 0-26 15,2-8-8-15,-1-5-42 0,0 0-18 16,-6-1-3-16,-2-3 21 16,-5 1 45-16,-4-2 31 15,-1 1 33-15,0 5 10 16,0 4 28-1,0 4 18-15,0 4-1 16,0 0-26-16,-3 0-51 16,-7 4-5-16,-2 15 31 15,-2 5 35-15,-2 4-21 16,3 3-11-16,2-2-4 16,2 0-5-16,5-4-21 0,1-3-7 15,1-4-3-15,2-4-30 16,0-3-38-1,0-4-44-15,6-7-104 0,10 0-252 16</inkml:trace>
  <inkml:trace contextRef="#ctx0" brushRef="#br0" timeOffset="3520.86">28007 7999 740 0,'0'0'64'16,"0"0"-26"-1,0 0 4 1,0 0-35-16,0 0 39 0,0 0-13 16,-13 98-13-1,7-69-12-15,3-2-8 0,2-6 0 16,1-5 0-16,0-6-5 15,0-6-19-15,3-4-15 16,12 0-19-16,6-8 22 0,1-12-35 16,1-5 28-16,-1 0 9 15,-4-1 16 1,-2-3 18-16,-3 5 2 0,-5 3 6 16,-2 4 19-16,-4 7 11 15,-2 6 15-15,0 4-16 16,0 0-27-16,-3 4-1 15,-11 15-9 1,-1 3 14-16,0 5 11 0,3 0 1 16,5 0-8-16,-1-3-16 15,5-6-1 1,0-3-1-16,3-3-22 0,0-6-30 16,0-4-60-16,5-2-176 15</inkml:trace>
  <inkml:trace contextRef="#ctx0" brushRef="#br0" timeOffset="4005.72">28347 7969 300 0,'0'0'106'16,"0"0"-47"-16,0 0 51 16,0 0 9-16,0 0-35 15,-78 101-20-15,63-69-16 0,2-1-5 16,3-4-18-16,3-4-2 15,1-8-9-15,6-5-6 32,0-4 1-32,0-5-6 0,0-1-3 15,10 0 3-15,6-1 20 16,3-9-8-16,-3-1-11 16,1 4-4-16,-4-2 1 15,2 3 0-15,-1-1-1 0,-4 3 0 16,0-2-1-16,-2 3 0 15,-2 2-7-15,3 0-11 16,-3 1-20-16,1 0-10 16,2 0-15-16,1 0-8 15,3 0-56-15,-3-6-71 16,2-2-283-16</inkml:trace>
  <inkml:trace contextRef="#ctx0" brushRef="#br0" timeOffset="4384.42">28497 8001 473 0,'0'0'201'15,"0"0"-197"-15,0 0 4 32,0 0 35-32,0 0 30 0,0 0-19 15,-48 73-17-15,37-43-9 16,3 4-22-16,2-5 0 0,5-2-3 15,1-1-2-15,0-3-1 16,0 0-8-16,0-4 6 16,3-3-1-16,1-6-4 0,-1-2 1 31,-1-6 3-31,-2-1 3 16,0 1 1-16,0-2 3 15,0 0 8-15,-2 1 13 16,-10 0-11-16,-4 2-1 0,-1-1 3 15,1-1 4-15,4 0-7 16,0 1-9 0,3 1-1-16,0-2-3 0,-2 2-1 0,3-3-6 15,2 0-41-15,6 0-70 16,0-14-172-16</inkml:trace>
  <inkml:trace contextRef="#ctx0" brushRef="#br0" timeOffset="5098.19">28708 7994 292 0,'0'0'14'0,"0"0"59"0,0 0 14 16,0 0-11-16,0 0-17 15,0 0-15-15,1 0-15 16,-1-2-23-16,0-2 4 0,0-2 4 31,0 2 11-31,0 0 0 0,-7 1-21 16,-4 3 10-1,-5 0-10-15,-3 0 14 16,-6 3 9-16,-2 12 4 0,1 5-2 16,2 3 12-16,7 1-21 15,6-2-17-15,5-3-3 16,6-4-10-16,0-2-22 15,1-6 8-15,17-4-42 16,3-3-14-16,7 0-65 0,1-10 23 0,-1-4-49 31,-3 0 38-31,-6 2 133 16,-6 5 56-16,-7 3 81 16,-5 4 52-16,-1 0-39 15,0 0-71-15,0 7-71 16,0 9 49-16,0 4-30 15,-4-1-17-15,-1 3-10 0,0 0 0 16,1-4-161-16,0-3-371 16</inkml:trace>
  <inkml:trace contextRef="#ctx0" brushRef="#br0" timeOffset="7688.51">27111 8757 141 0,'0'0'259'0,"0"0"-185"0,0 0 28 15,0 0 6-15,0 0-19 16,0 0-27-16,0 0-9 15,-3 1-20-15,3-1-6 0,0 0 8 16,0 0-6-16,0 0-6 31,0 0-1-31,0 0-8 16,0-5-3-16,0-1-11 0,0 1-1 0,5-2 0 16,5-1-4-16,-1 2 4 15,3-2-4-15,1 1-7 16,-1 2-1-16,2 0 6 0,-4 1-1 15,-1 1 8 1,-3 1 0-16,-2 2 0 16,-2 0 0-16,1 0-3 15,0 0-3-15,2 0 1 16,1 2 2-16,1 7-1 16,2-3 4-16,-3 2-1 15,1-1-1-15,-2-4 1 16,-2 2 1-16,-1-3-1 0,2-1 1 15,-3-1 1-15,-1 0-1 32,2 0-3-32,-1 0-4 0,2 0-2 15,0 0 8-15,3 0 1 16,-1 0-6-16,-1 0 6 16,0-3 1-16,-1 2-1 15,-3 1 2-15,0 0-1 16,0 0 2-16,0 0-3 0,0 0-1 15,0 0 0-15,0 0-2 16,0 0-5-16,0 0 2 16,-1 7 6-16,-6 7 1 15,-1 4 1-15,-2 4-2 16,-2 2 3-16,-2 3 2 0,1-4-1 16,-3 3 2-16,2-3 0 15,-2-4-4-15,2-1 5 16,-2-2-5-16,2-5 1 15,0-2 4-15,3-3-6 16,3-3 2 0,1-2-2-16,4-1 0 15,2 0 6-15,-2 0-4 16,1 0 6-16,1-1-3 16,1-5-3-16,0-1-1 15,0 0-2-15,0-2-4 0,3 2-3 16,7 0-6-1,3 1-5-15,3 2 5 0,0 2 2 16,-3 0 10-16,4 2-1 16,-4 0 0-16,0 0 1 0,0 4 2 15,0 4 5-15,-3 1 4 16,2-2-7 0,0 0 5-16,-4-3-5 15,1-1-2-15,-5 0-1 0,1-3-5 16,0 0-39-16,-2 0-108 0,4 0-178 31</inkml:trace>
  <inkml:trace contextRef="#ctx0" brushRef="#br0" timeOffset="8334.69">27193 8849 39 0,'0'0'35'0,"0"0"13"16,0 0 18-16,0 0-13 15,0 0-9-15,0 0-6 16,-6 1-6-16,5-1 7 15,-1 0 0-15,-1 0-31 16,-1 0-8-16,1 0 4 0,0 0-1 16,0 0 9-16,1 0 8 0,1 0-6 31,-1 0-3-31,1 0 4 16,1 0 9-16,0 0 0 0,0 0-4 15,0 0-7-15,0 0-5 16,0 0 6-16,0 0 21 15,0 0 10-15,0 0 14 16,0 0-10-16,0 0-14 16,0 0-15-16,7-1 0 15,4-4-6-15,1 3-1 16,0-1 4-16,2-1 3 16,2 1-2-16,-2 0 0 15,3 0-6-15,1 1-5 0,-3 2-7 16,3-2-10-16,-1 2-65 15,-2-3-159-15,2-1-390 16</inkml:trace>
  <inkml:trace contextRef="#ctx0" brushRef="#br0" timeOffset="9081.52">27557 8775 184 0,'0'0'45'0,"0"0"-3"0,0 0 39 15,0 0 19-15,0 0-11 16,0 0-15-16,-7 0-2 15,7 0-4 1,0 0-12-16,0 0-2 0,0 0 7 16,0 0-8-16,0 0-5 0,0 0-25 31,1 0-22-31,8 0 0 16,5 0 15-16,4 0-8 15,4 0-5-15,-1 0-3 16,1 0-7-16,-3 0-51 15,-3 0-81-15,-3 0-36 16,-6 0-70-16,-4-1-210 16</inkml:trace>
  <inkml:trace contextRef="#ctx0" brushRef="#br0" timeOffset="9328.94">27535 8870 390 0,'0'0'180'15,"0"0"-76"-15,0 0 2 16,0 0-29-16,0 0-27 16,0 0-7-16,66-13-15 15,-47 10-11 1,-1 0-9-16,3 1-8 15,-4 2-7-15,-1 0-53 16,0 0-101-16,-3 0-168 16</inkml:trace>
  <inkml:trace contextRef="#ctx0" brushRef="#br0" timeOffset="10141.73">27962 8674 450 0,'0'0'55'0,"0"0"-15"16,0 0 21-16,0 0-2 0,0 0-1 15,0 0-14-15,-59 22-2 16,46 0 0-16,-2 3 10 16,1 2 1-16,1 1-20 15,6 0-15-15,1 0 9 16,4-1-21-16,2-4 1 15,0 0-3-15,0-4-4 0,11-5-3 32,3-5-1-32,2-6-11 0,4-3-13 0,6 0 13 15,-2-9 8 1,3-10 2-16,-2-3 3 16,-3-3-1-16,-4-5 6 15,-2 0-3-15,-6-6 2 16,-4 0-1-16,-5 3 9 15,-1 3 0-15,0 6-1 16,-10 6 24-16,-11 5-20 16,-3 8-13-16,-5 5-7 0,2 0-1 15,1 0-18-15,2 14-45 16,9 1-48 0,6-1-192-16</inkml:trace>
  <inkml:trace contextRef="#ctx0" brushRef="#br0" timeOffset="11594.07">28224 8925 993 0,'0'0'38'15,"0"0"-35"-15,0 0 22 16,0 0 6-16,0 0-20 15,0 0-11-15,4 0-22 16,1 0-111-16,3 0-193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10:46:16.11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2126 7096 420 0,'0'0'95'0,"0"0"-20"16,0 0 17-16,0 0 5 16,0 0-20-16,0 0-15 15,0 0-19-15,-3 0-13 16,3 0-8-16,0 0-11 15,-2 1-8-15,-1 5-3 16,0 5-1-16,-7 6 1 0,-1 9 5 16,1 2 14-16,-5 5-9 15,1 5 6-15,1-2-2 16,1 7-1-16,6-3-9 16,0 3 3-16,6-1-3 15,0-2-2-15,0-5-2 16,15-3 0-16,4-2-19 15,4-5-37-15,4-5-44 16,1-8-127-16,-1-12-290 16</inkml:trace>
  <inkml:trace contextRef="#ctx0" brushRef="#br0" timeOffset="813.94">2262 7281 503 0,'0'0'162'0,"0"0"-127"15,0 0 49-15,0 0-21 16,0 0-30-16,0 0 9 15,-11 52 0-15,11-29-22 16,0-1-8-16,0 0-5 16,9-5-7-16,4-5-8 15,-1-5-16-15,3-5-2 0,3-2-18 16,0-3 4-16,4-15-3 16,-4-2-10-16,-3-3 10 15,-6 3 38-15,-6 4 5 16,-3 0 13-16,0 3 17 15,0 3 13-15,-3 3 26 16,-3 3-15-16,0 2-13 16,2 2-30-16,-2 0-11 15,1 10-5-15,-1 12-4 16,2 7 7-16,4 7 2 16,0 2 1-16,0 0 3 15,0 0-3-15,0-2-1 16,4-3 0-16,-1-2 3 15,0-4 0-15,-3-2 5 16,0-2-6-16,0-4 1 0,0 0 16 16,-3-4 1-16,-7 0 10 15,-2-5-5-15,0-2-3 16,0-1 8-16,2-4-6 16,-1-1 1-16,5-2-8 15,-1 0-5-15,2 0-3 16,-1 0 0-16,2-6-7 15,2-1 7-15,1-2-9 16,1-3 0-16,0 0-5 16,0-4-5-16,0-1-6 15,6 0-22-15,3-3-24 16,4 4-34-16,-2-2-115 0,1 1-255 16</inkml:trace>
  <inkml:trace contextRef="#ctx0" brushRef="#br0" timeOffset="1531.91">2454 7436 515 0,'0'0'23'16,"0"0"-21"-16,0 0-2 16,0 0 6-16,0 0-4 15,0 0 3-15,79-22-4 0,-64 16-1 16,-3-1 1 0,-3 0 2-16,-2-1 5 0,-1 0 16 15,-1-3 32-15,-2 1 4 16,-2-2-35-16,-1 2 12 15,0-1 17-15,0 2-21 16,0 0-10-16,0 1-8 16,0 2 3-16,0 2-1 15,-3 0-3-15,-1 1-6 16,-1 1-6-16,-1 1-2 16,2 1-4-16,-1 0 3 15,-2 0-1-15,-1 0-2 16,-2 0 4-16,1 5-5 15,-3 4 2-15,2 5 1 0,1 2 1 16,-2 1 1-16,1 0 0 16,2 1 1-16,1-2-1 15,4 0 0-15,1-2 0 16,2-2 0-16,0 1 0 16,0-2 2-16,0-1 1 15,2 1 3-15,5-2-2 16,1 1-2-16,2-3-1 15,1-3 2-15,-1-2 1 16,2 2-3-16,3-4-1 16,3 0-5-16,-3 0-35 15,7-2-72-15,-3-9-222 16</inkml:trace>
  <inkml:trace contextRef="#ctx0" brushRef="#br0" timeOffset="2183.57">2781 7275 208 0,'0'0'72'0,"0"0"-21"16,0 0 63-16,0 0-24 15,0 0-10-15,0 0 9 16,3-8-7-16,-3 6-34 15,0 0-1-15,0 0 14 16,0 0-12-16,-6 0-11 16,-2 1-24-16,-1 1-7 15,-1 0-4-15,4 0 0 16,-3 0 0-16,0 0-3 0,0 2-3 16,0 5 0-16,1 3 1 15,1 1-1-15,3-1-2 16,2 2-5-16,2-2-14 15,0 3-14-15,0-1 9 16,6 2 7-16,3 3-8 16,3-3 8-16,3 4 7 15,-2-2 8-15,-2 1 4 16,4-3 3-16,-8 0 0 16,1-2 0-16,-3-2 1 15,-2-3 17-15,-1-3 11 16,-2-1 12-16,0-2 8 0,0 1 11 15,0 0-10 1,-15 3-7-16,-3 2-11 0,-4-2-21 16,1-1-4-16,6 0-6 15,5-2-1-15,4-1-38 16,0-1-41-16,1 0-109 16,2-3-460-16</inkml:trace>
  <inkml:trace contextRef="#ctx0" brushRef="#br0" timeOffset="2749.42">2834 7050 485 0,'0'0'116'15,"0"0"-39"-15,0 0 36 16,0 0-35-16,0 0-31 16,0 0-30-16,3 17-15 15,12 13 53-15,5 9-6 0,-1 3-24 16,-1 0 0 0,-2 1 3-16,-5-4-12 0,-4 0-11 15,-4 4 7-15,-3 2-7 16,0 3-5-16,-7 4 0 15,-7 5-43-15,-5-1-120 16,-1-7-281-16</inkml:trace>
  <inkml:trace contextRef="#ctx0" brushRef="#br0" timeOffset="5132.55">2139 10090 332 0,'0'0'129'0,"0"0"-38"16,0 0 0-16,0 0 8 16,0 0-33-16,0 0-26 15,3 0 4-15,-3 0-8 16,0 0-8-16,0 0-10 16,0 9 1-16,0 4-16 15,0 7 23-15,0 6 12 16,0 4-14-16,-4 0-1 0,1-2-1 15,0 0-15 1,1-5-1-16,1-2 1 0,-1-4-2 16,2-6-1-16,-1-2-2 15,1-6-1-15,0 0 0 16,0-3-1-16,0 0 3 16,0 0 0-16,0 0-3 15,0 0 3-15,0-10-2 16,0-5-1-16,0-4-11 15,0-1 3-15,4-3 1 16,8 0-12-16,-3 3-1 16,0-3-4-16,3 5 6 15,-2 2-4-15,-1 3 11 16,-1 2 7-16,-1 4 4 16,-4 3 0-16,0 2 1 0,-3 2 1 15,0 0 4-15,0 0 3 16,0 0 3-16,0 3-11 15,0 12 0-15,0 1 13 16,0 6 7-16,0 0-10 16,0-2-1-16,0 0-6 15,0-5-1-15,5-1-3 16,2-2 0-16,1-6 0 16,0 0-9-16,0-3-7 15,1-3-17-15,4 0 0 16,4 0 14-16,-1-9-22 15,-1-3-15-15,-2-3 12 0,-2 1 27 16,-8 2 14 0,3-2 3-16,-3 2 5 0,-3 1 8 15,3 0 10-15,-2 2 9 16,-1 2-6-16,0 3-9 16,0 1 6-16,0 1 5 15,0 2-7-15,0 0-2 16,0 0-11-16,0 0-8 15,0 0-6-15,0 12-14 16,0 5 19-16,0 1 1 16,0 1 2-16,0-1-2 15,0 0 0-15,0-6 0 0,2 3-1 16,5-5-2-16,1-1-2 16,-2-4 2-16,4-4-8 15,-1-1 0-15,2 0 11 16,0-1 1-16,0-13 7 15,1-5-4-15,-2-4 1 16,-1-3-2-16,-6-2-1 16,-3-2 10-16,0-1-10 15,0 5 5-15,0 4 6 16,0 8 7-16,-9 5 12 16,-7 5-29-16,1 4-3 15,-1 0-14-15,-4 2 11 16,1 12-12-16,4 4-11 0,0 2-24 15,6 0-32 1,7-2-40-16,2-5-104 0,0-5-172 16</inkml:trace>
  <inkml:trace contextRef="#ctx0" brushRef="#br0" timeOffset="5594.76">2596 9938 437 0,'0'0'31'0,"0"0"68"16,0 0-11-16,64 82 20 16,-43-37-24-16,-8 6 7 15,-4 2-3-15,-9 1-55 16,0 1-8-16,0-7-10 16,-5 0-11-16,-9-1-4 15,-3-3-16-15,-4-5-57 16,-4-10-91-16,0-11-260 15</inkml:trace>
  <inkml:trace contextRef="#ctx0" brushRef="#br0" timeOffset="6384.35">1993 9944 526 0,'0'0'111'0,"0"0"-26"16,0 0 37-16,0 0-24 16,0 0-47-16,0 0-20 15,0 0-5-15,-43 41 2 16,26-5-8-16,7 10-3 16,2 9-4-16,8 6 11 15,0 6-8-15,5 2-12 16,14 2-3-16,2 1-1 15,0-6-11-15,6-8-28 16,3-12-57-16,4-13-88 16,9-18-296-16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18:45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26962 8375 264 0,'0'0'40'0,"0"0"21"16,0 0 17-16,33-78-6 15,-26 63 21-15,1 2 10 16,-4 4 2-16,-1 5-41 16,-3 2 12-16,0 2-4 15,0 0-34-15,0 21-23 16,0 18 1-16,-10 22 87 15,-13 12-16-15,-5 9-27 16,-3-2-13-16,1-2-18 16,3-10-10-16,7-10-5 15,6-14-1-15,6-10-11 16,4-12-2-16,2-11-1 0,2-7 1 16,0-4-2-1,0 0-1-15,6-12-3 0,21-24 5 16,12-13-18-16,8-8-17 15,-2 7 14-15,-10 14 3 16,-14 17 7-16,-11 12 11 16,-7 7-2-16,3 6-8 15,-3 17 11-15,0 10 15 16,-3 5 19-16,0 1-11 16,-2 3-16-16,-9 2-7 15,-1 3-9-15,-1-3-107 16,3-9-249-16</inkml:trace>
  <inkml:trace contextRef="#ctx0" brushRef="#br0" timeOffset="895.84">26346 8604 899 0,'0'0'125'0,"0"0"-73"16,0 0-2-16,0 0-18 15,0 0-8-15,0 0-12 16,27-4 13-16,1-7-20 0,11-2 1 16,1 2-1-16,0 0-1 15,-4 3-1 1,-7 4 0-16,-10 0 2 0,-9 4-3 15,-5 0-2-15,-4 0-1 16,-1 0-2-16,0 0-7 16,-1 0-6-16,-17 8-2 15,-9 7 18-15,-10 5 5 16,-8 1 2-16,0-1-4 16,1 2-2-16,3-2 0 15,5-3 2-15,6-3-3 16,11-6 2-16,9-3-2 15,7-2 1-15,3-3 0 16,0 0 3-16,0 4-4 16,10 3 1-16,9 4 21 0,8 3 9 15,-1 0-6-15,2-3-8 16,-2 2-2-16,-4-3 0 16,-4 2-9-16,-5-1-6 15,-4 0-4-15,-3 2-6 16,0-1-44-16,-5 0-76 15,2-8-261-15</inkml:trace>
  <inkml:trace contextRef="#ctx0" brushRef="#br0" timeOffset="1620.01">27565 8740 1050 0,'0'0'43'16,"0"0"-43"-16,0 0-4 16,0 0 2-16,114-83 3 0,-73 70-1 15,-4 2 5 1,-4 5-1-16,-8 5-4 0,-11 1-2 15,-8 0-4-15,-6 0-1 16,0 0-28-16,-13 10-2 16,-10 7 37-16,-7 1 35 15,-4 3 5-15,-3-1-11 16,2 0-6-16,2-3-8 16,4-2-13-16,6-4 4 15,8-2-6-15,6-4 0 16,8-2 0-16,1-3-3 15,0 0 2-15,0 0-2 0,0 2-2 16,0 3 5 0,10 4 1-16,5 1 19 0,3 1-4 15,1 0-6-15,-1 2-8 16,0 0-1-16,3-2-1 16,-4 0-15-16,-1-1-93 15,-3-4-125-15,-4 0-188 16</inkml:trace>
  <inkml:trace contextRef="#ctx0" brushRef="#br0" timeOffset="2646.74">25407 8572 264 0,'0'0'143'16,"0"0"-113"-16,0 0 28 0,0 0 23 15,0 0-29-15,0 0 14 16,5-30 17-16,-5 26-18 16,0 3-14-16,0 0-3 15,0 1-11-15,-2 0-10 16,-5 0-14-16,-6 14 8 15,-6 12 22-15,-1 11-18 16,-3 6-5-16,5 5-11 16,1 1 0-16,4-1-5 15,7-6-2-15,5-4-4 16,1-5 1-16,4-8 0 16,13-7-2-16,8-6 2 0,5-9-12 15,5-3 12-15,5-12 1 16,0-17 1-16,-3-8 0 15,-5-10-1-15,-12-3 0 16,-7-7-8-16,-10-1-4 16,-3 6 12-16,-3 7 3 15,-14 8 18-15,-7 9 18 16,-3 8-30-16,-3 10-9 16,-1 10 0-16,-5 0-7 15,-1 17-5-15,3 12-25 16,5 10-23-16,8 6-77 15,12 5-48-15,9-4-195 16</inkml:trace>
  <inkml:trace contextRef="#ctx0" brushRef="#br0" timeOffset="4800.03">28451 8754 213 0,'0'0'532'0,"0"0"-490"16,0 0-41-16,0 0-2 0,0 0 2 16,0 0 4-16,89-48 16 15,-57 34-6-15,-6-3-8 16,-4 0-1-16,-2 1-4 15,-2-4 2-15,-3 1 4 16,-3-1 26-16,-2 4-3 16,-3 3 19-16,-4 5 3 15,-3 4-11-15,0 2 10 16,0 2-9-16,0 0-18 16,0 0-25-16,0 0-1 15,-3 7-11-15,-8 17 8 16,-2 8 3-16,2 8 1 15,2 2 0-15,2 2-2 16,4 1 0-16,0-1-5 16,3-4-11-16,-3-1-14 0,1-5-10 15,-1-5-10-15,0-5 16 16,-3-5-1-16,-4-7 4 16,0-2-8-16,-5-3 10 15,-2-2 31-15,-4-4 5 16,2-1-3-16,0 0 25 15,2 0 7-15,4 0 1 16,4 0-4-16,0 0-18 16,4 0 6-16,2 0 2 15,2 0 7-15,1 0 0 16,0 0 3-16,0 0-12 16,0 0-7-16,0 0-5 0,6 0 4 15,13 0 0-15,9 0 1 16,7 5 7-16,2 1 1 15,2-2-12-15,4 3-8 16,1-4 0-16,2 2-59 16,-3-4-211-16</inkml:trace>
  <inkml:trace contextRef="#ctx0" brushRef="#br0" timeOffset="10166.48">23839 7230 589 0,'0'0'57'16,"0"0"-54"-16,0 0-3 15,0 0-3-15,0 0 3 16,0 0 10-16,0 0-3 16,0 0-3-16,-3 0 0 15,3 0-2-15,-1 0-1 0,1 2 4 16,-2-2 0-16,2 1-2 16,-1-1-3-16,-2 2 0 15,0 1 5-15,-3-1 2 16,2 1 12-16,1 1 9 15,-4 1 11-15,4-3-16 16,2-2-6-16,-2 0 2 16,3 0 10-16,-2 0 14 15,1 0 3-15,-1 0 2 16,1 0-3-16,-2 0-16 16,2 0-17-16,1-5-12 15,0-5-3-15,0 0-2 16,0-3 5-16,0 0 0 0,10 0-6 15,1 1 2-15,3 1 2 16,3 0-1-16,-1 1-2 16,-1 3 1-16,-2 1 1 15,-4 4 3-15,1 2-1 16,-3 0-1-16,2 0-3 16,-2 15-1-16,1 10 6 15,-4 10 3-15,-4 8 4 16,0 7 7-16,-3 7 2 15,-12 1 12-15,-2-5-13 16,-2-3 8-16,2-9-3 16,-1-8-6-16,3-4-3 0,0-10 4 15,5-6-2-15,2-7-6 16,3-3-2-16,2-3 7 16,-1-10 4-16,4-20-16 15,0-14-26-15,10-11-10 16,19-7-6-16,5-1-8 15,5 6 17-15,-2 9 22 16,-2 13 9-16,-4 10 1 16,-6 9 2-16,-4 9-1 15,-6 7 1-15,0 0-1 16,-1 6-6-16,2 11 2 16,-3 1 3-16,1 0-3 15,-4-3-2-15,-1-6-9 16,-2-3 0-16,-2-3 0 15,-4-3 4-15,2 0 11 0,0-7 11 16,1-10-9-16,-1-3-1 16,-3-1 2-16,0 1 15 15,0 3 2-15,0 4 13 16,0 6-10-16,-5 5-18 16,-7 2 1-16,-6 0-7 15,-9 9 2-15,-1 11-2 16,-2 9 2-16,0 4-1 15,5 10 0-15,-1 3 7 16,1 4 8-16,4-3 1 16,5-2-8-16,4-11-1 15,11-4 1-15,1-7-6 0,4-3 4 16,20-5 9-16,6-2 14 16,4-5-15-16,3-4-6 15,3-1-3-15,-2-3 1 16,-4 0-5-16,-2 0-1 15,-7 0-9-15,-4 2-52 16,-5 1-116-16,-3 1-290 16</inkml:trace>
  <inkml:trace contextRef="#ctx0" brushRef="#br0" timeOffset="26863.33">30468 7067 364 0,'0'0'71'16,"0"0"-13"-16,0 0-6 15,0 0-12-15,32-78 23 16,-21 62-2-16,-3 1-13 16,-1 2 16-16,-1 3-11 15,0 3-9-15,-3 1-1 16,-2 4-1-16,-1 2 3 0,0 0-8 16,0 0-5-16,0 1-20 15,0 27-12-15,-3 18 0 16,-11 15 46-16,-3 7 5 15,-1-4-6-15,-1 0-6 16,4-8-14-16,0-7-10 16,6-8-9-16,3-12-1 15,2-10-2-15,2-8-2 16,2-7-1-16,0-2 0 16,0-2-2-16,0-4 2 15,12-20-2-15,11-8-7 16,3-6-41-16,1 6 35 15,-7 11 13-15,-7 10 2 16,-5 8-1-16,-1 3-3 0,1 1-14 16,3 16 18-16,3 5 9 15,-1 1 6-15,-4 2-1 16,0 2-8-16,0-2-6 16,-3 1-14-16,0-9-151 15,-3-7-462-15</inkml:trace>
  <inkml:trace contextRef="#ctx0" brushRef="#br0" timeOffset="27424.54">30954 7058 463 0,'0'0'211'16,"0"0"-148"-16,0 0 31 0,0 0-25 15,0 0-28 1,0 0-28-16,-19 49 8 0,3-2 65 16,-4 5-17-1,7 1-12-15,2 0-37 0,7-5-11 16,4-2-5-16,0-7-4 15,6-7 0-15,10-5-29 16,5-9-53-16,4-9-91 16,1-9-209-16</inkml:trace>
  <inkml:trace contextRef="#ctx0" brushRef="#br0" timeOffset="27882.95">31159 7193 193 0,'0'0'352'16,"0"0"-261"-16,0 0-39 16,0 0-10-16,0 0 6 15,0 0 45-15,0 91-6 16,0-57-25-16,4-1-35 16,2-1-18-16,2-2-9 15,0-8-41-15,2-4-83 0,-1-12-122 16,2-6-274-1</inkml:trace>
  <inkml:trace contextRef="#ctx0" brushRef="#br0" timeOffset="28046.76">31247 7209 700 0,'0'0'192'16,"0"0"-142"-16,-94 106-23 15,58-61-14-15,6 2-13 16,8-3-10-16,9-9-99 16,9-8-175-16</inkml:trace>
  <inkml:trace contextRef="#ctx0" brushRef="#br0" timeOffset="28263.5">31463 6947 954 0,'0'0'31'16,"6"88"4"-16,-4-16-25 16,-2 7 40-16,0 6-5 15,-17 5-36-15,-12 5-9 16,-16 5-20-16,-9-10-166 0,-6-11-625 15</inkml:trace>
  <inkml:trace contextRef="#ctx0" brushRef="#br0" timeOffset="37675.75">24772 9488 374 0,'0'0'166'16,"0"0"-83"-16,0 0 39 15,0 0-21-15,0 0-5 16,0 0-7-16,0 0-9 15,9-41-18-15,-9 41-23 16,0 0-19-16,0 11-20 16,0 23 0-16,-6 19 0 15,-3 20 23-15,-5 8 8 0,-3 3 6 16,-2-1-12 0,-3-5-14-16,0-9 0 0,1-9 8 15,3-14-7 1,3-10-2-16,5-13-4 0,5-11-4 15,4-6-1-15,1-6 2 16,0 0 7-16,0-31 4 16,18-15-14-16,10-13-40 15,6-4 5-15,3 13 25 16,-4 10 0-16,-6 15 5 16,-10 12 0-16,-7 13 2 15,-3 0-7-15,-2 24 10 16,-5 14 5-16,0 12 14 15,-9 3 4-15,-10-1-7 0,2-2-16 16,4-5-2 0,4-5-69-16,6-12-190 0</inkml:trace>
  <inkml:trace contextRef="#ctx0" brushRef="#br0" timeOffset="39205.37">25215 9824 685 0,'0'0'90'0,"0"0"-39"15,0 0 28-15,0 0-3 16,0 0-20-16,0 0-17 16,-3 0 5-16,4 0-2 15,11-1-22-15,9-10-16 0,6 2-4 16,4 0 0 0,2 2-1-16,-3 2 1 0,-6 3-1 15,-5 2-1-15,-10 0-15 16,-4 0-34-16,-5 3-21 15,0 8-11-15,-17 3 65 16,-9 3 18-16,-7-2 2 16,-3 0 1-16,-2-4 5 15,4-1 13-15,4-4 12 16,6 1 2-16,8-4 7 16,9-2-6-16,5-1-14 15,2 0 1-15,0 0-11 16,0 0-9-16,2 6-3 15,15 2 2-15,6 5 4 0,7 2 5 16,1 1 2-16,-1 0-2 16,-5-2-8-16,-1-1 0 15,-3 3-3-15,-6-3-80 16,-3-7-284-16</inkml:trace>
  <inkml:trace contextRef="#ctx0" brushRef="#br0" timeOffset="40129.92">25633 9679 224 0,'0'0'482'0,"0"0"-434"15,0 0 55-15,0 0-4 0,0 0-22 16,0 0-32-16,0 0-37 16,-36 43 5-16,18 4 14 15,0 3 13-15,7 0-28 16,4-7-9-16,7-5-3 16,0-9 0-16,0-8 0 15,7-8-1-15,7-7-8 16,5-6 9-16,8-11 2 15,6-18 6-15,0-15-1 16,-3-8-6-16,-11-5 2 16,-7 0 13-16,-9 7 7 15,-3 11-10-15,0 14 25 16,-12 10 1-16,-3 10-39 0,-6 5-12 16,-4 9-24-16,-1 23-29 15,4 9-53-15,13-1-146 16,9-3-405-16</inkml:trace>
  <inkml:trace contextRef="#ctx0" brushRef="#br0" timeOffset="40278.92">25831 10058 946 0,'0'0'139'16,"0"0"-134"-16,0 0-5 0,0 0-23 15,0 0-114-15,0 0-168 16</inkml:trace>
  <inkml:trace contextRef="#ctx0" brushRef="#br0" timeOffset="40525.92">26125 9667 1217 0,'0'0'94'0,"0"0"-94"16,0 0-16-16,0 0-15 0,0 0 24 15,-23 86 2-15,12-53-63 16,8-4-66-16,3-5-107 15,17-5-127-15,15-5-63 16</inkml:trace>
  <inkml:trace contextRef="#ctx0" brushRef="#br0" timeOffset="40628.9">26195 9910 389 0,'0'0'243'15,"0"0"-28"-15,0 0-68 16,-30 79-43-16,0-57-47 16,-7-2-44-16,3-5-13 15,4-7-54-15,10-8-96 16,12-1-173-16</inkml:trace>
  <inkml:trace contextRef="#ctx0" brushRef="#br0" timeOffset="40781.9">26213 9558 223 0,'0'0'910'0,"0"0"-885"16,0 0-20-16,0 0-5 15,0 0-58-15,80-8-58 16,-36 16-98-16</inkml:trace>
  <inkml:trace contextRef="#ctx0" brushRef="#br0" timeOffset="41284.8">27135 10067 940 0,'0'0'195'0,"0"0"-162"15,0 0-33-15,0 0 0 16,0 0 0-16,-34 102 0 15,18-60-43-15,6-3-112 16,10-9-227-16</inkml:trace>
  <inkml:trace contextRef="#ctx0" brushRef="#br0" timeOffset="41967.54">27604 9578 481 0,'0'0'116'16,"0"0"-71"-16,0 0 36 16,-14 79 61-16,-2-36-43 15,-2 2 4-15,0-1-34 16,1-5-14-16,4-6-17 16,4-8-15-16,6-11-15 15,3-8-8-15,0-6 2 16,1 0 0-16,25-17 7 0,11-16-9 15,10-11-33-15,0-2-31 16,-2-1 11-16,-8 11 25 16,-13 9 1-16,-7 11 24 15,-13 13 3-15,-4 3 36 16,0 2-7-16,-21 22-27 16,-8 8 36-16,-7 11 20 15,-2 1-14-15,5-2-13 16,10-3-8-16,7-7-12 15,8-6-8-15,8-7-2 16,0-4-1-16,1-7-2 16,22-4-15-16,8-4-1 15,6 0-17-15,5-7-38 0,-5-5-67 16,-5-1-116 0,-7-1-322-16</inkml:trace>
  <inkml:trace contextRef="#ctx0" brushRef="#br0" timeOffset="42347.8">28066 9635 726 0,'0'0'69'0,"0"0"-31"16,-55 96 91-16,31-54-15 15,2 0-36-15,4-3-19 0,3-7-32 16,3-10-19-16,4-7-5 16,4-8-3-16,4-7-10 15,0 0-28-15,6-20-3 16,15-12-51-16,4-10-181 16,2 0 121-16,-3 1 26 15,-3 5 112-15,-5 9 14 16,-5 11 102-16,-5 11 43 15,-3 5-18-15,-3 0-70 16,0 11-35-16,0 13 39 16,0 10 33-16,0 1-43 15,0 0-42-15,0-3-9 16,0-3-9-16,10-8-80 0,11-11-97 16,6-9-156-16</inkml:trace>
  <inkml:trace contextRef="#ctx0" brushRef="#br0" timeOffset="42754.35">28347 9644 429 0,'0'0'381'0,"0"0"-379"16,0 0-2-16,-15 106 0 15,7-69 2-15,1-3-2 16,7-7 0-16,0-7 0 0,0-10-3 15,0-9 3-15,8-1 5 16,9-10 61-16,2-13 2 16,-2-5-57-16,-4-3 10 15,-7-3 45-15,-4 0-52 16,-2 2 2-16,0 5-10 16,0 4-6-16,-12 11-9 15,-3 5-9-15,0 7 17 16,0 0-30-16,3 17-23 15,6 9 11-15,6 7-12 16,0 2-6-16,6-1-1 16,11-3 50-16,2-2 12 15,-3-4 29-15,-5-5 16 0,-4-6-19 16,-2-6 7 0,-2-3-4-16,-2-1-19 0,2-4-10 15,3 0-24-15,5-4-123 16,6-15-422-16</inkml:trace>
  <inkml:trace contextRef="#ctx0" brushRef="#br0" timeOffset="43110.94">28702 9611 597 0,'0'0'319'16,"0"0"-318"-16,0 0-1 15,0 0 4-15,40 73 0 0,-25-58-1 16,-3-6 6-16,1-4 4 16,-4-5 11-16,-1 0 12 15,-2-3 21-15,-2-14-29 16,-1-7-7-16,-3 1-5 16,0 1-2-16,-9 5-5 15,-5 7 22-15,-5 7-1 16,-4 3-22-16,-5 14-8 15,-4 17-7-15,-1 9 7 16,6 5 9-16,6 0 2 16,9-3 2-16,11-4-7 15,1-5-3-15,4-9 0 16,14-7-3-16,12-9-2 0,6-8-19 16,8 0-67-1,3-20-179-15</inkml:trace>
  <inkml:trace contextRef="#ctx0" brushRef="#br0" timeOffset="43443.97">29191 9578 773 0,'0'0'65'0,"0"0"-60"15,0 0 9-15,0 0 10 16,0 83-7-16,0-72 7 0,4-4 3 15,2-5-12-15,1-2 10 16,-2 0 23-16,0-14 0 16,-4-4-35-16,-1 0 2 15,0 2 9-15,-13 6-5 16,-7 6-2-16,-7 4-8 16,-4 10-6-16,-5 16-1 15,3 8-1-15,7 2 11 16,6-1 1-16,13-2 2 15,7-5-8-15,0-3 2 16,4-5 2-16,14-6-6 16,3-4-5-16,12-6-14 15,10-4-63-15,5 0-245 0</inkml:trace>
  <inkml:trace contextRef="#ctx0" brushRef="#br0" timeOffset="44314.23">29979 9398 662 0,'0'0'157'16,"0"0"-152"-16,0 0 120 15,0 0-27-15,0 0-66 16,-27 81-26-16,27-65-6 16,0-5-57-16,1-6-163 15,14-5-308-15</inkml:trace>
  <inkml:trace contextRef="#ctx0" brushRef="#br0" timeOffset="44456.94">29979 9398 694 0,'65'55'43'0,"-75"-30"24"0,5 5-53 15,5 4-14-15,0-5-147 16,10-6-396-16</inkml:trace>
  <inkml:trace contextRef="#ctx0" brushRef="#br0" timeOffset="44913.38">30346 9510 553 0,'0'0'71'16,"0"0"-52"-16,0 0 7 16,0 0 103-16,0 0 0 15,0 0-30-15,1-59-55 16,-16 59-21-16,-9 0-18 16,-5 20-2-16,-7 13-1 15,1 7 7-15,4 6 4 16,4 6-8-16,10-4-3 0,7-3-4 15,10-7 2 1,0-10-9-16,11-10 3 0,16-11 6 16,10-7 4-16,3-5 3 15,4-21-5-15,-1-9 1 16,-7-8 2-16,-8-3 5 16,-13 0 5-16,-10 5 0 15,-5 8 8-15,-5 11-23 16,-19 11-8-16,-3 8-15 15,-4 3-24-15,1 11-36 16,6 10-57-16,11 2-191 16</inkml:trace>
  <inkml:trace contextRef="#ctx0" brushRef="#br0" timeOffset="45185.34">30662 9339 635 0,'0'0'185'16,"0"0"-130"-16,0 0 45 15,-26 71-50-15,22-49-42 0,1-3-8 16,3-3-40-16,0-5-70 16,9-10-101-16,9-1-256 15</inkml:trace>
  <inkml:trace contextRef="#ctx0" brushRef="#br0" timeOffset="45506.33">30868 9289 749 0,'0'0'243'16,"0"0"-237"-16,0 0 1 16,0 0 5-16,0 0-4 15,-61 99-6-15,53-65-2 16,2 0-89-16,3-9-274 15</inkml:trace>
  <inkml:trace contextRef="#ctx0" brushRef="#br0" timeOffset="46235.33">31172 9982 710 0,'0'0'232'16,"0"0"-171"-16,0 0-12 15,0 0-29-15,0 0-3 16,0 0-6-16,-9 72-11 16,-4-45-45-16,-1-6-148 15,1-7-502-15</inkml:trace>
  <inkml:trace contextRef="#ctx0" brushRef="#br0" timeOffset="47052.11">31850 9478 583 0,'0'0'279'16,"0"0"-241"-16,0 0-32 16,-11 82 128-16,-4-32-49 15,2 0-29-15,-2-2-7 16,0-4-23-16,0-10-18 15,6-12-5-15,3-9-1 16,3-10 0-16,2-3 6 16,-1 0 5-16,2-16 14 15,0-13-27-15,8-10-8 16,9 2-29-16,6 5 20 0,2 10-15 16,-1 10-1-1,1 7-14-15,-1 5-8 0,-3 0-4 16,3 0-9-16,-2 0-3 15,1 0 30-15,1 0 20 16,-2-4 21-16,-3-9 3 16,-4-4 14-16,-5-1 24 15,-2 2 11-15,-6 5 13 16,-2 3 14-16,0 7-1 16,0 1-38-16,-3 0-32 15,-11 16-8-15,-5 9 15 16,-5 9 17-16,2 0-12 15,4 2-12-15,7-3-8 16,7 0 0-16,4-3-42 0,0-7-74 16,7-6-180-16</inkml:trace>
  <inkml:trace contextRef="#ctx0" brushRef="#br0" timeOffset="47388.16">32154 9767 95 0,'0'0'977'16,"0"0"-977"-16,0 0-5 15,0 0-4-15,113-43 6 0,-78 32-11 16,-1 2 10 0,-4-2-17-16,-8-2-8 0,-10-3 20 15,-10-1 5-15,-2-2-8 16,-5-2 8-16,-16 4 4 15,-4 5 33-15,-2 5 5 16,-3 7-10-16,0 1-12 16,-1 21-7-16,2 6-7 15,4 6 5-15,8 0 2 16,7 1-3-16,9-3 1 16,1-3-1-16,1-5-6 15,19-5-3-15,4-8-28 16,11-7-53-16,3-4-83 15,2-8-457-15</inkml:trace>
  <inkml:trace contextRef="#ctx0" brushRef="#br0" timeOffset="47884.71">32675 9617 414 0,'0'0'428'0,"0"0"-369"16,0 0-54-16,0 0 84 15,-24 80-25-15,10-48-16 16,0-1-18-16,1-4-21 16,6-4-9-16,1-7-2 15,5-7-42-15,1-9-128 16,0 0-156-16,0-16-272 15</inkml:trace>
  <inkml:trace contextRef="#ctx0" brushRef="#br0" timeOffset="48034.41">32591 9540 797 0,'0'0'267'15,"0"0"-219"-15,0 0 3 16,0 0-42-16,0 0-9 15,0 0-1-15,106 47-59 16,-61-34-198-16</inkml:trace>
  <inkml:trace contextRef="#ctx0" brushRef="#br0" timeOffset="49458.6">32993 9435 521 0,'0'0'161'16,"0"0"-121"-16,0 0 80 16,0 0-52-16,-20 84-61 15,17-59-7-15,3-5-83 0,0-6-170 16,10-14-198 0</inkml:trace>
  <inkml:trace contextRef="#ctx0" brushRef="#br0" timeOffset="49594.95">33131 9436 860 0,'0'0'47'0,"0"0"-44"15,0 0-3-15,-36 76 0 16,20-41-21-16,2-1-131 16,-3-7-406-16</inkml:trace>
  <inkml:trace contextRef="#ctx0" brushRef="#br0" timeOffset="50142.1">31569 9176 208 0,'0'0'636'0,"0"0"-563"16,0 0-60-16,0 0 35 0,0 0-4 15,0 0-37-15,-6 91-7 16,6-75-12-16,12-6-51 16,10-10 1-16,7 0-11 15,1-12-66-15,-4-9 17 16,-9 1 104-16,-7 8 18 16,-7 6 167-16,-3 6 19 15,0 0-155-15,-10 28-31 16,-8 10-38-16,-3 10-104 15,0 1-563-15</inkml:trace>
  <inkml:trace contextRef="#ctx0" brushRef="#br0" timeOffset="51356.94">24512 10565 659 0,'0'0'157'0,"0"0"-140"16,0 0-13-16,0 0 23 15,-3 89 98-15,-9-32-36 16,-3 10-3-16,-2 4-14 15,-2-5-18-15,3-5-12 0,3-6-25 16,1-10-8-16,3-9-8 16,1-9 0-16,4-9-1 15,-1-8 0-15,1-4-7 16,4-6-14-16,0 0 11 16,0-13 6-16,12-14-9 15,10-8-25-15,4-2 16 16,4 4 18-16,-1 4 3 15,-5 9 0-15,-8 8 1 16,-7 9 0-16,-4 3 14 16,-2 0-8-16,0 17 0 15,-1 6 24-15,-2 4-22 16,0 3-4-16,0 3-4 0,0-1-30 16,0-1-90-1,0-9-306-15</inkml:trace>
  <inkml:trace contextRef="#ctx0" brushRef="#br0" timeOffset="52195.94">25036 10787 560 0,'0'0'238'0,"0"0"-156"16,0 0 56-16,0 0-33 15,0 0-20-15,0 0-36 16,-27-16-31-16,27 16-18 15,12 0-16-15,13 3-9 16,10 12 22-16,3 2 1 16,-2 1-8-16,-5 4-2 15,-7-4 9-15,-9 1-5 16,-4-3-7-16,-10-1 4 0,-1-3 9 16,0-1 2-1,-19 3 22-15,-13 3 16 0,-9 2 5 16,-4 2 1-16,0-3-16 15,8 2-20-15,9-5-8 16,10-1-1-16,10-1-23 16,8-3-47-16,0 0-77 15,27-8-133-15,15-2-260 16</inkml:trace>
  <inkml:trace contextRef="#ctx0" brushRef="#br0" timeOffset="52406.89">25312 11030 771 0,'0'0'276'16,"0"0"-232"-16,0 0 8 16,0 0-28-16,0 0-21 15,0 0 34-15,-107 93-20 16,72-59-14-16,5 2-3 15,8-4-66-15,9-7-114 16,13-13-283-16</inkml:trace>
  <inkml:trace contextRef="#ctx0" brushRef="#br0" timeOffset="52866.28">25707 10782 871 0,'0'0'125'16,"0"0"-39"-16,0 0-29 16,0 0-53-16,-80 61-2 15,54-18 16-15,8 1-16 16,11-1-1-16,7-8-1 16,0-6-9-16,12-8-12 15,9-11-2-15,6-10 17 16,10 0 6-16,0-22 0 15,-1-10 2-15,-6-8 0 16,-11-5 6-16,-11-2 26 16,-8 4-6-16,0 7-22 15,-18 12 21-15,-6 14-5 16,-9 10-22-16,-1 5-8 0,-2 23-38 16,9 12-25-1,12 3-82-15,15-3-235 0</inkml:trace>
  <inkml:trace contextRef="#ctx0" brushRef="#br0" timeOffset="53006.27">25855 11097 933 0,'0'0'47'15,"0"0"-47"-15,0 0-115 16,0 0-144-16,0 0-247 0</inkml:trace>
  <inkml:trace contextRef="#ctx0" brushRef="#br0" timeOffset="53345.89">26114 10814 1002 0,'0'0'130'15,"0"0"-130"-15,0 0-18 0,0 0 18 16,-47 87-2 0,26-52-3-16,5-4-33 0,14-2-91 15,2-7-108-15,19-7-68 16,11-5-40-16,0-6 345 15,-9-1 50-15,-8-2 284 16,-11-1-129-16,-2 2-31 16,0 2-37-16,-22 3-51 15,-10-1-42-15,-7 2-44 16,0-2 0-16,7-6-166 16,12 0-272-16</inkml:trace>
  <inkml:trace contextRef="#ctx0" brushRef="#br0" timeOffset="53494.83">26250 10768 825 0,'0'0'240'0,"0"0"-240"16,0 0-3-16,0 0-99 15,0 0-90-15,0 0-179 16</inkml:trace>
  <inkml:trace contextRef="#ctx0" brushRef="#br0" timeOffset="53825.01">26902 11123 835 0,'0'0'131'0,"0"0"-115"0,0 0-13 16,0 0 34-16,-9 78-16 16,5-43-21-16,-2 2-27 15,0-3-170-15,1-10-380 16</inkml:trace>
  <inkml:trace contextRef="#ctx0" brushRef="#br0" timeOffset="54416.6">27469 10771 872 0,'0'0'78'16,"-39"76"25"-16,14-27-30 15,1 2-34-15,5-4-20 16,7-5-15-16,4-8 0 16,4-11-3-16,4-9-1 15,0-10 0-15,0-4-16 0,4 0 16 16,20-24 12-1,12-9-12-15,7-9-3 0,3-3 3 16,-2 1 5-16,-2 4 4 16,-5 10-5-16,-10 8-4 15,-12 13-4-15,-9 6-16 16,-6 3-43-16,-2 10-113 16,-17 16 78-16,-7 8 98 15,-5 3 5-15,0 2 4 16,2-2 8-16,2-4 18 15,10-7 7-15,6-7 1 16,8-6-15-16,3-5-3 16,0-2 1-16,18-6-13 15,16 0-13-15,8 0-36 16,5-13-57-16,0-5-5 0,-3 3 32 16,-3-2 31-1,-8 2 33-15,-8 3 2 0,-7-1 5 16,-6 1-4-16,-3 4-1 15,-3-3 0-15,0 0-41 16,4 0-70-16,-1 0-210 16</inkml:trace>
  <inkml:trace contextRef="#ctx0" brushRef="#br0" timeOffset="55077.92">27954 10892 385 0,'0'0'369'0,"0"0"-281"0,0 0-24 15,0 0-54-15,0 0 0 16,0 0 14-16,-58 95 35 16,28-57 1-16,3 1-26 15,5-7-15-15,4-5 5 16,3-8-9-16,6-9-11 16,4-8-4-16,5-2 0 15,0 0 0-15,2-15-13 16,16-12-54-16,9-11-126 15,4-3 93-15,1-3-48 16,-1 2 45-16,-3 7 103 16,-9 12 32-16,-5 12 58 15,-9 8 68-15,-5 3-78 16,0 6-36-16,0 18-14 16,0 8 62-16,-2 2-57 0,-1 3-15 15,3-6-19 1,0-3-1-16,12-7-27 0,7-10-31 15,7-6 15-15,1-5 14 16,2-8 0-16,3-14-5 16,-2-6 25-16,-2-3 9 15,-3 1 7-15,-7 3 18 16,-6 12 11-16,-9 8 39 16,-3 6 2-16,0 1-77 15,-5 8-10-15,-9 11-19 16,2 6 27-16,6-4 2 15,6-3-4-15,0-7-31 0,1-6 2 16,11-5 33-16,3 0 16 16,2-11 2-16,-8-6-12 15,-2-6-6-15,-7-3-22 16,0 1-15-16,-7 1-23 16,-12 6-2-16,2 6 35 15,6 9 27-15,4 3 26 16,7 2-15-16,0 16-9 15,10 5 9-15,17 0 0 16,3-1-11-16,0-1-2 16,-8-2-13-16,-5-4-58 15,-7-6-45-15,-1-5-2 16,0-4-49-16</inkml:trace>
  <inkml:trace contextRef="#ctx0" brushRef="#br0" timeOffset="55424.91">28672 10799 645 0,'0'0'328'0,"0"0"-328"15,0 0-22-15,0 0 22 16,-24 86 11-16,16-53-9 16,4-7-2-16,4-3-6 15,0-8-45-15,0-6 5 16,4-8 28-16,4-1 18 0,0-7 36 15,-1-11-5-15,-6-6 10 16,-1 1 15-16,0 4-17 16,0 7-1-16,-4 6 47 15,-8 6-18-15,-5 5-66 16,-5 17-1-16,-3 8-1 16,3 5 0-16,9-2 1 15,7 1 0-15,6-6 4 16,0-5-4-16,2-6-12 15,13-8-25-15,9-5-25 16,7-4-35-16,7-4-128 16,4-14-344-16</inkml:trace>
  <inkml:trace contextRef="#ctx0" brushRef="#br0" timeOffset="55728.43">29070 10879 880 0,'0'0'38'0,"0"0"-34"16,0 0-4-16,0 0 3 16,0 0 2-16,0 0-3 15,-40 76 5-15,40-70 1 16,0-5-3-16,0-1 11 16,4 0 37-16,4-13 17 15,-4-7-40-15,-1-1-6 0,-3 6 4 16,0 5-13-1,0 6 23-15,-1 4 0 0,-17 6-38 16,-9 19-5-16,-8 8 5 16,6 5 9-16,3 0 2 15,9-4-3-15,6-2-8 16,8-5 0-16,3-4-30 16,15-8-93-16,28-9-234 15</inkml:trace>
  <inkml:trace contextRef="#ctx0" brushRef="#br0" timeOffset="56292.45">30044 10594 786 0,'0'0'203'0,"0"0"-183"15,0 0-17-15,0 0 78 16,0 0-45-16,-43 91-32 15,37-60-4-15,1 0-28 16,2-7-127-16,3-10-319 16</inkml:trace>
  <inkml:trace contextRef="#ctx0" brushRef="#br0" timeOffset="56741.56">30144 10799 1027 0,'0'0'0'15,"0"0"3"-15,0 0-3 16,55-86 16-16,-46 67 2 16,-3 6 1-16,-3 10 15 15,-3 0 11-15,0 3-17 16,0 0-28-16,0 12-17 15,-4 17 0-15,-5 10 17 16,0 8 0-16,5 4 0 16,1 1-6-16,0-4-41 15,-2-5-11-15,-1-9-8 16,-4-7 8-16,1-10 37 0,-3-7 11 16,-5-6 6-16,1-4 4 15,-6 0 59-15,-2 0 2 16,2-4-10-16,3-5 10 15,5 2-10-15,6 4 2 16,5 2 5-16,3 1-11 16,0 0-30-16,0 0-8 15,12 0-9-15,13 0-22 16,14 0 10-16,9 4-9 16,2 2-51-16,-2-2-55 15,-5-4-79-15,-10 0-264 16</inkml:trace>
  <inkml:trace contextRef="#ctx0" brushRef="#br0" timeOffset="57235.94">30652 10592 155 0,'0'0'738'16,"0"0"-678"-16,0 0-57 15,0 0 61-15,0 0-39 16,-42 79-25-16,37-57-31 16,5-4-103-16,0-8-130 15,8-10-226-15</inkml:trace>
  <inkml:trace contextRef="#ctx0" brushRef="#br0" timeOffset="57341.63">30710 10657 775 0,'0'0'84'0,"0"0"-84"16,0 0-3-16,-14 79-97 0,14-52-296 16</inkml:trace>
  <inkml:trace contextRef="#ctx0" brushRef="#br0" timeOffset="57655.94">31078 11166 1075 0,'0'0'0'0,"0"0"-30"16,0 0-29-16,-43 80 21 15,18-51-27-15,2-6-68 16,8-7-228-16</inkml:trace>
  <inkml:trace contextRef="#ctx0" brushRef="#br0" timeOffset="58248.08">31578 10779 558 0,'0'0'169'0,"0"0"-162"16,0 0 14-16,0 0-20 15,0 78-1-15,0-74-10 0,0-4 9 16,0 0 1-1,0-6 31-15,0-12-1 0,0-3-23 16,0 2 27-16,-6 7 37 16,0 5 21-16,-5 7-9 15,-9 1-61-15,-7 23-22 16,-6 13 0-16,5 4 0 16,10 1 0-16,11-4-1 15,7-5-14-15,3-10-13 16,17-11 13-16,7-6 1 15,4-6 14-15,1-4-11 16,-1-12-8-16,-7-2 4 16,-9 3 15-16,-9 7 19 15,-6 8-14-15,0 0-5 16,-9 11-36-16,-12 19 17 16,-3 9 19-16,-1 4 6 0,1 2-1 15,0-3-1-15,4-5-4 16,4-9 0-16,6-11 1 15,4-10 3-15,0-5 30 16,5-2 12-16,-1-3 24 16,2-14 7-16,0-9-65 15,9-2-12-15,15-3-10 16,7 2-24-16,8 5-26 16,-2 5 18-16,2 6 21 15,-3 3-13-15,-3 2-104 16,0-4-176-16</inkml:trace>
  <inkml:trace contextRef="#ctx0" brushRef="#br0" timeOffset="58705.98">31951 10888 256 0,'0'0'163'15,"0"0"-162"-15,0 0 38 16,0 0 84-16,0 0-40 15,0 0 30-15,40-52-18 16,-59 50-70-16,-9 2-14 16,-4 12-1-16,-2 13 6 15,-2 6 2-15,8-2-5 16,13 0-13-16,6-5-2 16,9-9-20-16,5-3-18 15,20-9 19-15,11-3 20 16,5 0-29-16,-3-6 2 15,-4-3 28-15,-12 4 5 0,-11 5 36 16,-7 0-38-16,-4 2-3 16,-3 13-12-16,-12 5 7 15,-4 0 5-15,0-3-57 16,5-7-268-16</inkml:trace>
  <inkml:trace contextRef="#ctx0" brushRef="#br0" timeOffset="59028.03">31390 10499 579 0,'0'0'271'0,"0"0"-261"15,0 0 12-15,0 0-7 16,0 0-15-16,0 0-50 0,19 74-32 15,7-74-55-15,0 0-184 16</inkml:trace>
  <inkml:trace contextRef="#ctx0" brushRef="#br0" timeOffset="59125.94">31566 10513 814 0,'0'0'102'16,"0"0"-102"-16,0 0-37 15,0 0 22-15,-8 91-127 16,12-64-218-16</inkml:trace>
  <inkml:trace contextRef="#ctx0" brushRef="#br0" timeOffset="59614.78">32482 10561 539 0,'0'0'361'0,"0"0"-353"16,0 0-4-16,-34 97-4 0,28-69-56 16,6-6-106-16,9-7-27 15,13-12-84-15</inkml:trace>
  <inkml:trace contextRef="#ctx0" brushRef="#br0" timeOffset="59703.87">32582 10683 427 0,'0'0'483'0,"0"0"-296"16,0 0-187-16,0 0-37 15,0 0 5-15,12 110-157 16,13-63-528-16</inkml:trace>
  <inkml:trace contextRef="#ctx0" brushRef="#br0" timeOffset="64384.32">26094 11799 870 0,'0'0'266'0,"0"0"-221"16,0 0-5-16,0 0-17 15,0 0-15-15,0 0-2 16,0 0 15-16,0 0 0 15,-39-12-21-15,53 3-6 16,5 1-15-16,1 2 13 16,-1 2 8-16,-2 3-3 15,-3 1 1-15,-2 0-4 16,-2 9-2-16,-2 17 1 16,-4 8 6-16,-4 8 1 15,0 6 0-15,-15 3-2 16,-10-1-1-16,-8 0-13 0,-6-2 7 15,2-5 3 1,1-7 6-16,11-6 1 0,8-8-1 16,8-8 1-16,6-4-1 15,3-4 3-15,0 1 11 16,23-3 20-16,14 0-8 16,9-4-7-16,11 0-19 15,-2 0-14-15,-5-3-47 16,-9-5-106-16,-11-2-191 15</inkml:trace>
  <inkml:trace contextRef="#ctx0" brushRef="#br0" timeOffset="64624.55">25986 12007 862 0,'0'0'176'16,"0"0"-146"-16,0 0 4 15,0 0-25-15,0 0-9 16,0 0-4-16,20 0 4 16,5 7 2-16,13 1-2 15,12-2-27-15,10-6-85 0,10 0-183 16</inkml:trace>
  <inkml:trace contextRef="#ctx0" brushRef="#br0" timeOffset="65014.92">26715 11942 888 0,'0'0'320'0,"0"0"-320"15,0 0-10-15,0 0-63 16,0 0-62-16,122 10 9 0,-72-7-130 15</inkml:trace>
  <inkml:trace contextRef="#ctx0" brushRef="#br0" timeOffset="65163.71">26711 12079 1076 0,'0'0'76'16,"0"0"-76"-16,0 0-15 15,0 0-81-15,0 0-15 16,148 14-34-16,-60-14-358 16</inkml:trace>
  <inkml:trace contextRef="#ctx0" brushRef="#br0" timeOffset="65879.92">27420 11742 467 0,'0'0'207'16,"0"0"-120"-16,0 0 27 15,0 0-48-15,0 0-28 16,0 0-30-16,-67 40-5 16,53 7 8-16,4 10 2 15,7 1-2-15,3-3-2 16,2-8-5-16,17-10-3 16,6-9 1-16,6-9-1 15,5-12 3-15,5-7 0 16,5-5-3-16,-1-20 0 15,-4-7 11-15,-6-8 18 0,-14-9 23 16,-11-5-9-16,-10-2-19 16,0 8-13-16,-15 7-1 15,-7 14 22-15,-8 11-33 16,-6 13-1-16,0 3-8 16,1 12-6-16,3 17-32 15,10 6-44-15,16 4-139 16,6-6-329-16</inkml:trace>
  <inkml:trace contextRef="#ctx0" brushRef="#br0" timeOffset="71223.89">18325 6784 44 0,'0'0'104'16,"0"0"-44"-16,0 0-20 0,0 0-22 15,0 0-7-15,0 0 11 16,0 0 28 0,9-7 9-16,-9 7-9 0,0 0-34 15,0 0-14-15,0 0-2 16,0 0-2-16,0 0 0 15,0 0-2-15,0 0 4 16,0 0 0-16,0 0 7 16,0 3 5-16,0 1 2 15,0 3-4-15,0 1-5 16,0 2-1-16,0 1-3 16,0 0-1-16,0 4-2 15,-1-1-9-15,1 4 4 0,-2-1 2 16,2-1 4-1,0 1 0-15,0 0 1 0,0 3 0 16,0-1 0-16,0-1 0 16,0 4 0-16,0-3 0 15,0 2 0-15,-1-1 0 16,-1-1-1-16,-1 2 1 16,0-5-1-16,0 1 1 15,2-3 0-15,-1 0 0 16,2 0 0-16,0 0 4 15,0-1 1-15,0 0 0 16,0-2-5-16,0 0 1 16,0 2 0-16,0-2-1 15,0 2-1-15,0 0 1 0,0 1 0 16,0-1 0 0,0 0 0-16,0-1 1 0,0 2-1 15,0-1 0-15,0 0 1 16,0-2-1-16,0 2 0 15,0-2 3-15,0 2-3 16,0-1 1-16,0 1-1 16,0 1 1-16,0-1-1 15,2-1 0-15,-1 2 1 16,4-3-1-16,-4 2 0 16,2-1 0-16,0-1 0 15,0-1 1-15,-1 1-1 16,1 0 0-16,1 1 0 15,-4-3 0-15,0 3-1 16,0-1 1-16,0 1 0 0,0-1 0 16,0 2 0-16,0-4 0 15,0 1 0-15,0 0 0 16,0-2 0-16,0 1 1 16,0-1 1-16,0 2-1 15,0-1-1-15,0 1 0 16,0 0 0-16,0-1-4 15,0 2-3-15,0-3 6 16,0 2 1-16,0-2 0 16,0 1 1-16,0 2 0 15,0-1 2-15,0 1-2 16,0 0-1-16,0 0 0 16,0 1 0-16,0-2 0 0,0 0 0 15,0 0 0-15,0-3 0 16,0 1 0-16,0-1 0 15,1 0-1-15,2 1 1 16,-1 0 0-16,-2 0 0 16,1 2 0-16,-1-1 0 15,0 3 0-15,0-2 0 16,0 0 0-16,0 0 0 16,0-2 0-16,0-1 0 15,0 2 0-15,0-1 0 16,0 0 0-16,0 3 0 15,0-1 0-15,0 0-1 0,0-2 1 16,0-1 1-16,-1-1-1 16,-1 1 0-16,2-1 1 15,0 1 0-15,0 2 1 16,0 0 6-16,0 1-5 16,0-2 6-16,0 1 2 15,0-1 0-15,0 1 1 16,0 2-6-16,0-2 4 15,0 4-2-15,0-1 87 16,0-1-50-16,0-1-45 16,0 1-3-16,0 0 2 15,2 3 1-15,1 1 0 0,-2-3 0 16,1 4 61-16,-2-5-49 16,0 1-11-16,1 0 1 15,-1-2-2-15,0 0 2 16,2 1-2-16,-2-3 19 15,0 1-16-15,0 0-3 16,0 1 1-16,0-1-1 16,0 3 0-16,0 0 0 15,0 1 2-15,0 1-2 16,0-1 21-16,0-2 6 16,0 1-25-16,0-3-2 15,0 1-1-15,0 0-1 16,0-2-1-16,0 2-1 0,0-3-1 15,0 3 5-15,0 0 1 16,1 0 21-16,1 1-20 16,-2 2-2-16,0-2 0 15,0 3 0-15,0 1-3 16,0-4 3-16,0 3 9 16,0-3-9-16,0 0 0 15,0 0 1-15,0-2-1 16,0 1 0-16,0 0-1 15,0 3 1-15,0 1 0 16,0-1 22-16,0-1-22 16,0 2 1-16,0-1-1 0,0 2 0 15,0-3 31-15,0 2-12 16,0 0-18-16,0 0 0 16,0 0 0-16,0-2 6 15,0 2 5-15,0-1-11 16,0 1-1-16,0-2 0 15,0 1 1-15,0 1 18 16,0-3-18-16,0 2 1 16,0 0-2-16,0 1 2 15,0-2 21-15,0 0-18 16,0 0-3-16,0 1-2 16,0 1 1-16,0 1 14 15,0-1-6-15,0 1-8 0,0 2 1 16,0-1 22-1,0-1-21-15,0 2-2 0,0 0-1 16,3-2 5-16,-3 0-5 16,3 3 1-16,-1-2 0 15,-2-1-2-15,0 1 1 16,2-3 0-16,0 2 1 16,-1-1 0-16,2 0-1 15,-1 1 7-15,-2 1-7 16,1-1 0-16,1 1 1 15,-2 1 15-15,1-3-14 16,-1 0-2-16,0 0 2 0,0-3-1 16,0 2-1-1,0 0 1-15,0-1-1 16,2 4 0-16,-1-1 8 16,-1 2-8-16,2 1 1 0,-2-2 0 15,1 2 13-15,-1 0-11 16,2 1-3-16,-1-2 2 15,-1 3 0-15,0-1-1 16,0 0 0-16,0 2 4 16,0 1-4-16,0-1 0 15,0 1 17-15,0-1-18 16,0 1 1-16,0-2-1 16,0 2 2-16,0-1-2 15,0 0 0-15,0 2 3 16,0-2 1-16,0 2-4 0,2-3 2 15,-1-1-1-15,-1 1 1 16,2-2 1-16,-1 2-3 16,-1-1 12-16,0 0-11 15,0-1 2-15,0-2-3 16,0 0 0-16,0-2 1 16,0-3-1-16,0 0-1 15,0 0 1-15,0-1 0 16,0 1 0-16,0-1 3 15,-1 2-1-15,-1-2 0 16,2 1 12-16,-1 0-3 16,1 1 2-16,0-4 18 15,-2-1-12-15,2-3-17 0,0-1-2 16,0-3-12-16,0 0-80 16,13-17-173-16</inkml:trace>
  <inkml:trace contextRef="#ctx0" brushRef="#br0" timeOffset="71859.92">18115 10760 921 0,'0'0'147'0,"0"0"-109"0,0 0 31 15,0 0-25-15,0 0-4 16,0 0-33-16,19-74-7 15,31 67-3-15,5 6 2 16,-3 1-2-16,-9 0-3 16,-10 11-16-16,-11 7-10 15,-11 5 14-15,-9 5 0 16,-2 6 18-16,-11 3 5 16,-16 3 9-16,-6 1 6 15,0-2 3-15,0-3 2 16,2-3 13-16,7-5-14 15,8-3-10-15,6-5-5 16,10-1-6-16,0-3 0 16,14-3-2-16,11-3-1 0,8-6-5 15,-3-4-9-15,-2 0-20 16,-5 0-21-16,-5-10-22 16,-6-3-90-16,-6 0-141 15,-6-1-374-15</inkml:trace>
  <inkml:trace contextRef="#ctx0" brushRef="#br0" timeOffset="72047.95">18151 10946 805 0,'0'0'302'15,"0"0"-259"-15,0 0 7 16,0 0-35-16,0 0-11 15,0 0 5-15,111-2-8 16,-67 2-1-16,-1 0-83 16,-3 0-147-16</inkml:trace>
  <inkml:trace contextRef="#ctx0" brushRef="#br0" timeOffset="72319.95">18534 10871 369 0,'0'0'643'0,"0"0"-603"16,0 0-40-16,0 0-31 16,0 0 3-16,0 0-29 15,66 14-96-15,-47-14-322 0</inkml:trace>
  <inkml:trace contextRef="#ctx0" brushRef="#br0" timeOffset="72454.88">18513 10997 1019 0,'0'0'111'16,"0"0"-108"-16,0 0-3 16,0 0 0-16,0 0-48 15,0 0-45-15,84 5-71 16,-38-20-264-16</inkml:trace>
  <inkml:trace contextRef="#ctx0" brushRef="#br0" timeOffset="72730.33">18813 10831 872 0,'0'0'50'0,"0"0"-50"15,0 0 0-15,-51 74-1 16,50-39 0-16,1-1-1 16,7-3-13-16,19-8-46 15,3-10-42-15,7-13 41 16,3 0 62-16,-3-24 33 15,-3-11 3-15,-8-5 21 16,-12-1 92-16,-10 1 3 16,-3 5-32-16,-6 8-41 0,-14 7-28 15,-5 12-35 1,-3 8-16-16,-3 8-8 0,2 23-25 16,7 6-56-16,15 1-219 15</inkml:trace>
  <inkml:trace contextRef="#ctx0" brushRef="#br0" timeOffset="93271.92">11870 11782 848 0,'0'0'200'0,"0"0"-188"16,0 0 13-16,0 0 6 16,0 0 15-16,0 0 0 15,0 0-29-15,0 0-16 16,5-35 9-16,7 23-9 16,2 5 5-16,-2 1-1 0,-2 6-5 15,3 0-1 1,3 7-4-16,3 18 1 0,-1 9 4 15,-2 7 3-15,-7 3-3 16,-6-2 4-16,-3-4-4 16,0-4 0-16,0-6 2 15,0-5 1-15,-3-5-2 16,0-2 3-16,3-3-4 16,0-1-2-16,0-2-27 15,5 0-18-15,14-5 12 16,6 0-16-16,-2-5-23 15,-4 0-163-15,-10 0-324 16</inkml:trace>
  <inkml:trace contextRef="#ctx0" brushRef="#br0" timeOffset="93521.8">11735 12036 357 0,'0'0'286'16,"0"0"-161"-16,0 0-30 15,0 0-17-15,0 0 5 16,0 0-28-16,18-14-7 16,2 14-5-16,6 0-15 15,7 0-15-15,2 0-12 0,3 0-1 16,-2 0-77-16,1 0-178 15,1 0-40-15</inkml:trace>
  <inkml:trace contextRef="#ctx0" brushRef="#br0" timeOffset="93738.23">12259 11910 814 0,'0'0'183'0,"0"0"-183"16,0 0-17-16,0 0-30 16,0 0-43-16,0 0-115 15,95 0-220-15</inkml:trace>
  <inkml:trace contextRef="#ctx0" brushRef="#br0" timeOffset="93857.31">12335 12025 793 0,'0'0'185'0,"0"0"-183"16,0 0-2-16,0 0-40 16,0 0-20-16,112 9-74 0,-48-29-446 15</inkml:trace>
  <inkml:trace contextRef="#ctx0" brushRef="#br0" timeOffset="94946.39">12861 11704 277 0,'0'0'338'0,"0"0"-284"15,0 0 22-15,0 0 0 16,0 0 33-16,0 0-15 16,-17-47-48-16,11 65-37 15,-2 22-3-15,-2 18 43 16,2 10 16-16,5 5-34 15,3-4-23-15,5-10-8 16,14-12-2-16,5-15-6 16,5-15 7-16,2-13 1 15,3-4 0-15,2-24 15 0,-3-15-2 16,-11-14-11 0,-10-8-2-16,-12-7-2 0,-3 0-14 15,-21 6 11-15,-3 11 4 16,1 17 0-16,3 12 1 15,-2 16 0-15,1 6-1 16,0 15-26-16,2 18-34 16,8 6-24-16,10 0-92 15,4-2-70-15,0-8-357 16</inkml:trace>
  <inkml:trace contextRef="#ctx0" brushRef="#br0" timeOffset="95171.01">12839 11854 789 0,'0'0'36'0,"0"0"33"16,0 0 24-16,0 0-11 16,0 0-24-16,0 0-54 15,-31-13-4-15,53 13-8 16,5 0 8-16,9 0 11 15,0 0-10-15,-5 2-1 16,-4 1-100-16,-9 0-78 16,-5-3-161-16</inkml:trace>
  <inkml:trace contextRef="#ctx0" brushRef="#br0" timeOffset="95470.04">13082 11937 534 0,'0'0'287'16,"0"0"-287"-16,0 0-17 16,0 0 17-16,-1 78 0 0,1-59-16 15,9-7-3 1,7-6 11-16,-1-6-3 0,3 0 11 15,-3-8 26-15,-4-14 1 16,-4-2 6-16,-7 2 3 16,0 5 2-16,-9 4-12 15,-11 9-26-15,-2 4-5 16,3 5-91-16,7 15-104 16,9 0-61-16</inkml:trace>
  <inkml:trace contextRef="#ctx0" brushRef="#br0" timeOffset="96590.95">13406 11923 371 0,'0'0'421'0,"0"0"-334"15,0 0 26-15,0 0-27 16,0 0-77-16,0 0-3 16,96-11 4-16,-38 3-10 15,-1 2-37-15,-11 5-83 16,-15 1-110-16,-13 0-188 16</inkml:trace>
  <inkml:trace contextRef="#ctx0" brushRef="#br0" timeOffset="96790.4">13487 11757 771 0,'0'0'48'0,"0"0"-48"16,0 0 0-16,0 0 86 15,13 99 23-15,2-56-73 16,6 4-24-16,-5-3-12 15,1-2-10-15,-2-8-139 16,4-13-87-16,1-17-245 16</inkml:trace>
  <inkml:trace contextRef="#ctx0" brushRef="#br0" timeOffset="97104.48">13912 11644 826 0,'0'0'87'0,"0"0"-83"0,0 0-4 16,-43 115 36-16,38-59 5 15,5-1-7-15,3-3-25 16,18-9-9-16,1-14 0 16,-2-12 0-16,4-12 1 15,-5-5 5-15,-2-12 29 16,-3-20 5-16,-5-12-20 15,-9-8-9-15,0-2 7 16,-12-4-13-16,-13 3-5 16,-3 11 0-16,-1 12-1 0,1 17-7 15,0 15-4-15,-1 8-25 16,4 25-84-16,8 9-27 16,14 1-48-16,3-3-168 15</inkml:trace>
  <inkml:trace contextRef="#ctx0" brushRef="#br0" timeOffset="97360.06">13789 11833 615 0,'0'0'203'0,"0"0"-162"16,0 0 47-16,0 0-8 15,0 0-80-15,0 0 3 16,17-7-3-16,16 22 9 16,7-3 8-16,-6-1-4 15,-2-5-8-15,-9-3 2 16,-4-2 6-16,-8-1-11 16,-5 0-2-16,-4 0-145 15,-2 0-190-15</inkml:trace>
  <inkml:trace contextRef="#ctx0" brushRef="#br0" timeOffset="97638.29">14079 12018 897 0,'0'0'111'15,"0"0"-71"-15,0 0-17 16,0 0-13-16,0 0-10 15,36-78 12-15,-26 67-10 16,-5 5-1-16,-5 5 2 16,0 1-3-16,0 0-1 15,0 7-15-15,0 13 16 16,0 7 11-16,-3 6 28 16,0-1-15-16,3 0 5 0,0-4-29 15,0-1-1-15,1-1-47 16,8-13-110-16,3-8-424 15</inkml:trace>
  <inkml:trace contextRef="#ctx0" brushRef="#br0" timeOffset="98539.07">14294 11814 73 0,'0'0'708'15,"0"0"-675"-15,0 0 18 16,0 0-30-16,-30-82-21 16,46 66-2-16,11 4 2 15,6 7 17-15,3 5-15 16,-2 7-2-16,-4 19-1 15,-6 6 1-15,-12 6 4 16,-9 3 7-16,-3 0 39 16,-3-3 31-16,-18-4-20 0,-2-7-13 15,0-9-9-15,2-8-16 16,6-9-18-16,3-1 5 16,8-16-10-1,4-18-9-15,11-12-77 0,21 0-2 16,10-1-48-16,1 8 35 15,1 8-18-15,-6 10 117 16,-13 8 2-16,-11 8 52 16,-10 5 41-16,-4 0-66 15,0 11-24-15,0 7 32 16,0 3-10-16,0-1-2 16,0-5-18-16,0-6-5 15,0-3-2-15,0-5 2 16,0-1 3-16,0 0 17 0,0-5 5 15,-4-8-20-15,-5-2-3 16,-3 4 8-16,-2 4 18 16,2 0-1-16,-4 7-12 15,2 0-10-15,-3 10 1 16,0 11 3-16,5 6 5 16,6 4 1-16,6 2-3 15,0-3-2-15,8-6-6 16,14-1-3-16,0-4 1 15,7-4-2-15,1-6-13 16,1-4-83-16,2-5-179 16</inkml:trace>
  <inkml:trace contextRef="#ctx0" brushRef="#br0" timeOffset="98701.78">14770 11926 531 0,'0'0'600'15,"0"0"-582"-15,0 0-5 16,0 0 3-16,0 0 21 16,0 0-20-16,35 88-17 15,-18-58-12-15,2-5-112 16,1-5-306-16</inkml:trace>
  <inkml:trace contextRef="#ctx0" brushRef="#br0" timeOffset="99041.04">15092 11730 1083 0,'0'0'73'0,"0"0"-73"15,0 0-40-15,0 0 27 16,0 0 13-16,105 27 0 15,-59-27-17-15,-6 0-54 16,-7 0-104-16,-8 0-192 16</inkml:trace>
  <inkml:trace contextRef="#ctx0" brushRef="#br0" timeOffset="99212.43">15150 11640 636 0,'0'0'195'0,"0"0"-195"16,0 0 0-16,-9 92 35 16,9-42 6-16,0 1-15 15,2 5-26-15,11-5-30 16,3-8-121-16,4-16-333 16</inkml:trace>
  <inkml:trace contextRef="#ctx0" brushRef="#br0" timeOffset="99658.21">15489 11639 697 0,'0'0'201'16,"0"0"-141"-16,0 0-59 16,0 0 10-16,-31 121 36 15,24-62-22-15,7 1-15 0,0-6-9 16,7-8-1-16,12-13-12 15,-1-11 12-15,3-14-1 16,2-8 1-16,0-3 11 16,5-24 6-16,-1-12-11 15,-6-8 1-15,-7-8 7 16,-11-1 28-16,-3-4-19 16,-2 6-22-16,-18 7-1 15,-2 12 0-15,-2 15-12 16,1 15 7-16,0 5-23 15,1 26-50-15,1 11-114 16,9 0-138-16</inkml:trace>
  <inkml:trace contextRef="#ctx0" brushRef="#br0" timeOffset="99911.02">15410 11837 468 0,'0'0'204'15,"0"0"-100"-15,0 0-36 16,0 0-5-16,0 0 11 16,0 0-4-16,71-16-16 15,-45 16-6-15,-4 0-11 16,-1 0-16-16,-4 2-15 0,-1 3-6 15,-2-1-66-15,0-1-165 16,3-3-283-16</inkml:trace>
  <inkml:trace contextRef="#ctx0" brushRef="#br0" timeOffset="101041.58">15724 11998 258 0,'0'0'27'15,"0"0"70"1,0 0 3-16,0 0 0 0,0 0-19 15,0 0-25-15,-8-1-17 16,8 1 0-16,0 0 2 16,0 0 0-16,0 0 1 15,0 0-7-15,0 0-13 16,0 0-9-16,0 0-8 16,0-1 1-16,0 1-5 15,0 0-1-15,0 0-2 16,0 0-1-16,0 0 3 15,0 0 5-15,0 0-5 16,0 0 3-16,0 0 3 16,0-2-4-16,0 1 5 0,7-2 6 15,-1 0-3-15,0 2-2 16,-1 1-8-16,-1 0 0 16,1 0-5-16,0 0 0 15,0 0 0-15,-1 5-1 16,1 3 5-16,-2 2 1 15,-3-1-3-15,0 2 3 16,0 2-1-16,0 4 2 16,-8 2 1-16,-3-1 2 15,-3-2 2-15,5-1-3 16,0-4 0-16,6-5-1 16,3-3 2-16,0-2-4 15,0-1 0-15,0 0 8 16,9 0 9-16,6 0 21 15,4 0-13-15,4 0-25 0,2 0-21 16,1-7-191-16,-3-4-520 16</inkml:trace>
  <inkml:trace contextRef="#ctx0" brushRef="#br0" timeOffset="101889.68">15912 11819 296 0,'0'0'428'16,"0"0"-339"-16,0 0-1 0,0 0-15 15,0 0-17-15,0 0-52 16,-29-64-4-16,41 51-12 16,5 3-6-16,0 6-14 15,4 4 9-15,-2 0 19 16,1 16 2-16,-6 14 1 16,-3 7 1-16,-5 3 1 15,-6 2 15-15,0-5 7 16,-6-3 20-16,-6-11-10 15,-1-6 7-15,2-7-5 16,5-8-17-16,3-2 1 16,-1 0 22-16,1-17 1 15,3-13-42-15,0-11-50 0,15-7 9 16,13 0-26-16,5 6 15 16,0 12 2-16,-5 12 24 15,-8 9 26-15,-7 9 0 16,-4 0 7-16,-5 10-7 15,-2 12 5-15,-2 7 9 16,0-2-5-16,0-7-5 16,0-7-4-16,0-6-10 15,0-4-7-15,0-3 17 16,0 0 12-16,0-15 13 16,0-4-24-16,-3-1 0 15,-8-2 2-15,-2 5 19 0,1 3-15 16,3 5 9-1,-1 8-9-15,1 1 2 0,-3 0-8 16,-6 20-1-16,1 7 0 16,4 9 10-16,4 1 2 15,6 0 9-15,3-2-1 16,0-2-3-16,6-7-7 16,8-5-1-16,2-4-4 15,5-4-3-15,1-7-2 16,10-6-32-16,8 0-127 15,-1-21-327-15</inkml:trace>
  <inkml:trace contextRef="#ctx0" brushRef="#br0" timeOffset="102260.09">16263 11923 375 0,'0'0'268'0,"0"0"-251"16,0 0 83-16,0 0-25 16,0 0-40-16,0 0-23 15,26-12 0-15,-14 12 20 16,1 0-9-16,-6 0-14 16,-1 0-3-16,-3 7-2 0,-1 4-2 15,-2 4 13-15,0 5 12 16,-2-1 16-16,-10 3-4 15,-1-2-14-15,4-1 0 16,2-5-9-16,5-5 6 16,2-3-10-16,0-1-6 15,0-4-2-15,11-1 22 16,9 0 14-16,4 0-16 16,4 0-15-16,-3 0-9 15,-2 0-36-15,-3 0-57 16,-8 3-119-16,-6 8-265 15</inkml:trace>
  <inkml:trace contextRef="#ctx0" brushRef="#br0" timeOffset="103828.47">20538 11649 701 0,'0'0'101'0,"0"0"-29"0,0 0-49 16,0 0-23-16,0 0-9 15,0 0 9-15,28-57 0 16,-3 48 3-16,1 5-3 16,-2 4 3-16,-4 0-3 15,-4 10 0-15,-8 16-11 16,-8 8 11-16,0 8 24 16,-19 2 4-16,-6 1 19 15,1 0 5-15,4-4-6 16,6-6-24-16,6-4-11 15,8-7-11-15,0-4-1 16,9-3 1-16,15-6-1 16,10-4-12-16,6-7-33 15,1 0-44-15,-4 0-86 0,-7-14-282 16</inkml:trace>
  <inkml:trace contextRef="#ctx0" brushRef="#br0" timeOffset="104020.61">20475 11853 830 0,'0'0'97'16,"0"0"-51"-16,0 0-26 16,0 0 5-16,85-10-12 15,-19 3-7-15,5 1-2 0,-2 5-4 16,-11 1-26-16,-15 0-134 15,-17 12-210-15</inkml:trace>
  <inkml:trace contextRef="#ctx0" brushRef="#br0" timeOffset="104831.73">21103 11742 500 0,'0'0'162'0,"0"0"-57"15,0 0-21-15,0 0-34 16,0 0-23-16,0 0-19 16,74 0-8-16,-38 0-3 15,-1 0-42-15,-2 0-148 16,-10 0-177-16</inkml:trace>
  <inkml:trace contextRef="#ctx0" brushRef="#br0" timeOffset="104989.93">21048 11882 573 0,'0'0'253'15,"0"0"-215"-15,0 0-23 16,0 0-3-16,85 0-12 16,-24 0-57-16,5 0-141 15,-6 0-150-15</inkml:trace>
  <inkml:trace contextRef="#ctx0" brushRef="#br0" timeOffset="105395.24">21421 11562 742 0,'0'0'67'15,"0"0"-63"-15,0 0 14 16,0 0-9-16,-42 113 57 16,35-59-5-16,7 4-34 15,0-4-12-15,15-5-15 16,12-11-1-16,4-16-24 15,3-13 10-15,5-9 13 0,-2-13 2 16,2-19 4-16,-8-11 0 16,-7-5 6-16,-12-4 24 15,-12 2 2-15,0 3-21 16,-18 6-14-16,-9 10 0 16,-1 12 6-16,-5 15-7 15,-3 4-14-15,0 17-32 16,8 16-48-16,9 3-72 15,16 0-134-15</inkml:trace>
  <inkml:trace contextRef="#ctx0" brushRef="#br0" timeOffset="105602.54">21364 11773 945 0,'0'0'48'0,"0"0"7"16,0 0-55-16,0 0-2 15,0 0 2-15,0 0 4 16,118-12-4-16,-73 15-82 16,-8 4-133-16,-9-2-262 15</inkml:trace>
  <inkml:trace contextRef="#ctx0" brushRef="#br0" timeOffset="105902.03">21660 11817 403 0,'0'0'133'0,"0"0"-101"15,-9 73 4-15,6-44-15 16,3-4-8-16,0-5-12 16,10-9 4-16,6-7 22 15,1-4 19-15,2-3 17 16,-4-13-27-16,-1-5 2 16,-8-2 36-16,-6 1-23 15,0 2-38-15,-12 6-13 16,-9 8-39-16,0 6-48 0,3 6-19 15,6 16-62-15,9-1-267 16</inkml:trace>
  <inkml:trace contextRef="#ctx0" brushRef="#br0" timeOffset="106345.01">21836 11782 625 0,'0'0'282'0,"0"0"-164"0,0 0-14 16,0 0-63-16,0 0-37 16,0 0-4-16,61 0 0 15,-14 0-9-15,3 0-45 16,-7 0-47-16,-10 0-103 16,-14 0-193-16</inkml:trace>
  <inkml:trace contextRef="#ctx0" brushRef="#br0" timeOffset="106510.45">21886 11674 845 0,'0'0'51'16,"0"0"-46"-16,0 0 3 16,0 0 43-16,-19 96-24 15,41-58-25-15,8 1-4 16,1-4-66-16,-1-10-223 15</inkml:trace>
  <inkml:trace contextRef="#ctx0" brushRef="#br0" timeOffset="106839.97">22129 11676 415 0,'0'0'71'16,"-11"100"25"-16,11-46-29 15,0-2-21-15,17-15-42 16,6-9-3-16,4-11 18 16,1-16 27-16,5-1 40 15,4-28-26-15,-4-10-3 16,-5-8 17-16,-11-8 20 15,-11-2-21-15,-6-2-41 0,-8 3-18 16,-17 5-14 0,-5 16-13-16,-1 12 7 0,0 18-19 15,-1 4-26-15,5 29-64 16,11 11-91-16,10 4-88 16</inkml:trace>
  <inkml:trace contextRef="#ctx0" brushRef="#br0" timeOffset="107094.87">22174 11780 547 0,'0'0'310'15,"0"0"-271"-15,0 0 7 0,0 0-7 16,0 0 35-16,0 0-73 15,3-47 4-15,27 50-5 16,9 5 8-16,6-2-6 16,-2-5 2-16,-2-1-3 15,-6 0-1-15,-12 0-18 16,-9 0-115-16,-11 0-143 16,-3 0-367-16</inkml:trace>
  <inkml:trace contextRef="#ctx0" brushRef="#br0" timeOffset="107311.92">22465 11841 575 0,'0'0'324'16,"0"0"-293"-16,0 0 68 15,0 0-45-15,0 0-14 16,0 0-37-16,0-16-3 15,-3 48 0-15,-1 8 7 16,2 2-7-16,2 2-26 16,0-5-89-16,2-6-116 15,14-12-382-15</inkml:trace>
  <inkml:trace contextRef="#ctx0" brushRef="#br0" timeOffset="107658.59">22547 11580 711 0,'0'0'141'0,"0"0"-53"15,0 0-50-15,0 0-19 16,0 0-15-16,35 98 61 16,-12-57-30-16,1 0-29 15,-4-2 0-15,-1-2-6 16,-4-4-2-16,-8-5-35 15,-4-7-97-15,-3-11-99 16,0-10-185-16</inkml:trace>
  <inkml:trace contextRef="#ctx0" brushRef="#br0" timeOffset="107830.02">22687 11639 776 0,'0'0'29'0,"0"0"22"16,-86 102 15-16,56-55 5 16,5 2-46-16,8 3-25 15,6-4-38-15,9-9-122 16,2-12-199-16</inkml:trace>
  <inkml:trace contextRef="#ctx0" brushRef="#br0" timeOffset="108040.29">22813 11828 587 0,'0'0'244'15,"0"0"-240"-15,0 0 35 16,0 81 37-16,0-51-30 15,0 1-45-15,0-2-1 16,0-3-137-16,1-10-587 16</inkml:trace>
  <inkml:trace contextRef="#ctx0" brushRef="#br0" timeOffset="108564.32">22937 11767 318 0,'0'0'508'16,"0"0"-417"-16,0 0-36 15,0 0-20-15,0 0-21 16,0 0-7-16,113 8-7 16,-73-8-16-16,-5 0-142 15,-10 0-226-15</inkml:trace>
  <inkml:trace contextRef="#ctx0" brushRef="#br0" timeOffset="108743.9">23008 11596 839 0,'0'0'44'0,"0"0"-26"0,-9 90 9 16,9-44 3-16,0-2-27 16,9 2-6-16,9-4-50 15,0-12-116-15,0-12-370 16</inkml:trace>
  <inkml:trace contextRef="#ctx0" brushRef="#br0" timeOffset="109188.14">23261 11567 777 0,'0'0'4'16,"-13"73"10"-16,6-28 4 15,4 0 5-15,3-2-12 0,0-5-3 16,15-8-1-16,6-7-6 16,0-11 1-16,1-12 6 15,2 0 11-15,1-16 1 16,-2-15 7-16,-5-8 30 16,-8-7 16-16,-4-6-19 15,-6-5-24-15,0-2-26 16,-15 9-4-16,0 13-4 15,-4 17-2-15,-3 18-7 16,-4 2-27-16,2 27-87 16,2 12-15-16,10 3-111 15,6-2-306-15</inkml:trace>
  <inkml:trace contextRef="#ctx0" brushRef="#br0" timeOffset="109398.93">23277 11742 4 0,'0'0'820'16,"0"0"-776"-16,0 0 55 15,0 0-38-15,0-77-27 16,19 69-13-16,4 0 1 16,2 7 2-16,-3 0-11 15,-2 1-9-15,-2 0-4 16,-3 0-10-16,-1 7-95 15,0 0-193-15,-1-1-324 16</inkml:trace>
  <inkml:trace contextRef="#ctx0" brushRef="#br0" timeOffset="109847.39">23520 11778 381 0,'0'0'376'0,"0"0"-259"0,0 0-4 16,0 0-52-16,0 0-14 15,0 0-23-15,0-11-20 16,0 9 4-16,7 2-8 16,4 0-5-16,-1 0-1 15,-1 0 2-15,-3 0-1 16,-3 11-4-16,-3 7-3 15,0 3 3-15,-4 1-2 16,-15 2 11-16,0-1 13 16,2-4 9-16,6-6-1 0,7-3-10 15,4-6-11-15,0 1-15 16,6-5-33-16,19 0-60 16,9-3-142-16</inkml:trace>
  <inkml:trace contextRef="#ctx0" brushRef="#br0" timeOffset="110513.7">23634 11620 679 0,'0'0'21'0,"0"0"-14"15,0 0-7-15,0 0 0 16,0 0 8-16,0 0 1 16,0 0-3-16,77-52-5 15,-66 78 22-15,-5 8 25 16,-6 2 10-16,0 1-10 15,0-5 30-15,-2-1-12 16,-7-5-12-16,3-9-25 0,1-7-14 16,2-6-10-16,3-4 1 15,0 0 3-15,0-17-9 16,0-12-4-16,14-5-95 16,7-6 22-16,2 3 3 15,-3 6 28-15,-1 12 12 16,-8 5 29-16,-5 13 5 15,-3 1 8-15,-3 4-4 16,0 15 19-16,0 5 1 16,0-2-18-16,0-4 1 15,0-2-7-15,0-7-10 16,0-6-12-16,0-3 7 16,0 0 15-16,0-2 16 15,-4-12-14-15,-6-2 12 0,0-2-14 16,-2 3 39-16,2 6 13 15,1 4 9-15,0 5-29 16,0 0-16-16,-2 4-13 16,-2 16-3-16,2 3 5 15,4 4 17-15,2 1-9 16,5-1-5-16,0-4-4 16,2 0 2-16,12-7-6 15,5-5 1-15,3-4-1 16,8-7-44-16,3 0-81 15,-2 0-212-15</inkml:trace>
  <inkml:trace contextRef="#ctx0" brushRef="#br0" timeOffset="110792.89">23897 11771 439 0,'0'0'349'16,"0"0"-348"-16,0 0 19 15,0 0-9-15,0 0-2 16,0 0-7-16,53-16 3 16,-40 18-5-16,-2 8-3 15,-4 1 3-15,-6 1 5 16,-1 2 18-16,0-1 22 0,-3 0 30 16,-7-2-10-1,3-1-10-15,2-2-3 0,4-3-23 16,1 0-26-16,0 0-2 15,6 3-2-15,16-4-45 16,12-4-106-16,5 0-227 16</inkml:trace>
  <inkml:trace contextRef="#ctx0" brushRef="#br0" timeOffset="111137.96">24164 11735 825 0,'0'0'88'16,"0"0"-10"-16,0 0-19 16,0 0-39-16,0 0-17 0,113 1-3 15,-78-1-42-15,-3 0-82 16,-8-1-128-16,-11-4-221 15</inkml:trace>
  <inkml:trace contextRef="#ctx0" brushRef="#br0" timeOffset="111310.29">24244 11606 627 0,'0'0'185'16,"0"0"-168"-16,0 0 19 15,-2 85 9-15,2-51-28 16,2-2-17-16,9-1 0 16,0-2-73-16,0-11-136 0,0-12-280 15</inkml:trace>
  <inkml:trace contextRef="#ctx0" brushRef="#br0" timeOffset="111640">24485 11492 324 0,'0'0'65'16,"-3"84"49"-16,-3-30-52 16,5 0 8-16,1-5-31 15,0-6-24-15,10-7-5 0,7-11 1 16,-1-11 1-1,5-11 23-15,0-3 45 0,3-11-15 16,3-15-4-16,-4-7 13 16,-3-4-24-16,-7-5 11 15,-4-3-10-15,-6-3-34 16,-3 1-17-16,0 8-1 16,-13 13-5-16,-12 15-27 15,-8 11-26-15,-5 8-3 16,-1 21-74-16,5 7-75 15,12 0-180-15</inkml:trace>
  <inkml:trace contextRef="#ctx0" brushRef="#br0" timeOffset="111864.89">24502 11706 673 0,'0'0'233'0,"0"0"-190"15,0 0 38-15,1-74-31 16,5 67-8-16,-1 7-16 16,4 0-20-16,2 0-6 15,5 11-2-15,1 0-1 16,0 1 3-16,2-3 1 16,-2-1-1-16,0-2-23 0,-3-4-214 15,-2-2-423 1</inkml:trace>
  <inkml:trace contextRef="#ctx0" brushRef="#br0" timeOffset="112262.43">24670 11711 660 0,'0'0'165'0,"0"0"-127"16,0 0 23-16,0 0-33 16,0 0-21-16,0 0 15 15,2 18 27-15,-2 0-32 16,0 2-10-16,0 0-3 15,0 0-3-15,0-4-1 16,4-2-2-16,2-4-2 16,-1-1 3-16,-2-4 2 15,-3 1 2-15,0 0 19 16,0 1 12-16,0 3-3 16,0 3 0-16,-5-1-3 15,-7 3-24-15,0 1-4 16,-4 2-35-16,2-6-56 0,7-1-206 15</inkml:trace>
  <inkml:trace contextRef="#ctx0" brushRef="#br0" timeOffset="112939.28">24788 11715 811 0,'0'0'58'16,"0"0"-12"-16,0 0 14 15,0 0-29-15,0 0-12 16,0 0 1-16,30-43-7 16,-22 43-11-16,-1 0-2 15,3 20-8-15,-4 9 8 16,-4 1 16-16,-2 4 3 16,0-2-5-16,-5-6 8 0,-2-5 4 15,-2-6-11-15,5-8-7 16,2-4 0-16,0-3 3 15,2 0 32-15,0-16-3 16,0-10-40-16,5-9-46 16,14-4 7-16,7 1 18 15,-2 5-14-15,-2 10 21 16,-4 11 7-16,-6 7 2 16,-5 5-1-16,-4 0-2 15,2 9 0-15,-5 6-1 16,0 1 1-16,0-2-15 15,0-5 5-15,0-5 5 0,0-3 7 16,0-1 6 0,0 0 0-16,-3 0 17 0,-6-1 10 15,-2-6 0-15,-3 2-25 16,-3 5-2-16,-2 0-3 16,-1 6 3-16,1 14 2 15,0 4 4-15,6 1 12 16,9 0-5-16,4-1-5 15,0-1-1-15,11-5 6 16,11-3-3-16,6-5-10 16,8-6-1-16,1-4-112 15,-1 0-241-15</inkml:trace>
  <inkml:trace contextRef="#ctx0" brushRef="#br0" timeOffset="113219.8">25049 11857 834 0,'0'0'163'0,"0"0"-77"16,0 0-60-16,0 0-20 0,0 0 5 16,0 0-1-16,0 85-10 15,0-63-11-15,0-6-74 16,3-6-138-16,9-10-453 16</inkml:trace>
  <inkml:trace contextRef="#ctx0" brushRef="#br0" timeOffset="113900.24">25186 11676 665 0,'0'0'14'0,"0"0"29"16,0 0-34-16,0 0 7 16,0 0 6-16,0 0-13 15,77-16 1-15,-74 42 39 16,-3 3-8-16,0 3 5 16,0-3 24-16,0-1-17 15,-6-6 1-15,0-5-24 16,1-6-13-16,2-5-7 15,2-5-4-15,1-1 0 0,0 0 9 16,0-18-15 0,6-8-17-16,14-7-75 0,6 0 1 15,4 7 21-15,-3 7 38 16,-5 7 21-16,-8 9 11 16,-7 3 9-16,-4 0-1 15,0 0-5-15,-2 7 15 16,-1 1-7-16,0 0-11 15,0-5 0-15,0 1-3 16,0-4-4-16,0 0 7 16,0 0 53-16,0-4 10 15,-3-7-28-15,-3-1-21 16,-1 3 3-16,1 2-5 16,2 5 10-16,-3 2-21 15,-4 0-1-15,-1 8-11 0,-2 9 5 16,-1 3 2-16,6 1 0 15,5 1 4-15,4-2 0 16,0-2 2-16,0-1 2 16,6-4-1-16,3-2 3 15,0-5 1-15,0-1 3 16,3 0 1-16,2-5-1 16,3 0 2-16,4 0-12 15,-5 0-5-15,-1 0-29 16,-4 0-58-16,-4 0-56 15,2 0-60-15,-2 0-255 16</inkml:trace>
  <inkml:trace contextRef="#ctx0" brushRef="#br0" timeOffset="114168.18">25486 11794 905 0,'0'0'43'15,"0"0"-12"-15,0 0-26 16,0 0-5-16,0 0-4 16,0 0 1-16,39 11-4 15,-34 6 7-15,-5 0 0 16,0 0 13-16,0-3 16 16,0-1 6-16,0-3 6 0,0-2-6 15,0-2-6-15,0-3-11 16,0-2-14-16,0 2-4 15,0-2-30-15,9 0-60 16,13-1-28-16,8 0-202 16</inkml:trace>
  <inkml:trace contextRef="#ctx0" brushRef="#br0" timeOffset="114624.42">25610 11898 917 0,'0'0'271'16,"0"0"-209"-16,0 0-62 16,0 0-19-16,0 0-56 15,0 0-63-15,50 0-131 16,-30-1-381-16</inkml:trace>
  <inkml:trace contextRef="#ctx0" brushRef="#br0" timeOffset="114738.39">25795 11874 687 0,'0'0'338'16,"0"0"-290"-16,0 0-48 16,0 0-76-16,0 0-94 15,0 0-243-15</inkml:trace>
  <inkml:trace contextRef="#ctx0" brushRef="#br0" timeOffset="114872.55">25795 11874 670 0,'111'-20'441'16,"-111"20"-401"-16,0 0-8 16,0 0-32-16,0 0-20 0,0 0-18 15,0 0-73-15,0 0-246 16</inkml:trace>
  <inkml:trace contextRef="#ctx0" brushRef="#br0" timeOffset="118061.08">19145 15401 54 0,'0'0'7'15,"0"0"-2"-15,0 73-3 0,0-47 10 16,0 0-12 0,0-3-23-16,4 0 0 0,2-4 6 15</inkml:trace>
  <inkml:trace contextRef="#ctx0" brushRef="#br0" timeOffset="118120.02">19183 15662 84 0,'0'0'3'0,"0"0"1"15,0 0-4-15,0 0-19 16</inkml:trace>
  <inkml:trace contextRef="#ctx0" brushRef="#br0" timeOffset="145620.29">28393 17562 664 0,'0'0'65'15,"0"0"-50"-15,0 0 63 16,0 0 18-16,0 0-8 16,0 0-26-16,0 0-26 15,4 0 2-15,-4 0-2 16,0 0 5-16,0 0-12 15,0 0 7-15,-4-1-10 16,-11-9-26-16,-3-1-1 0,-3 1-4 16,-4 2 10-16,-5-1-4 15,-3 5-1-15,-6 4-6 16,0 0 3-16,2 0 1 16,2 11 0-16,5 13-2 15,4 10-1-15,-1 7 0 16,5 10 4-16,1 8 2 15,1 2-1-15,6-2 5 16,2-3 0-16,9-6-1 16,3-7 1-16,6-6 0 15,19-7 3-15,11-9-4 16,10-11 4-16,11-9 5 16,7-1-5-16,3-11-4 15,-4-15-4-15,-9-4-1 16,-5-6 1-16,-9-6-1 15,-5-2-2-15,-9 1 0 0,-8 4-1 16,-10 3 4-16,-8 0 3 16,0 5-3-16,-14 1 0 15,-11 5-3-15,-7 2 3 16,-4 7-11-16,-7 6-9 16,-2 8-31-16,-8 2-87 15,2 0-199-15,12 7-385 16</inkml:trace>
  <inkml:trace contextRef="#ctx0" brushRef="#br0" timeOffset="145992.59">28212 17630 225 0,'0'0'430'16,"0"0"-333"-16,0 0 31 0,0 0-17 15,0 0-42-15,0 0-30 16,-3-13-8-16,-9 23-27 15,-3 21 0-15,-4 9 38 16,6 6-2-16,3 0-14 16,6-6-13-16,0-4-11 15,-1-7 0-15,4-5-2 16,-2-5 0-16,1-6-1 16,2-4-47-16,0-4-69 15,0-5-106-15,2-6-171 16</inkml:trace>
  <inkml:trace contextRef="#ctx0" brushRef="#br0" timeOffset="146593.31">28272 17622 920 0,'0'0'107'15,"0"0"-107"-15,0 0 0 16,0 0 29-16,0 0-7 15,0 0-13-15,-18 62 65 16,2-33-50-16,-2-1-16 16,1-3-7-16,4-8 0 15,5-7-1-15,5-4-12 16,3-4-27-16,0-2-17 16,0 0 2-16,21-14 40 15,7-9-4-15,4-6-15 0,-2 0 33 16,-8 7 0-1,-7 6 5-15,-9 12 33 0,-6 1 29 16,0 3-4-16,0 0-38 16,-18 9-21-16,-9 14 17 15,-7 7 29-15,1-3-35 16,11-3-15-16,5-6 0 16,10-5-16-16,7-6-30 15,0-6-12-15,7-1-1 16,20 0 45-16,5-1 7 15,-1-8-5-15,-9-1 10 16,-11 7 2-16,-8 3 21 16,-3 0 18-16,0 0 12 15,0 0-29-15,-12 15-21 16,-6 6 17-16,3-1-5 0,5-5-13 16,8-3-2-16,2-4-24 15,0-3-16-15,18-3-1 16,4 0 38-16,-4-2 5 15,-3 0 10-15,-9 1 11 16,-6 0 7-16,0 6 19 16,0 2-2-16,0 5-7 15,0 5-28-15,0 0-10 16,6 1-45-16,12-5-198 16,5-6-721-16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5T17:57:15.1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3198 15302 106 0,'0'0'49'0,"0"0"-16"16,0 0-2-16,0 0 13 15,0 0 23-15,0 0-16 16,0 0 3-16,-1-18-14 15,1 17 4-15,0 1 3 16,0 0-6-16,0 0-2 16,-2 0 1-16,2 0-8 15,0 0-14-15,0 0-12 16,0 0-1-16,0 0-3 0,0 0-2 16,0 0 1-1,0 0-1-15,0 0-3 0,0 0 1 16,0 0-5-16,0 0 7 15,0 0 1-15,5 0 5 16,-1 0 2-16,2 0 2 16,-1 0 0-16,2 1 2 15,2 3-2-15,-1-2-2 16,1 1 1-16,1 0 1 16,-1 0 5-16,0 2-4 15,3-3-5-15,-3 2 3 16,-3 1-4-16,4-2-4 15,-1 0 0-15,-1 2 0 16,-1-1 6-16,0 2-2 16,1-3 0-16,-5 2 1 0,3 0-4 15,0-2-1-15,1 2 0 16,-1-3 0-16,0 3-1 16,-1-3 0-16,1 4 0 15,1-1 3-15,-1-1 6 16,2 2-3-16,-2-2 2 15,0 2-5-15,2-1 0 16,0 0-2-16,-2-1-1 16,3 0 4-16,-2-1-3 15,-2 1 1-15,-1 0 2 16,1 1-2-16,-1-2 2 16,1 3-1-16,-2-2 1 15,4 2 1-15,-1-1-4 16,-1 1 4-16,1-1-3 0,-2 1-2 15,3-1 4-15,-2-1-3 16,1-1 2-16,0 4-2 16,2-1 0-16,-1-2-1 15,-1-1 1-15,0 0 0 16,0 2 1-16,0-1-2 16,1 0 1-16,2 1 1 15,-1-1-1-15,-1 0-1 16,2 2 2-16,0-2-1 15,2 0 0-15,-1 3-1 16,-1-2 1-16,0-1 0 16,1 2-1-16,-4-2 0 15,5 2 1-15,-4-1-1 0,2-1 0 16,-3 2-1-16,3-3 1 16,0 1 1-16,0 0-1 15,-2-1 0-15,1 1 0 16,2 0 1-16,-4 0-1 15,5 1 0-15,-4-1 0 16,3 1 0-16,-2 1 0 16,-2-1 0-16,3-1 0 15,0 1 1-15,-2-2-2 16,1 2 1-16,-2-1 0 16,4 2 0-16,-2-2 1 15,1 0-1-15,1 2 0 0,-4-3 0 16,3 2 2-16,-3 1-2 15,4-2 0-15,-2-2 0 16,-1 3-1-16,1-1 1 16,-1 0 1-16,-1 1 2 15,0-1-6-15,0 0 3 16,0 0 0-16,3 2 3 16,-3-2-3-16,3-1 0 15,-1 2 0-15,2-2 0 16,-4 2 0-16,1-1 0 15,-2 0 0-15,1 1 0 16,1-1 1-16,1 0 0 16,-2 0-1-16,1 0 1 0,2-1-1 15,-3 2 0 1,0 0 0-16,5-2 1 0,-3 1-1 16,1 1 0-16,2 1 0 15,-1-3 1-15,1 3-1 16,-2-3 1-16,1 4-1 15,-1-3 1-15,5 2 0 16,-1-1-1-16,-3 1 1 16,1-1-1-16,1 0 2 15,-2 0-2-15,3 1 0 16,-2 0 0-16,3-1 0 16,-4 1 3-16,-1 0-3 0,0-2 1 15,-2 0-1 1,4 2 0-16,-1-2 0 0,0 1 1 15,1-1-1-15,-5 0 1 16,5 0-1-16,-3 0 1 16,0 1-1-16,1-1 0 15,1 0 0-15,-2 0 2 16,1 1-2-16,-2-2 1 16,0 2-1-16,1-1 2 15,-2 0-1-15,3-1-1 16,0 1 0-16,-2-1 1 15,1 1-1-15,-2 1 0 16,1-1 0-16,1 0 1 16,-1-1-1-16,1 1 0 15,0 1 1-15,0-1-1 0,1-1 1 16,-1 1 2-16,2 0-2 16,-3-2 1-16,2 2-2 15,0 0 0-15,-3-1 0 16,5 2 2-16,-4-2-1 15,3 1 0-15,-2 1-1 16,1 0 1-16,0-2 0 16,1 1 1-16,-2 1 0 15,1-3-2-15,-2 3 1 16,1-2-1-16,-1 1 0 16,1-1 1-16,-1 0 0 15,-1-1 1-15,0 1-2 0,0 0 1 16,0 1-1-16,1-1 0 15,1 0 1-15,-1 0 0 16,1-1-1-16,-1 2 0 16,2 1 0-16,2-3 0 15,-2 3 0-15,4-1 2 16,-4 0-2-16,3 0 0 16,-2-1 2-16,1 1-1 15,-1 2-1-15,2 0 3 16,-1-2-3-16,0 2 0 15,0-2 3-15,1 0-2 16,-2 1 0-16,-1-1-1 16,-1 0 1-16,2 0 0 0,1 0 0 15,-2 1-1 1,-1-1 0-16,-2-1 0 0,2 1 0 16,-2 0 0-16,0-1 0 15,1 2 0-15,1 0 2 16,-1 0-2-16,1 0 0 15,-1-2 1-15,2 1-1 16,-1-1 0-16,-1 3 1 16,2-3-1-16,0 3 1 15,-3-1 0-15,6 0-1 16,-3-1 1-16,1 2-1 16,2 0 0-16,0 0 0 0,0 0 3 15,0 0-3 1,0 1 0-16,1 1 0 0,-2-3 1 15,1 2-2-15,-2-2 1 16,4 3 0-16,-2-3 1 16,-2 0-1-16,2 0 0 15,1 1 0-15,-2-2 1 16,1 1-1-16,1 1 0 16,1-1 0-16,-3 0 0 15,0 1 1-15,3-1-1 16,-3 1 0-16,1-1 0 15,-1 0 0-15,4-1 0 16,-2 0 0-16,2 1 0 16,-1 0 1-16,-1-2-1 15,-1 1 0-15,1 2-1 0,-1-2 1 16,-1 2 0-16,2-2 0 16,-4 0 0-16,3 2 0 15,0-1 0-15,0-2-1 16,-2 3 2-16,4-2-2 15,-4 0 1-15,2 1 0 16,-3 0 0-16,3 0 1 16,-2-3-1-16,1 3 0 15,-2-1 0-15,1 0 0 16,2 2 0-16,-1-2 0 16,0-2-1-16,0 4 2 15,1-1-1-15,0 0 0 0,-2-1 0 16,2 0 0-16,2 2 0 15,-2-2 0-15,1 1 0 16,-4 0 0-16,6 1 0 16,-6-2 0-16,0 2 0 15,4 0 0-15,-2-1 0 16,-1 0 1-16,0 0-1 16,1 0 0-16,0 0 0 15,0 1 0-15,1 1 0 16,0-1-1-16,0-1 2 15,0 0-1-15,0 0 1 16,-3-1-1-16,5 2 0 16,-3-1 0-16,0 0 0 0,-2 0-1 15,3 1 1-15,-2 0 0 16,2-1 1-16,-3 1 0 16,3-2-1-16,-2 2 0 15,1-1 0-15,-2 1-1 16,1-1 1-16,2 0 0 15,-1 1 1-15,0-1-1 16,0 1 0-16,0-1-1 16,0 0 2-16,0 0-1 15,-2 1 0-15,4 0 0 16,-2 1-1-16,2 0 2 16,-1-1 0-16,2 0-1 0,0 0 0 15,-2 1 0-15,3 0 0 16,-3-3 0-16,1 3-1 15,1-1 1-15,0-2 0 16,-1 2 0-16,-1 0 1 16,1-2-1-16,-2 2 0 15,-1-2 0-15,2 2-1 16,-3-1 1-16,0 1 0 16,3-1 0-16,-2 1 0 15,-2-1 0-15,5 1 0 16,-2-2 0-16,-1 2 0 15,0-1 1-15,1 1-1 16,2 0 0-16,-1 0 0 16,-1 1 0-16,2-3 0 15,-1 2 0-15,3 1 0 0,-3-2 0 16,6 2 0-16,-2-1 0 16,2 1 1-16,-1 0-1 15,2-1 0-15,-1-1 0 16,1 0-1-16,-1 0 1 15,2 2 0-15,-1 1 0 16,-1 0-1-16,3 1 1 16,-2-1 0-16,2-2 0 15,0 3 0-15,1-2 0 16,-1 1 0-16,0 0-1 16,0 0 2-16,1 1-1 15,-1-2 0-15,2 2 0 0,0-2-1 16,1 0 2-16,-1 1-1 15,-1 0 0-15,0-1 1 16,0 0-1-16,0 0 0 16,-1 1 0-16,-3-1-1 15,1 0 2-15,-1 0-1 16,0 0 0-16,-2-1 0 16,1 1 0-16,-1-2 0 15,-1 2 0-15,1 0 0 16,-2-1 0-16,2 1 0 15,-1 0 0-15,0-2 1 16,-1 3-2-16,0-1 1 16,0-1 0-16,-1 1 0 15,1-2 1-15,-2 1-1 0,1 0 0 16,-1-2 0-16,0 0 0 16,-2 0 0-16,1 0 0 15,-1 2 0-15,2-1 0 16,-1 1 0-16,2 0 0 15,-4-2 0-15,2 2 0 16,-1 1 0-16,-1-6 0 16,-2 4 0-16,-2-1 0 15,4-3 0-15,-5 1 0 16,-1-1 1-16,0 1-2 16,-1-2 1-16,-2 0 0 15,1 0 0-15,-1 0 1 16,0 0-1-16,0 0 2 0,0 0 4 15,0 0 11-15,0 0 0 16,0 0-1-16,0 0-1 16,0 0-6-16,0 0 2 15,0 0-1-15,0 0 1 16,0 0 2-16,0 0 3 16,0 0-7-16,0 0-3 15,0 0-6-15,0 0 1 16,2 0-1-16,-2 0-11 15,0 0-29-15,-3 1-58 16,-33 3-206-16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22:05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21370 5250 68 0,'0'0'214'0,"0"0"-178"16,0 0 29-16,0 0 14 15,0 0 1-15,0 0 9 16,0 0-2-16,0 0-8 16,0 0-12-16,0 0 16 15,0 0-6-15,-28 26-12 16,23-25-11-16,1 1-20 16,-1-2-4-16,0 0-4 15,3 1-2-15,-1-1-2 0,2 0-5 16,-1 0 2-16,0 0 0 15,2 0-2-15,0 0 4 16,0-4-11-16,0-5-7 16,0-1-2-16,0 2-1 15,0-2-6-15,7 3 2 16,3 2 3-16,0 1-3 16,1 4 3-16,4 0 1 15,1 0 0-15,5 4-1 16,1 8 1-16,-1 2 0 15,0 0 1-15,-3-2-1 16,-6-5 0-16,-3-3 0 16,-4-3 0-16,-1-1 0 15,-1 0 1-15,-2 0 5 0,2-10 11 16,0-4-7-16,0-1 1 16,-1-1-6-16,-1 3 1 15,-1 4-2-15,0 3 1 16,0 3 2-16,0 3 1 15,0 0-7-15,0 0-1 16,0 0-2-16,0 0 2 16,-3 0-1-16,-1 12 2 15,-5 7 0-15,-1 8-1 16,-1 6-2-16,2 5 2 16,-1 6 2-16,1 2-1 15,0 4 1-15,-2-3-2 16,4 0 0-16,1-5 0 0,0-5 1 15,-3-6-1-15,2-6 2 16,-3-5-1-16,-3-4 0 16,-2-3 4-16,-6-5 8 15,-5-2 10-15,-2-6 9 16,-2 0 0-16,-1-3 0 16,1-13-6-16,2-1-8 15,6 0-2-15,6 2-11 16,5 2-5-16,6 5-3 15,5 1-23-15,0 3-32 0,3 1-53 16,24 3-68 0,9 0-304-16</inkml:trace>
  <inkml:trace contextRef="#ctx0" brushRef="#br0" timeOffset="32037.46">6361 7858 789 0,'0'0'0'0,"0"0"8"16,0 0-8-16,0 0 40 16,69-86-7-16,-51 58-6 15,4-1 5-15,-1 0-12 16,-1 1-2-16,-4 4-12 15,-6 4 15-15,-1 5 11 16,-9 6 2-16,0 5 18 16,0 4-3-16,0 0-11 15,0 0-24-15,0 0-8 16,0 5-6-16,0 18 0 16,0 8 0-16,-4 7 1 0,4 1-1 15,0 1-1 1,0-3-14-16,0-2-21 0,0-4-16 15,0-4-9-15,0-4 1 16,0-5 18-16,-9-4 11 16,-5-3 22-16,-5 1 9 15,1-4 0-15,-3-1 5 16,0 0 2-16,5-5 5 16,4-1 9-16,6-1 19 15,6 0 13-15,0 0-3 16,0 0-2-16,0 0-21 15,6 0-18-15,16-3-9 16,8-1 23-16,9 0-18 0,7 1-1 16,-4 3-4-16,3 0-2 15,-2 0-33-15,0 3-136 16,-1-3-358-16</inkml:trace>
  <inkml:trace contextRef="#ctx0" brushRef="#br0" timeOffset="32763.88">8232 7508 938 0,'0'0'66'16,"0"0"-49"-16,0 0 13 16,0 0-23-16,0 0 3 15,0 0-5-15,15-28 3 16,3 22-2-16,-2 0-6 0,-4 4 0 16,2 2-2-16,-5 0-3 15,1 0 5 1,0 13 1-16,-5 4 4 0,1 4-3 15,-6 7 1-15,0 3 1 16,0 1-3-16,-15 2 3 16,-4 0 0-16,-1-4-3 15,5-5 0-15,2-4-1 16,4-5 3-16,3-6-1 16,6-5 1-16,0-3 1 15,0-1-1-15,0-1 6 16,11 0 10-16,11 0 10 15,6 0-18-15,2 0-4 16,3 0-7-16,-2 0-19 16,-1 0-31-16,0 0-104 0,-5 2-318 15</inkml:trace>
  <inkml:trace contextRef="#ctx0" brushRef="#br0" timeOffset="33798.37">10257 7551 184 0,'0'0'519'15,"0"0"-519"-15,0 0 0 0,0 0 9 16,0 0 13 0,0 0 20-16,12-40-14 0,1 33 11 15,1 2-3-15,0 0 0 16,0 2-11-16,1 3 17 16,0 0-5-16,-1 2-3 15,2 12 3-15,-3 4 0 16,-6 3-16-16,-1 3-8 15,-6 2-3-15,0-2-5 16,0 0-4-16,-7-2 0 16,-6-5-1-16,2-4-3 15,8-2-28-15,3-1-10 16,0 1-14-16,14 3 15 16,11-4 3-16,3 0-9 0,-1-1 5 15,0-2 37-15,-12-2 4 16,-3 1 22-16,-8-3 13 15,-4 0 6-15,0 3 8 16,0 0-5-16,-16 6 2 16,-8 2-7-16,-6 0-23 15,3-2-16-15,5 0-21 16,11-6-86-16,11-6-160 16,0 0-360-16</inkml:trace>
  <inkml:trace contextRef="#ctx0" brushRef="#br0" timeOffset="66208.42">5544 17400 219 0,'0'0'45'15,"0"0"21"-15,0 0 21 16,0 0-28-16,0 0-4 0,0 0 2 16,0 0-1-16,0 0-1 15,0 0 2-15,0 0-12 16,0 0-17-16,0 0-3 15,0 0-7-15,0 0-6 16,0 0 1-16,0 0-2 16,0 0 1-16,0 0-2 15,0 0 5-15,0 0 6 16,0 0 2-16,0 0 7 16,0 0-4-16,0 0-2 15,0 0 1-15,0 0-6 16,0 0-6-16,0 0-1 15,0 0-3-15,0 0-4 0,0 0-5 16,0 0 0-16,0 0-1 16,0 0-4-16,0 0-3 15,-2 3 1-15,2 7 6 16,0 4 1-16,-1 2 2 16,1 4-1-16,0 0 0 15,0 0-1-15,0-1 1 16,0-1-1-16,4 0 0 15,1-4 1-15,1 2 1 16,1-5-2-16,-3 1 1 16,1-4-1-16,1 0 1 15,2-4 1-15,-1 0-2 0,-1-3-2 16,1-1-4-16,1 0 1 16,2 0 1-16,2-11 1 15,0-3 1-15,3-5 2 16,-1-1-2-16,-1-1 0 15,-4 1-5-15,-3 2 3 16,0-2 1-16,-2 2-3 16,-1-1-6-16,-3 5 10 15,0-1 2-15,0 2 0 16,0 3 3-16,0 2 3 16,0 5 5-16,0 0 0 15,0-1-1-15,0 4-1 16,0 0-9-16,0 0 0 15,0 0-2-15,0 0-5 16,0 0-2-16,0 13 6 0,0 5 3 16,0 7 0-16,0-1 0 15,0 3 1-15,0 0 0 16,3 1 0-16,-1 2 0 16,-1 1 2-16,2 1-1 15,0 1 6-15,2-2-5 16,1 0-2-16,-1-1 1 15,0-4 6-15,-2 1-3 16,0-8-4-16,0 2 0 16,-3-7 0-16,3-2-1 15,-3-5 1-15,0-1 0 16,0 1 0-16,0-4-1 0,0 0 1 16,0 1-1-1,-6-1 9-15,0-1 1 0,-6 4-6 16,2-6 0-16,-4 0-4 15,2 0 2-15,2 0 0 16,2 0 0-16,0 0 1 16,0 0-3-16,-1 0 3 15,3 0-3-15,-3-10-1 16,2 3-2-16,1-1-1 16,1-1 3-16,-1 2 1 15,-1-4-2-15,2 2 2 16,1-1-2-16,-1 0 0 15,4 1-1-15,1 2 2 0,-2 1-2 16,2 3-2-16,0 2 5 16,0-5 3-16,0 5 0 15,0-2-3-15,0 0-2 16,0 0 2-16,0-1 1 16,8-3 1-16,1 2 0 15,4-1-1-15,2-1 1 16,1 0 1-16,1 1 1 15,-2 1-3-15,-2-1 0 16,-1 3 1-16,-3-1 0 16,-1 2 0-16,-5 1 4 15,0 1 1-15,-2 0 1 0,-1 0-1 16,0 0-7 0,0 0-1-16,0 0 0 0,2 0-25 15,-1 0-48-15,2 0-173 16,-3 0-477-16</inkml:trace>
  <inkml:trace contextRef="#ctx0" brushRef="#br0" timeOffset="67557.98">5456 17279 255 0,'0'0'102'16,"0"0"-84"-16,0 0 69 16,0 0 11-16,0 0-26 15,0 0-3-15,0 0 6 0,-5 23-14 16,5-23-10-1,0 0 0-15,0 0-1 0,0 0-4 16,0 0-7-16,0 0-7 16,0 0-2-16,0 0-5 15,0 0-4-15,0 0-5 16,0-5-5-16,0-11-5 16,2-2-6-16,2 3 0 15,4 2 0-15,0 2 1 16,0-1 0-16,1 2 2 15,0 2-3-15,-3 1 0 16,-2 5 0-16,-1 0-1 16,0 2-3-16,0 0-1 15,2 0-3-15,5 0 5 16,-1 0-2-16,5 0 4 0,2 0 0 16,1 3 0-16,2 2-1 15,-3 1 1-15,2 1 1 16,-3 0 0-16,-6 0 0 15,2-6 0-15,-4 2 0 16,-1-1 1-16,-3-2 0 16,-2 0-1-16,1 0 4 15,-2 0 1-15,0 0 4 16,0 0 3-16,3 0 0 16,3-5 0-16,-3-5 22 15,7-2-18-15,-5-2-8 16,-1 3-4-16,1-1 3 15,-1 4 0-15,-1-1-4 16,-1 2 2-16,-1 6-1 16,2-1-1-16,-3 1-3 0,0 1-2 15,0 0-3-15,0 0-18 16,0 0-17-16,0 0-39 16,3 1-113-16,0 6-268 15</inkml:trace>
  <inkml:trace contextRef="#ctx0" brushRef="#br0" timeOffset="74354.86">6005 17463 580 0,'0'0'86'16,"0"0"-85"-16,0 0 56 15,0 0 31-15,0 0-23 16,0 0-12-16,0 0-24 16,64-9-20-16,-52 9-5 15,6 0-4-15,-5 0-3 16,-1 0-60-16,2 0-70 15,-6 1-102-15,-3 6-244 16</inkml:trace>
  <inkml:trace contextRef="#ctx0" brushRef="#br0" timeOffset="74562.67">6048 17592 678 0,'0'0'128'16,"0"0"-108"-16,0 0 51 16,0 0 4-16,0 0-20 15,0 0-20-15,49-7-23 16,-37 7-12-16,0 0-47 16,0 0-80-16,6 0-96 15,-5 0-454-15</inkml:trace>
  <inkml:trace contextRef="#ctx0" brushRef="#br0" timeOffset="75478.07">6385 17490 659 0,'0'0'157'0,"0"0"-138"15,0 0 48-15,0 0 24 16,0 0-27-16,0 0-22 15,0-18-25-15,6 4-17 16,0 1 1-16,-3 2-1 16,0 4 2-16,0 3 0 15,-3 0-2-15,0-1 2 16,0 0 1-16,0-1 2 16,0 2 4-16,0-1 12 15,0 4 3-15,0 1-6 16,0-3-1-16,0 3-1 0,0 0-6 15,0 0 3-15,0 0-6 16,0 0-3-16,0 0-3 16,0 0-1-16,0 0-5 15,0 0-4-15,0 14-5 16,8 7 12-16,0 8 2 16,1 2 1-16,3 3-1 15,0-5-11-15,-1 1 0 16,-2 0 7-16,1-3 3 15,-4-4 1-15,0-3 0 16,-3-3-3-16,-3-4 1 16,0-4-6-16,0 0 0 15,0-5 2-15,0 2-4 0,-3-2 3 16,-6 2 7-16,-6-2 0 16,2 0 0-16,-2 1 1 15,3-1-1-15,-1 0 0 16,2-1 0-16,2 1 0 15,0-1 0-15,2 0 1 16,2-3 0-16,2 0 0 16,3 0-1-16,0 0 3 15,0 0 2-15,0 0 2 16,0 0 1-16,0 0 8 16,0 0-5-16,0 0-1 15,0 0-1-15,3 0 1 0,6 0-1 16,3 0 0-1,5-4-1-15,0 1 3 0,0 0-4 16,7-1 1-16,-2 2 1 16,0 1-2-16,-2 1-2 15,-2-2-3-15,-6 1-1 16,-4 1-1-16,-3 0 0 16,-4 0 1-16,-1 0-1 15,0 0 0-15,0 0-5 16,0 0-18-16,0 0-34 15,0 0-69-15,0-1-301 16</inkml:trace>
  <inkml:trace contextRef="#ctx0" brushRef="#br0" timeOffset="78567.78">7623 16307 753 0,'0'0'98'16,"0"0"-98"-16,0 0 0 15,0 0 9-15,0 0 17 16,0 0 18-16,0 0 4 0,-5-5-17 15,5 3-18-15,0 0-5 16,0-1 2-16,0 1 1 16,0 0 2-16,0 1 4 15,0-1 5-15,0 2-3 16,0 0-3-16,0 0 2 16,0 0 4-16,0 0-9 15,0 0-11-15,0 12-2 16,0 8 0-16,0 10 0 15,5 7 23-15,3 1-13 16,-1-6-7-16,4-2-2 16,2-7-1-16,1-8-1 15,3-3 0-15,0-8-8 0,2-4-19 16,2 0 9 0,0-16 0-16,0-9 9 0,1-9-7 15,-5-1 3-15,-7-2 7 16,-2 5 4-16,-5 4 3 15,-3 7 2-15,0 9 10 16,0 5 16-16,0 4 13 16,0 3-5-16,0 0-23 15,0 0-13-15,0 11-12 16,0 14 5-16,0 13 7 16,4 5 0-16,5 5 2 15,4 1-2-15,0 1 0 16,1-1-1-16,0-1 2 15,-5-3 1-15,4-2-1 16,-5-7-1-16,-1-1 0 0,-4-8 0 16,1-1 0-16,-4-3 1 15,0-4-1-15,0-5 0 16,-1-3 0-16,-6-2 1 16,2-6 5-16,-1-2-1 15,-1-1 6-15,-2 0 4 16,-2 0-4-16,1-7-1 15,-3-7 1-15,-3-5-2 16,0-7-3-16,3-1-3 16,-5 0-3-16,7 4 0 15,1 1 2-15,1 5-2 16,3 3-2-16,3 0-5 0,0-3-36 16,3-4-68-1,0-7-154-15,0-3-425 0</inkml:trace>
  <inkml:trace contextRef="#ctx0" brushRef="#br0" timeOffset="79070.85">7422 16250 266 0,'0'0'532'0,"0"0"-483"16,0 0-43-16,0 0 30 16,0 0 43-16,0 0-9 15,6-39-52-15,6 12-12 0,1 5 12 16,1 4-1 0,1 3-5-16,0 6 2 0,1 8-12 15,9 1 0-15,2 0 6 16,9 19-7-16,4 3 3 15,2 2 2-15,-2-2-3 16,-4-8-2-16,-6-7 1 16,0-7 1-16,-5 0 19 15,-4-14 27-15,-3-11-14 16,-3-5-28-16,-6-3-7 16,-8 2-37-16,-1 4-56 15,0 10-113-15,0 6-181 16</inkml:trace>
  <inkml:trace contextRef="#ctx0" brushRef="#br0" timeOffset="80459.73">8052 16325 279 0,'0'0'96'0,"0"0"-95"16,0 0 8-16,0 0 20 15,0 0-1-15,0 0 4 16,0 0 2-16,0 0 0 16,0 0-2-16,0 0 2 15,0 0 3-15,0 0 6 16,0 0 16-16,0-2 0 15,0 1-5-15,0 1 1 16,0 0-4-16,0 0-11 16,0 0-15-16,8 0-18 15,3 0 5-15,7 0 3 16,0 0-10-16,3 0-3 0,-1 0-2 16,3-2-1-16,-1-1-25 15,4-3-78-15,-6-1-103 16,-3 0-130-16</inkml:trace>
  <inkml:trace contextRef="#ctx0" brushRef="#br0" timeOffset="80677.13">8062 16425 665 0,'0'0'127'0,"0"0"-105"0,0 0 43 16,0 0-9-16,0 0-22 16,0 0 21-16,58 0-26 15,-35 0-24-15,2 0-5 16,2 0-36-16,4 0-124 16,-1 0-222-16</inkml:trace>
  <inkml:trace contextRef="#ctx0" brushRef="#br0" timeOffset="82088.67">8526 16133 558 0,'0'0'58'0,"0"0"-54"16,0 0 17-16,0 0 22 16,0 0 9-16,0 0 1 15,3-6-15-15,-3 4-10 16,0-1-11-16,0 0 8 0,0 2 14 15,0 1 2-15,0-2 6 16,0 2-12-16,0 0-6 16,0 0-3-16,0 0-4 15,0 0-7-15,0 0-10 16,0 0-5-16,0 18-8 16,0 10 4-16,0 10 4 15,0 2 6-15,0-1 4 16,3-3-8-16,8-5-2 15,-1-4 3-15,2-3-3 16,1-4 0-16,1-4-2 16,-1-3 1-16,2-4-1 15,-1-7-3-15,0-2-3 0,3 0 4 16,-1-1 3 0,-1-14 2-16,0-4-2 0,0-6 2 15,-2-2-2-15,-4-6 2 16,-3 0-1-16,-6-2 1 15,0-1 0-15,-3 3-1 16,-12 1 0-16,-4 5 7 16,-2 6 8-16,0 3-1 15,-3 8 17-15,1 2-11 16,0 3-20-16,4 5 0 16,2 0-15-16,5 0-13 15,2 13-30-15,3 6-78 16,4-1-125-16,3-3-361 15</inkml:trace>
  <inkml:trace contextRef="#ctx0" brushRef="#br0" timeOffset="91280.83">5751 12203 433 0,'0'0'142'16,"0"0"-102"-16,0 0 34 16,0 0 22-16,0 0-12 15,0 0-3-15,0 0-6 16,0-31-20-16,0 24-12 15,0 3-2-15,0 0-8 16,0 2 2-16,0 2-9 16,0 0-4-16,0 0-18 15,0 0-4-15,0 0-7 0,0 6-12 16,0 15 9 0,3 11 10-16,3 9 17 0,2 11 17 15,-4 7-5-15,-1 4-9 16,-2 2 11-16,-1-2-18 15,0-3 10-15,2-4-14 16,1-6 3-16,1-7-8 16,-1-11 0-16,0-8 2 15,0-9-4-15,-3-7 0 16,2-3-1-16,-1-5 0 16,-1 0 1-16,0 0 5 15,0 0 3-15,0-9 0 16,0-17-10-16,2-9-1 15,1-7-18-15,4-2 9 0,2 3-4 16,2 3-2-16,2 8 6 16,-1 7-6-16,-1 8 10 15,0 5 0-15,-5 5 4 16,-1 3 1-16,1 2-5 16,4 0-1-16,4 0-4 15,3 16 11-15,0 6 3 16,-1 8 9-16,-2 2 11 15,-1 4-4-15,-1-4-1 16,-3-1-11-16,1-4-3 16,-5-3-4-16,1-1-2 15,-3-4-49-15,-3 0-128 16,0-8-250-16</inkml:trace>
  <inkml:trace contextRef="#ctx0" brushRef="#br0" timeOffset="92240.43">6164 12893 502 0,'0'0'440'0,"0"0"-373"16,0 0 13-16,0 0-8 0,0 0-26 15,0 0-26-15,12-27-20 16,-1 9-3-16,1-3-4 16,1 2 7-16,-1 4 0 15,-1 1-1-15,-3 4 2 16,-5 3 1-16,-3 7 4 16,0 0 6-16,0 0 15 15,0 0-6-15,0 0-10 16,0 0-6-16,0 0-5 15,0 0-3-15,0 14-4 16,0 6 5-16,0 5 0 16,5 2 1-16,-1-3-39 15,4-1-2-15,-5-4-7 16,1-3 9-16,-1-3-8 0,-3-6 2 16,0-2 9-16,0-1 30 15,-3 1 7-15,-9-2 14 16,-1 2 12-16,-3 1-8 15,2-2 1-15,2 1 8 16,6-2-4-16,3-1-5 16,3-1 4-16,0-1 0 15,0 0 0-15,0 0-7 16,0 0-9-16,0 0-6 16,6 0 0-16,6 4 23 15,3-1-2-15,1 0-5 16,4 1-2-16,2-1-7 15,2 1-7-15,7 1-6 16,-2-5-98-16,-4 0-299 0</inkml:trace>
  <inkml:trace contextRef="#ctx0" brushRef="#br0" timeOffset="92930.02">6455 12340 491 0,'0'0'212'0,"0"0"-170"15,0 0 32-15,0 0 10 16,0 0-7-16,0 0-29 0,0-3-34 16,0 3-14-16,0 17 0 15,-7 12 11-15,4 11 36 16,-2 7 1-16,2 4-16 15,3-2 2-15,0 0-11 16,0-2-17-16,3-5-2 16,12-4-1-16,2-4-2 15,0-6 2-15,2-4-3 16,0-2-14-16,-4-5-61 16,4-6-148-16,-4-9-486 15</inkml:trace>
  <inkml:trace contextRef="#ctx0" brushRef="#br0" timeOffset="94032.51">6640 12598 776 0,'0'0'226'0,"0"0"-184"16,0 0 16-16,0 0-18 15,0 0-17-15,0 0-23 16,-4-36-11-16,4 14-14 0,13-1-24 16,2 4 29-16,3 1-1 15,-3 3 21-15,0 5 1 16,-6 5-1-16,-3 5 0 15,4 0 17-15,-2 11-13 16,1 15 19-16,-2 4 19 16,-7 7 0-16,0 0-2 15,0-3-3-15,0-6-8 16,0-5-14-16,-4-9-13 16,2-7 0-16,2-4-1 15,0-3-1-15,0 0 0 16,0-23-14-16,6-15-19 0,9-11-74 15,7-5 51 1,1 5 14-16,1 8-5 0,-5 12 29 16,-7 14 18-16,-6 7 27 15,-3 7 19-15,-3 1-10 16,0 0-36-16,1 12 4 16,4 8-4-16,-1 2 6 15,-1-2 2-15,0-5-5 16,-1-3-1-16,-1-8 0 15,-1-2-2-15,0-1 2 16,0-1-1-16,0 0 4 16,-1 0 26-16,-11 0 17 15,-6-4-44-15,1 1 4 16,-3 3-7-16,-6 0-1 16,3 13-2-16,0 7 2 0,1 1 2 15,7 5 2-15,7-2 0 16,8-1-2-16,0-2-2 15,8-4 0-15,22-3 14 16,8-4 28-16,6-6-3 16,3-4-23-16,-3 0-14 15,-2 0-2-15,-7-7-78 16,-2-1-187-16</inkml:trace>
  <inkml:trace contextRef="#ctx0" brushRef="#br0" timeOffset="94392.62">7052 12700 376 0,'0'0'336'0,"0"0"-286"15,0 0 80-15,0 0-8 16,0 0-38-16,0 0-24 16,14-47 1-16,-14 46-2 15,0 1-18-15,0 0-12 16,0 0-29-16,0 2-7 0,0 17-5 16,0 9 12-16,0 4 13 15,4 1 1-15,2-6-9 16,1-6-3-16,2-6-2 15,0-3-1-15,2-6 0 16,-1-5-12-16,5-1-47 16,3-9-44-16,0-18-106 15,-3-7-399-15</inkml:trace>
  <inkml:trace contextRef="#ctx0" brushRef="#br0" timeOffset="94558.87">7063 12504 786 0,'0'0'182'0,"0"0"-144"15,0 0 34-15,0 0-54 16,0 0-18-16,0 0-63 16,8 15-49-16,15-5-98 15</inkml:trace>
  <inkml:trace contextRef="#ctx0" brushRef="#br0" timeOffset="94961.9">7255 12162 827 0,'0'0'111'0,"0"0"-106"0,95 95 120 15,-56-35-16-15,-3 11-17 16,-6 2-27-16,-9 7-21 16,-12 2-31-16,-9 3-13 15,0 1-19-15,-14 2-61 16,-14-6-203-16,-4-12-578 15</inkml:trace>
  <inkml:trace contextRef="#ctx0" brushRef="#br0" timeOffset="97392.24">13722 11833 562 0,'0'0'108'0,"0"0"-75"16,0 0 9-16,0 0-11 16,-85 38 48-16,23-2 7 15,-11 7 3-15,-11 5-22 16,-10 5-6-16,-9 3-13 15,2 1 2-15,4-1-32 0,12-3-17 16,16-6-1-16,18-7-1 16,16-15 1-16,15-8-5 15,13-11 0-15,7-5-14 16,0-1-11-16,7 0 11 16,23-15 13-16,12-13 6 15,9-12 12-15,2-8-7 16,-1-6 4-16,-8 7-4 15,-11 7-1-15,-13 15 0 16,-14 14 6-16,-6 8-10 16,-15 3 0-16,-22 9-6 15,-11 18-5-15,-7 14 4 16,-1 11 5-16,3 4 2 0,7 1 0 16,10-6-1-1,12-13 1-15,15-14 0 0,9-9-9 16,5-8-3-16,28-5 12 15,16-2 22-15,18 0 9 16,15-15-24-16,9 1-7 16,10 5-55-16,-5 3-84 15,-14 6-440-15</inkml:trace>
  <inkml:trace contextRef="#ctx0" brushRef="#br0" timeOffset="98976.42">17363 11782 421 0,'0'0'82'0,"0"0"-43"16,0 0-9-16,0 0-28 16,0 0-1-16,0 0 5 15,0-23-5-15,0 19 3 16,0 3 4-16,0 0 4 15,0-1 21-15,0 1 9 16,0-1-4-16,0 0 1 16,0-1 0-16,0 2-10 15,-2-2 7-15,2 1 1 16,0 1 4-16,0 0 6 0,-1-1 0 16,1 2 0-16,-2 0-15 15,2 0-6-15,0 0-4 16,0 0-3-16,0 0-19 15,0 3-7-15,0 18-6 16,0 14 13-16,0 14 11 16,5 11 7-16,2 4 5 15,-1 0 4-15,-1-4-3 16,-4-7-1-16,-1-5-4 16,0-6 1-16,0-9-9 15,0-6-5-15,2-10-6 16,0-4-2-16,1-5-37 0,2-8-98 15,1 0-174-15</inkml:trace>
  <inkml:trace contextRef="#ctx0" brushRef="#br0" timeOffset="99472.18">17405 12354 408 0,'0'0'86'16,"0"0"-34"-16,0 0 116 15,0 0 19-15,0 0-41 16,0 0-82-16,-27-44-5 15,16 26-1-15,1-2-29 16,-5 2 2-16,0 0-2 16,0 0-17-16,3 4-3 15,0 3 3-15,3 5 4 16,3 2-9-16,3 1-1 16,2 3-3-16,1 0-3 15,0 0-4-15,0 2-7 0,0 20-15 16,7 11 16-16,7 5 9 15,2-3-1-15,2-4-1 16,-3-7 3-16,-1-7 0 16,-3-7 0-16,-3-8-6 15,1-2 6-15,4 0 16 16,7-17 31-16,10-12-9 16,1-3-22-16,0 2-8 15,-7 8-8-15,-6 9-11 16,-2 9-37-16,4 4-107 15,-4 0-320-15</inkml:trace>
  <inkml:trace contextRef="#ctx0" brushRef="#br0" timeOffset="101810.35">17149 13462 447 0,'0'0'305'0,"0"0"-260"16,0 0 61-16,0 0 0 15,0 0-37-15,0 0-28 16,-1-10-29-16,1 14-12 16,0 13 0-16,0 7 7 15,0 5 19-15,0 1-5 16,6-3-8-16,3-5-7 15,4-3-4-15,-1-5 1 16,4-8-3-16,3-6 2 16,3 0 0-16,6-10-2 0,-1-13-14 15,-2-4-7 1,-7-2 13-16,-4-1 8 0,-7 2 0 16,-4 3 0-16,-3 5 6 15,0 6 20-15,0 5 3 16,0 7-5-16,0 2-6 15,0 0-12-15,0 0-6 16,-1 6-5-16,-4 19-6 16,1 10 8-16,2 4 3 15,2 6 1-15,0 3-1 16,0 3-1-16,2 0-1 16,7-3 0-16,0-5-6 15,-2-7 0-15,-1-4-8 16,-3-4-1-16,-3-3 9 15,0-4 3-15,0-4 1 0,-5-4-13 16,-6-5 4-16,-1-1-7 16,-3-3 20-16,1-1 3 15,-2-1 16-15,1-2 5 16,2 0 11-16,-1 0 1 16,2-3-6-16,0-5-17 15,0-1-4-15,5-3-5 16,3 2 0-16,2-1 1 15,2 0 7-15,0 0-4 16,0-1 0-16,3-1-6 0,12-3-1 16,3 2 0-1,1-2 0-15,2 2-1 0,0 0 0 16,-3 0-13-16,1 0-45 16,-2 0-77-1,-6-4-187-15</inkml:trace>
  <inkml:trace contextRef="#ctx0" brushRef="#br0" timeOffset="102642.24">17109 13368 421 0,'0'0'308'15,"0"0"-268"-15,0 0 15 16,0 0 0-16,0 0-4 15,0 0-17-15,-24-39-14 16,24 24-15-16,6-1-4 0,8 3 0 16,1 3 9-1,1 3 7-15,2 0-6 0,1 6-3 16,1 1 1-16,5 0-1 16,5 8-2-16,3 2 2 15,1 0 8-15,-3-3 5 16,-2-4 16-16,-4-3 7 15,-3 0-4-15,-3 0-7 16,-5-8-9-16,-3-4-24 16,-4-2-19-16,-4 3-107 15,-3 1-157-15</inkml:trace>
  <inkml:trace contextRef="#ctx0" brushRef="#br0" timeOffset="103521.83">17665 13491 427 0,'0'0'202'0,"0"0"-166"15,0 0 71-15,0 0-10 16,0 0-47-16,0 0-12 16,0 0 8-16,0 0-9 15,0 0-2-15,5 0-1 16,4 0-3-16,2 0-2 16,2 0-11-16,0 0-10 15,1-1-3-15,-2 1-5 16,-2-1-1-16,0 1-3 0,1 0-5 15,2 0-22-15,-1 0-4 16,-1 0-16-16,1 0-62 16,-2-2-48-16,-4 0-21 15,-1 1-157-15</inkml:trace>
  <inkml:trace contextRef="#ctx0" brushRef="#br0" timeOffset="103834.27">17664 13590 590 0,'0'0'109'0,"0"0"-28"15,0 0-8-15,0 0-11 16,0 0-18-16,0 0-1 16,81 0-16-16,-60 1-22 15,1 5-5-15,-3 1-82 16,1-3-126-16,-4-1-369 15</inkml:trace>
  <inkml:trace contextRef="#ctx0" brushRef="#br0" timeOffset="104704.23">18006 13496 707 0,'0'0'144'0,"0"0"-144"0,0 0-67 15,0 0 67-15,0 0 16 16,0 0-10-16,54-69-6 16,-41 56 2-16,-3 0 0 15,-3 1 2-15,-2 0 3 16,-2 1 9-16,-3 1 9 16,0 1 11-16,0 4 19 15,0 0-1-15,0 2-10 16,0 2-6-16,-1 0 2 15,1 1-12-15,0 0-17 16,0 0-11-16,-2 0-2 16,2 10-11-16,-1 10 4 15,-2 7 8-15,3 2 1 0,0 1 0 16,0-1 5 0,0 1-5-16,9-3-1 0,-3-5-2 15,1-2-4-15,-1-1-16 16,1-7-8-16,-2-1-7 15,-5-1 9-15,0-4-1 16,0-2 5-16,0 1 7 16,-2-1 1-16,-11 0 17 15,1 0 19-15,-1 2 8 16,-1-2 4-16,2 0-9 16,1 0-7-16,2 0-8 15,2-1 0-15,3 0-4 16,1-3 2-16,2 1 4 15,1 1 8-15,0-2 2 0,0 0-4 16,0 0-5-16,1 0 7 16,10 0 1-16,4 0 10 15,5 0 15-15,3 0-11 16,-2 0-13-16,3-3-11 16,-2 0-8-16,-4 3-3 15,1 0-60-15,-8 0-135 16,-4 3-266-16</inkml:trace>
  <inkml:trace contextRef="#ctx0" brushRef="#br0" timeOffset="107967.95">19926 12930 182 0,'0'0'260'0,"0"0"-237"15,0 0 3-15,0 0 46 16,0 0-4-16,0 0-12 15,0 0-10-15,-93 65 13 16,71-46-17-16,-3 4-17 16,-2 4-14-16,-7 2-8 15,1 4-1-15,-5 3-2 16,0 0 0-16,-3 0 3 0,-3 0-3 16,-3-1 0-16,1-1 0 15,0 0 0-15,1 0 1 16,5-2-1-16,1 2 0 15,0 0 0-15,2-2-1 16,1 1 1-16,0-2 0 16,2 0 0-16,-1 0-1 15,4 4 1-15,-2-1 0 16,-1 4 1-16,3-1-1 16,-2 0 1-16,2-3-1 15,-2 0 0-15,2-2 0 16,1-4 0-16,0 0 0 0,3-4 0 15,4-2 0 1,0 1 1-16,0-1 0 0,4 0 0 16,-3-1 10-16,2 3 9 15,-1 0-9-15,-3 0-9 16,-1 4 0-16,0-1-2 16,1 1 0-16,3-1 0 15,-1-3 0-15,-1 0 1 16,2-1-1-16,-4-1 1 15,0 3 0-15,-2-3-1 16,-6 3 0-16,0 1 0 16,-1-2 0-16,-2 1 1 15,-3-1-1-15,5 0-4 0,-3 4-15 16,-4-1 16-16,0 3 2 16,-6 0 1-16,-5 3 0 15,-3 1 1-15,-6 1 1 16,-2 2-1-16,-1 0 1 15,0 2 3-15,-2-2-2 16,-1 1-2-16,-2-1-1 16,-4 1 4-16,3-1-4 15,1-1 2-15,4 1 4 16,0-3 3-16,4-1 1 16,2 2-3-16,5-3-3 15,0 0-2-15,6 3-2 16,-2 0-1-16,-4 1-2 15,-2 3 1-15,-7 1 2 0,-3 2 0 16,-2 2-1-16,-3 2 1 16,-2-1-1-16,3-3-1 15,-2 0-7-15,3-2 1 16,1-2 0-16,3-1 8 16,-1-1 1-16,0 4 0 15,-2 4-1-15,-4 4 1 16,4 1-1-16,2 2-1 15,5-5 1-15,0-3-1 16,1-4 0-16,2-2 1 16,1-2 0-16,3 0 0 15,0 1 0-15,1 0 0 16,-1 0-1-16,0 2 2 0,1-2-1 16,1 0 1-1,2-3-1-15,3-1 0 0,3-4-1 16,6 0 3-16,3-2-2 15,2-2 0-15,4-2 1 16,-3 2 0-16,2-4-1 16,4 1 3-16,-3 0 3 15,4-1 11-15,1-5 3 16,2 0 8-16,9-8-13 16,5-3-8-16,6-1-6 15,2-3-2-15,0 0-7 16,2 0-65-16,17-17-88 0,6-9-152 15</inkml:trace>
  <inkml:trace contextRef="#ctx0" brushRef="#br0" timeOffset="110425.88">17905 16970 371 0,'0'0'160'0,"0"0"-146"0,0 0 44 16,0 0 89-1,-2 79-45-15,2-44-28 0,0 0-34 16,0-2-14-16,5-4-26 16,9-8-1-16,5-8-8 15,0-11-22-15,4-2-19 16,6-16 32-16,-1-15-13 15,0-4 10-15,-2-3 15 16,-10 1 6-16,-1 0 5 16,-6 5 16-16,-6 5 14 15,-3 9 31-15,0 9 20 16,0 8-17-16,0 1-41 16,0 2-28-16,-5 24 0 15,-5 16 1-15,3 14 0 16,4 10-1-16,3 4 0 15,0 2-1-15,0-2 1 16,0-11 0-16,3-9-2 0,-2-9 2 16,-1-8 0-16,0-8 0 15,0-8 2-15,-4-7-2 16,-8-4 2-16,-6-6 2 16,-3 0 15-16,0-6 0 15,0-10-3-15,5 1 2 16,2 1 3-16,5 3 6 15,5 1 7-15,2 1 3 16,2 1-19-16,0-2-15 16,0-2-3-16,12-4-3 0,14-5-22 15,13-4-27 1,11-6-37-16,5-1-93 0,-5-3-310 16</inkml:trace>
  <inkml:trace contextRef="#ctx0" brushRef="#br0" timeOffset="110923.17">17861 16805 563 0,'0'0'254'0,"0"0"-202"16,0 0 31-16,0 0 40 16,0 0-31-16,22-80-39 15,-14 74-22-15,-1 6-31 16,7 0-5-16,4 10-9 15,7 9 3-15,2 5 11 16,0-1 7-16,-1-5-4 16,-3-7 0-16,-2-6 2 15,-3-5-2-15,-6 0-3 16,1-6-12-16,-1-11-70 16,-3-1-247-16</inkml:trace>
  <inkml:trace contextRef="#ctx0" brushRef="#br0" timeOffset="111661.24">18352 16981 604 0,'0'0'189'0,"0"0"-149"16,0 0 63-16,0 0 3 0,0 0-31 15,0 0-23-15,-2 0-22 16,2 0-16-16,0 0-5 16,0 0-4-16,5 0-3 15,6 2 2-15,2 2 8 16,2-4-7-16,-1 0-2 15,0 0 1-15,2 0-1 16,-1 0-3-16,2 0-2 16,-1 3-34-16,2 0-61 15,-3 1-74-15,-3-2-134 16,-6 3-343-16</inkml:trace>
  <inkml:trace contextRef="#ctx0" brushRef="#br0" timeOffset="111860.7">18334 17112 693 0,'0'0'108'16,"0"0"-44"-16,0 0 64 16,0 0-50-16,0 0-54 15,0 0-12-15,35 1 39 16,-13 1-28-16,0 1-23 15,-4-2-52-15,4-1-142 16,-1 0-322-16</inkml:trace>
  <inkml:trace contextRef="#ctx0" brushRef="#br0" timeOffset="112550.74">18729 16888 718 0,'0'0'146'0,"0"0"-131"16,0 0 42-16,0 0-16 16,0 0-31-16,0 0 35 15,-7 100-15-15,7-62-22 16,9-5-8-16,12-9 0 16,4-9 0-16,5-8 4 15,0-7 5-15,1-1-1 16,-3-22 3-16,-3-9 4 0,-8-6 0 15,-9-5 21-15,-8-1-2 16,-6 1-32-16,-18 6-2 16,-6 6-15-16,0 13 0 15,-1 13-20-15,1 5-26 16,3 6-46-16,11 13-117 16,14-3-272-16</inkml:trace>
  <inkml:trace contextRef="#ctx0" brushRef="#br0" timeOffset="121640.45">30716 13100 285 0,'0'0'122'0,"0"0"-93"0,0 0 48 15,0 0 14-15,0 0-25 16,0 0-46-16,0 0 8 15,-5 65 74-15,-7-19-71 16,-4 13-7-16,-5 14 12 16,-8 17 27-16,-6 15-11 15,-8 20-30-15,-8 15-13 16,-6 12-7-16,-7 12 0 16,-6 0-2-16,-5 1 4 15,-4-1 5-15,0 0-2 16,-6-2-3-16,-1-4 7 0,1-2 8 15,5-7 4 1,5-8 20-16,9-7-11 0,9-9-10 16,9-7-14-16,4-4-6 15,3-7-1-15,1-1 4 16,-8 0-3-16,-5-2 22 16,-10 1-4-16,-4-5-7 15,-5-5-4-15,3-4-1 16,5-11-8-16,7-10 0 15,10-15-6-15,7-14-12 16,8-11-7-16,8-11-21 16,9-19-42-16,7-2-93 15,8-30-95-15</inkml:trace>
  <inkml:trace contextRef="#ctx0" brushRef="#br0" timeOffset="123394.17">20300 12110 357 0,'0'0'157'0,"0"0"-140"16,0 0 45-16,0 0-10 15,0 0-19-15,0 0-32 16,-38-78 23-16,38 67 2 16,0-1 47-16,6 1-13 15,-2 3-20-15,1 1 5 16,-1 3 11-16,-3 1-1 15,-1 3-8-15,0 0-9 16,0 0-9-16,0 0-29 16,0 29-5-16,0 18 5 0,0 19 55 15,0 10 2-15,0 3-24 16,0-1-4-16,-5-8-7 16,0-9-2-16,2-8-1 15,0-10-5-15,2-10 5 16,-1-14-4-16,2-10-10 15,0-6-3-15,0-3 3 16,0 0 4-16,0-19 1 16,9-16-10-16,13-9-7 15,7-2-21-15,1 2 16 16,-4 11 4-16,-4 6 6 16,-9 15-6-16,-7 3 8 15,-3 9-4-15,-2 0-8 16,2 12-1-16,2 11 13 15,0 6 12-15,0 4 0 0,-2 1-8 16,0-3-4-16,2 0-5 16,2-3-72-16,5-10-117 15,3-9-452-15</inkml:trace>
  <inkml:trace contextRef="#ctx0" brushRef="#br0" timeOffset="124065.62">20672 12530 1033 0,'0'0'106'16,"0"0"-50"-16,0 0 5 15,0 0-28-15,0 0 5 16,0 0-7-16,-8-5-19 16,8 3-6-16,0 2-6 0,0 0-4 15,0 0 0-15,0 0 1 16,0 0-1-16,7 0 2 16,0 2 0-16,3 9-1 15,-4 6-2-15,-4 4 2 16,-2 5 0-16,0 3 3 15,-11-1 3-15,-3-2-2 16,1-8 8-16,7-7 5 16,2-5-6-16,4-5-3 15,0-1-3-15,0 0-2 16,4 0-1-16,18 0-12 16,13-1-42-16,7-9-134 15,-2-1-391-15</inkml:trace>
  <inkml:trace contextRef="#ctx0" brushRef="#br0" timeOffset="124521.53">20897 12066 827 0,'0'0'116'16,"0"0"-56"-16,0 0-22 15,0 0 10-15,-35 121 71 16,16-53-39-16,3 3-24 0,9-4-38 15,7-5-18-15,0-3-3 16,9-11-1-16,14-6-26 16,9-13-65-16,4-18-111 15,5-11-290-15</inkml:trace>
  <inkml:trace contextRef="#ctx0" brushRef="#br0" timeOffset="125180.2">21039 12359 76 0,'0'0'786'0,"0"0"-777"15,0 0-3-15,0 0 6 16,0 0-3-16,0 0-7 16,60-70 3-16,-41 70 2 15,-2 8 1-15,-3 21-2 16,-5 7 14-16,-9 7 36 16,0-1-6-16,-3-1-11 15,-13-4 10-15,-2-6 4 0,-1-5-18 16,4-10-16-1,3-7-6-15,4-8-13 0,4-1 2 16,4-20-2-16,0-15-20 16,3-10-71-16,22-3 39 15,9 0-29-15,4 11 1 16,-4 9 34-16,-5 11 35 16,-9 9 11-16,-5 6 7 15,-4 2 8-15,-4 3 22 16,-2 14-8-16,-2 3-14 15,-2 2-5-15,-1-4 0 16,0-7-7-16,0-5-3 16,0-2-15-16,0-4 13 15,0 0 2-15,0 0 16 0,0-12-16 16,-6-4 2-16,-6 2 2 16,-3 1 32-16,2 7-22 15,0 5 17-15,-3 1-3 16,-1 10-27-16,-2 15 3 15,0 11 3-15,4 4 13 16,5-1-2-16,7 0-2 16,3-3-6-16,0-5-10 15,6-6 2-15,9-5-2 16,1-7 0-16,7-9-33 16,6-4-67-16,3-5-124 15</inkml:trace>
  <inkml:trace contextRef="#ctx0" brushRef="#br0" timeOffset="125375.32">21449 12550 777 0,'0'0'233'0,"0"0"-233"15,0 0 81-15,0 0-25 16,-19 89-39-16,19-72-16 15,0-3-1-15,9-5-2 16,9-9-76-16,0 0-127 16,2-13-356-16</inkml:trace>
  <inkml:trace contextRef="#ctx0" brushRef="#br0" timeOffset="125493.84">21442 12432 830 0,'0'0'0'16,"0"0"-180"-16,0 0-29 16</inkml:trace>
  <inkml:trace contextRef="#ctx0" brushRef="#br0" timeOffset="125763.85">21588 12069 861 0,'0'0'48'16,"43"110"128"-16,-25-35-69 15,-7 3-42-15,-10 5-17 16,-1 3-36-16,-15 1-12 16,-22 7-34-16,-11-5-114 15,-4-9-317-15</inkml:trace>
  <inkml:trace contextRef="#ctx0" brushRef="#br0" timeOffset="130259.35">30911 16785 105 0,'0'0'536'0,"0"0"-510"16,0 0-15-16,0 0 33 15,0 0 30-15,0 0-19 16,0 0 18-16,-45 77-22 15,41-49-7-15,4-1-23 16,0-3-10-16,0-2-5 16,6-7 4-16,7-3-8 0,1-5 0 15,3-7-1-15,2 0 3 16,3-9-4-16,0-9-2 16,-4-4-1-16,0-3 2 15,-4 0 1-15,-4 1 0 16,-4 4 2-16,-3 7 2 15,-3 3 8-15,0 8 19 16,0 2-16-16,0 0-15 16,0 4-19-16,-2 18-5 15,-5 13 23-15,-2 8 1 16,5 5 0-16,2 6 0 16,2 2 1-16,0 5-2 15,0-1 1-15,5-3 0 16,3-8 0-16,1-6 4 15,-4-14-1-15,-2-6-1 0,-3-7-1 16,0-5 1 0,0-4-2-16,-12-1-2 0,-7-4 2 15,-5-1 7-15,-3-1 23 16,-6 0-14-16,0 0 5 16,2-2 4-16,5-7 10 15,3-2 9-15,6 0-5 16,8 1-10-16,8-4-11 15,1-2 2-15,16-4-20 16,21-2-13-16,13-4-64 16,5-1-89-16,2-3-276 15</inkml:trace>
  <inkml:trace contextRef="#ctx0" brushRef="#br0" timeOffset="130732.99">30883 16736 288 0,'0'0'528'0,"0"0"-472"16,0 0 17-16,0 0 23 15,0 0-31-15,0 0-19 16,-21-34-14-16,25 25-16 15,5 1 0-15,2 3-1 16,-1 4-15-16,5 1 0 16,3 0-5-16,3 4 3 0,3 9 0 15,1-3 2-15,-1 0 3 16,3-7-1-16,-2-3 5 16,-1 0 15-16,-7 0 6 15,-6-6-17-15,-8-1-11 16,-3-2-32-16,0 8-67 15,-13 1-80-15,0 0-507 16</inkml:trace>
  <inkml:trace contextRef="#ctx0" brushRef="#br0" timeOffset="135688.87">31360 16855 853 0,'0'0'122'15,"0"0"-66"-15,0 0 32 16,0 0-16-16,0 0-27 16,0 0-18-16,0 0-15 15,43 2-4-15,-14 2-8 16,-1 2-21-16,-8 1-83 16,-6 6-101-16,-6-2-27 15,-7-1-73-15</inkml:trace>
  <inkml:trace contextRef="#ctx0" brushRef="#br0" timeOffset="135800.28">31435 16954 526 0,'0'0'295'16,"0"0"-246"-16,0 0 5 15,0 0 16-15,0 0-70 16,0 0-13-16,64 14-38 16,-24-14-234-16</inkml:trace>
  <inkml:trace contextRef="#ctx0" brushRef="#br0" timeOffset="136198.03">31742 16835 922 0,'0'0'123'0,"0"0"-100"0,0 0 56 16,0 0-20-16,0 0-18 15,30-74-15-15,-30 72-3 16,0 2-17-16,0 0-6 15,0 0-8-15,0 9-9 16,0 16-21-16,0 13 33 16,0 9 4-16,0 2-10 15,0 1-6-15,0-8-17 16,0-3 11-16,0-7 6 16,0-7-12-16,0-8 1 0,-2-9 20 15,-9-6-15 1,-9-2 23-16,-10 0 7 15,0-2 34-15,2-9 3 0,7 4 2 16,11 2 16-16,8 3-8 16,2 2-11-16,0 0-18 15,3 0-25-15,15 0 0 16,14 0-11-16,14 7 10 16,9-1-25-16,-1-1-77 15,-11-2-96-15,-19-3-387 16</inkml:trace>
  <inkml:trace contextRef="#ctx0" brushRef="#br0" timeOffset="137524.71">28987 13298 317 0,'0'0'223'0,"0"0"-155"15,0 0 62-15,0 0-11 16,0 0-29-16,0 0-9 16,0-25-27-16,0 25-29 15,0 0-25-15,-3 18-5 16,-2 9 5-16,2 8 17 16,3 1-11-16,0-2 0 15,8-2-2-15,9-8-4 16,3-7-4-16,2-9 2 0,2-8 2 15,1 0 3-15,4-20 3 16,-5-5-1-16,-5-6-5 16,-5-3 6-16,-7 0 5 15,-4 4 9-15,-3 8-5 16,0 8 3-16,0 8 20 16,0 6-26-16,0 0-12 15,0 10-28-15,0 21-15 16,0 14 36-16,0 11-1 15,0 5-11-15,0 1 3 16,7-1-20-16,-1-4-25 16,-1-2 1-16,-5-10 6 0,0-7 41 15,0-11-4-15,-14-12 17 16,-8-7 7-16,-5-6 41 16,-7-2 14-16,-6 0-6 15,-1-10 5-15,1-1-12 16,9 1 11-16,11 3-5 15,8 3 0-15,12 0-13 16,0-5-22-16,15-7-20 16,21-6-36-16,16-7-67 15,7-4-85-15,-1-2-207 16</inkml:trace>
  <inkml:trace contextRef="#ctx0" brushRef="#br0" timeOffset="137961.28">28894 13223 722 0,'0'0'133'0,"0"0"-113"16,0 0 54-16,0 0 8 16,0 0-58-16,-12-84 6 15,32 64-18-15,2 6-5 16,5 5-2-16,0 8-5 15,-1 1-3-15,3 5 3 16,-1 10 0-16,-2 2 10 16,2-1 0-16,-4-5 10 15,-4-2 6-15,-3-6 10 16,-4-3-2-16,-5 0-7 16,-2 0-13-16,-1-12-14 15,-5 3-62-15,0 4-61 16,0 5-114-16,0 0-261 0</inkml:trace>
  <inkml:trace contextRef="#ctx0" brushRef="#br0" timeOffset="139175.31">29424 13298 565 0,'0'0'150'15,"0"0"-43"-15,0 0 14 0,0 0-14 16,0 0-38-16,0 0-17 16,28-4-35-16,-6 3-15 15,2 1-2-15,-2 0-3 16,-3 0-49-16,-3 2-140 16,-6 6-181-16</inkml:trace>
  <inkml:trace contextRef="#ctx0" brushRef="#br0" timeOffset="139323.76">29409 13421 442 0,'0'0'386'15,"0"0"-384"-15,0 0 16 0,0 0 73 16,0 0-9-16,0 0-36 16,89 17-46-16,-44-17-36 15,3 0-97-15,-5 0-159 16</inkml:trace>
  <inkml:trace contextRef="#ctx0" brushRef="#br0" timeOffset="139633.21">29844 13253 871 0,'0'0'45'0,"0"0"-45"16,0 0 0-16,0 0 10 0,-45 84 27 15,45-42 14-15,0 0-22 16,17-4-21-16,10-7-8 16,6-9-3-16,3-12-7 15,4-10 10-15,-2-4 2 16,1-23 1-16,-6-9 4 16,-10-7 23-16,-16-1 30 15,-7-2-11-15,-14 4-38 16,-20 9-11-16,-10 13 3 15,-4 12-9-15,-6 8-3 16,3 16-23-16,9 20-24 16,16 9-95-16,18 3-237 0</inkml:trace>
  <inkml:trace contextRef="#ctx0" brushRef="#br0" timeOffset="146841.26">29062 11775 191 0,'0'0'91'16,"0"0"8"-16,0 0-8 15,0 0-5-15,0 0 7 16,0 0 11-16,0 0-8 16,-55 1-23-16,52-2 7 15,3-6-19-15,-1-1-12 16,1-2-12-16,0-1 5 16,0 0-5-16,0-2-7 0,0 4-3 15,0 2-4-15,0 6-3 16,0 1-8-16,0 0-12 15,0 13-10-15,0 26-16 16,0 21 26-16,0 14 24 16,-2 4-14-16,2-6-1 15,-1-8-6-15,1-13-2 16,0-13 2-16,0-14-1 16,0-11-1-16,0-9 1 15,0-4-1-15,0 0 12 16,10-18 9-16,14-14-22 15,6-8-13-15,0 2-1 16,-6 11 11-16,-8 12 3 16,-4 13-5-16,0 2-1 15,-1 19-13-15,3 11 19 0,-2 6 12 16,-3 0-2-16,-4-2 1 16,4-2-5-16,-3-3-6 15,4-2 0-15,8-4-64 16,7-9-236-16,13-10-643 15</inkml:trace>
  <inkml:trace contextRef="#ctx0" brushRef="#br0" timeOffset="147693.84">29636 12230 772 0,'0'0'96'0,"0"0"-56"16,0 0 36-16,0 0-22 15,0 0 4-15,0 0 1 16,-2-34-12-16,2 31-19 15,0 0-11-15,5 2-3 16,2-1 7-16,0 2-5 0,4 0 4 16,2 0-4-1,-1 9-9-15,-1 6 3 0,-3 4-10 16,-6 2-2-16,-2 1-10 16,0 2 8-16,-9-2-13 15,0-4-12-15,3-5 4 16,5-1-6-16,1-1-28 15,0 2 10-15,7 1 27 16,2-2 22-16,0 1 2 16,-4-1 16-16,-5 1 10 15,0 1 13-15,-2 2-12 16,-14 1-10-16,-2 0-19 16,-2-2-14-16,7-3-68 15,11-7-131-15,2-5-247 0</inkml:trace>
  <inkml:trace contextRef="#ctx0" brushRef="#br0" timeOffset="148424.71">30075 11755 580 0,'0'0'95'0,"0"0"-93"16,0 0 62-16,-62 129 35 15,43-61 20-15,5 4-33 16,8-3-32-16,6-5-39 16,0-7-14-16,10-5-1 15,7-9-9-15,4-8-35 16,3-8-76-16,-2-15-135 16,4-12-206-16</inkml:trace>
  <inkml:trace contextRef="#ctx0" brushRef="#br0" timeOffset="149044.84">30243 12029 726 0,'0'0'39'16,"0"0"-32"-16,0 0 17 16,0 0 9-16,0 0-6 0,0 0-1 15,75-14-14-15,-67 48 18 16,-5 10 31-16,-3 1-19 16,0-1-5-16,-6-8 3 15,-6-5-4-15,3-8-2 16,3-10-20-16,2-6-9 15,2-7-2-15,2 0 6 16,0-7 12-16,0-21-21 16,5-12-24-16,16-10-17 15,7 1 6-15,5 6-25 16,0 10 18-16,-8 15 38 16,-2 9 4-16,-4 9 5 0,-4 0-5 15,0 9 6-15,-3 9 0 16,-2 5 1-16,0-2-4 15,-2-4 0-15,-2-5-3 16,-1-6 0-16,-2-3-8 16,-2-3 5-16,-1 0 3 15,0-12 13-15,0-6-13 16,-13-3-5-16,-2 6 5 16,0 3 20-16,-4 10-8 15,-1 2 27-15,-2 4-29 16,-2 17 4-16,3 7 6 15,3 5-6-15,9 1-2 16,7-2 8-16,2-2-15 16,3-5 3-16,17-3-3 15,4-3-5-15,3-8-28 0,2-5-53 16,6-6-59-16,1 0-157 16</inkml:trace>
  <inkml:trace contextRef="#ctx0" brushRef="#br0" timeOffset="149284.04">30740 12253 242 0,'0'0'514'16,"0"0"-489"-16,0 0 39 15,0 0-6-15,0 0-24 0,0 0-19 16,9 18 36-16,-9 3 30 15,0 3-50-15,0-1-17 16,1-2-8-16,3-4-4 16,4-6-2-16,2-6-6 15,10-5-63-15,3 0-61 16,3-11-207-16</inkml:trace>
  <inkml:trace contextRef="#ctx0" brushRef="#br0" timeOffset="149420.23">30799 12100 880 0,'0'0'0'0,"0"0"-71"16,0 0-63-16,0 0-94 16</inkml:trace>
  <inkml:trace contextRef="#ctx0" brushRef="#br0" timeOffset="149712.37">31042 11688 854 0,'0'0'52'15,"32"116"63"-15,-23-31-7 16,-9 9-75-16,0 3-11 16,-15 1 6-16,-14-1-16 15,-8 0-12-15,-11 2-32 16,-5-4-131-16,-1-11-237 15</inkml:trace>
  <inkml:trace contextRef="#ctx0" brushRef="#br0" timeOffset="153721.84">21979 6811 561 0,'0'0'43'0,"0"0"39"16,0 0-13-16,0 0 10 15,0 0-15-15,0 0-6 16,0-75 10-16,0 73-5 15,0 2-5-15,0 0-26 16,0 13-25-16,0 29 3 0,-2 25 3 16,-6 25 73-16,2 11-24 15,1 0-24-15,3-8-17 16,2-12-8-16,0-14-13 16,2-14 0-16,9-11-7 15,-1-15-31-15,-1-10-39 16,1-11-74-16,5-8-144 15,-3-18-287-15</inkml:trace>
  <inkml:trace contextRef="#ctx0" brushRef="#br0" timeOffset="153968.1">22010 6823 922 0,'0'0'29'0,"0"0"-23"15,0 0-3-15,0 0 12 16,0 0 48-16,0 0-44 16,39-40-18-16,-8 67 0 15,2 9 23-15,0 9 15 16,-6 5-12-16,-8-1-3 16,-7-1 8-16,-10-5-17 15,-2-4-9-15,-12-3-6 16,-20-3-60-16,-9-7-103 15,-1-12-322-15</inkml:trace>
  <inkml:trace contextRef="#ctx0" brushRef="#br0" timeOffset="154448.59">22325 7335 974 0,'0'0'61'16,"0"0"-57"-16,0 0-4 16,0 0 0-16,0 0-11 15,0 0 1-15,97-61 8 16,-76 50 1-16,-9 1-17 16,-9 2 7-16,-3-2 11 15,0 0 16-15,-15 1-5 16,-9 1 3-16,-6 3 31 0,-4 5-5 15,-5 0-8 1,0 10-2-16,4 13 2 0,6 8 2 16,10 4-10-16,7 4-8 15,9 1-6-15,3-3-10 16,0-4 1-16,21-5-2 16,8-7-8-16,13-6-41 15,15-11-103-15,9-4-344 16</inkml:trace>
  <inkml:trace contextRef="#ctx0" brushRef="#br0" timeOffset="155072.24">22653 7199 551 0,'0'0'335'16,"0"0"-293"-16,0 0-20 0,0 0 42 16,-7 80 68-1,1-35-57-15,3-2-18 0,1-4-19 16,2-9-18-16,0-7-5 15,0-8-3-15,0-9-9 16,6-2 2-16,3-4 1 16,6 0 3-16,4 0 1 15,4 0-4-15,1-5-5 16,-2 2-1-16,-2 1-10 16,1-2-39-16,4 1-43 15,2-1-108-15,-1-6-173 16</inkml:trace>
  <inkml:trace contextRef="#ctx0" brushRef="#br0" timeOffset="155267.01">23043 7139 957 0,'0'0'84'15,"0"0"-83"-15,0 0 27 16,-54 76 50-16,42-37-21 15,3 1-36-15,3-1-18 16,2-4-3-16,2-2-19 16,-1-7-64-16,2-8-115 15,-5-12-180-15</inkml:trace>
  <inkml:trace contextRef="#ctx0" brushRef="#br0" timeOffset="155462.74">22840 7199 513 0,'0'0'552'15,"0"0"-552"-15,0 0 11 16,0 0-8-16,-32 102 24 16,28-60-7-16,4 0-19 15,0 0-1-15,0-6-81 16,4-13-111-16,11-10-309 15</inkml:trace>
  <inkml:trace contextRef="#ctx0" brushRef="#br0" timeOffset="155838.21">23275 7261 692 0,'0'0'38'15,"0"0"-11"-15,0 0 40 16,0 0 22-16,0 0-8 16,0 0-18-16,18-63-15 15,-18 53 1-15,0 3-9 16,0 4-3-16,-7 3-15 0,-17 0-18 16,-10 14 1-16,-8 14-4 15,-1 9 1-15,5 2-2 16,13-2 0-16,13-7-17 15,9-8-31-15,3-9-25 16,11-8-1-16,18-5 41 16,9-5 7-16,5-12-18 15,-6 0 6-15,-9 6 38 16,-11 4 20-16,-8 7 51 16,-5 0-42-16,-1 3-29 15,0 16-46-15,-1 3-35 16,1-3-204-16,5-6-179 15</inkml:trace>
  <inkml:trace contextRef="#ctx0" brushRef="#br0" timeOffset="156221.65">23504 7229 788 0,'0'0'112'15,"0"0"-86"-15,0 0-26 16,0 0 0-16,-5 79 51 15,-2-42-13-15,1-4-5 16,6-7-16-16,0-9-13 16,0-7 2-16,0-9 1 15,3-1 16-15,10-4 30 16,8-15-27-16,6-4-26 16,-1 4-32-16,-4 5-4 0,-3 7 15 15,-8 6-13-15,-4 1 3 16,-3 0-6-16,-1 12-29 15,-1 2 55-15,2 0 11 16,1-1 17-16,1-2 2 16,1-2 3-16,4-5-7 15,-2-2 2-15,4-2 9 16,0 0-7-16,3 0-19 16,3 0 0-16,0-4-13 15,2-8-20-15,5-2-24 16,-1-6-22-16,2-1-139 15,-4-3-311-15</inkml:trace>
  <inkml:trace contextRef="#ctx0" brushRef="#br0" timeOffset="156699.07">23890 7246 258 0,'0'0'338'0,"0"0"-261"16,0 0 19-16,0 0 9 15,0 0-30-15,0 0-20 16,-58-28-11-16,39 28-3 0,-7 0-10 16,-2 2-11-16,-6 14-16 15,1 7 4-15,1 4-8 16,10 2-1-16,4-1-13 16,13-3-75-16,5-7-47 15,10-9-26-15,22-9-121 16</inkml:trace>
  <inkml:trace contextRef="#ctx0" brushRef="#br0" timeOffset="157028.28">24093 7185 857 0,'0'0'68'0,"0"0"-63"0,0 0 6 16,-27 87 33-16,20-51 10 15,2-3-32-15,4-4-11 16,1-9-5-16,0-7-6 16,0-8-6-16,0-5-19 15,0 0 7-15,-2-8 15 16,-2-14-33-16,-4-4-26 16,-2-4 50-16,2-4 12 15,4 0 16-15,4 5 24 16,0 3 10-16,0 10 4 15,4 7 13-15,5 3-41 0,5 5-26 16,4 1-12-16,7 0-42 16,5 3-46-16,0 8-46 15,-2-2-87-15,-3 0-83 16</inkml:trace>
  <inkml:trace contextRef="#ctx0" brushRef="#br0" timeOffset="157622.34">24296 7181 376 0,'0'0'151'0,"0"0"-62"15,0 0-24-15,0 0-20 16,0 0-6-16,67-72 9 16,-62 72-2-16,-1 0-37 15,-1 0-8-15,0 7 8 16,-3 4 12-16,0 3 13 16,0 1 7-16,-3-1 25 15,-6 0-25-15,0-3-17 0,3-3-10 16,1-3-8-16,1-3-6 15,3-2 0-15,1 0-10 16,0 0-1-16,0 0 5 16,0-8-38-16,3-2-15 15,8 2 47-15,-1 1 12 16,-3 4 0-16,-4 0 23 16,0 2 10-16,0-1 2 15,-2-1-7-15,4 1-5 16,-2 0-6-16,0 0 5 0,-2 2-9 15,-1-2-7 1,0 2-4-16,0 0-2 0,0 0-1 16,0 0 0-16,0 0-1 15,0 0 1-15,0 0 1 16,0-3 4-16,0-2 6 16,0-1 2-16,-1-1-10 15,-1 4 1-15,-1 3-3 16,-3 0 0-16,-7 0-4 15,-8 14-3-15,-6 9 6 16,-3 6 2-16,2 4 6 16,7 0-1-16,6 0-2 15,6-3-1-15,9-6-3 16,0-8 0-16,0-4 7 16,14-7 1-16,8-5-2 0,7 0 3 15,8-5-9 1,0-8-22-16,3-2-34 0,-1-1-26 15,0 1-45-15,-5-2-50 16,-3 1-93-16,-7-2-66 16</inkml:trace>
  <inkml:trace contextRef="#ctx0" brushRef="#br0" timeOffset="157952.29">24628 7190 371 0,'0'0'206'15,"0"0"-152"-15,0 0 10 16,0 0 27-16,0 0-42 15,-74 85-16-15,65-58 2 0,4-5-21 16,5-7-6-16,0-3 8 16,2-10 11-16,16-2 14 15,9-1 18-15,6-19-28 16,5-6-24-16,-3-6-4 16,-1 1-1-16,-4-2-1 15,-3 4-1-15,-8 1 4 16,-7 5-1-16,-9 6 6 15,-3 5-9-15,-6 6 0 16,-18 6-7-16,-4 0 7 16,0 15 0-16,5 11 0 15,10 2 0-15,7 1 7 16,6 2-2-16,0-2 11 16,0 1-3-16,3-4-13 15,1 3-17-15,-1-3-96 0,6-6-276 16</inkml:trace>
  <inkml:trace contextRef="#ctx0" brushRef="#br0" timeOffset="158784">25530 6985 439 0,'0'0'418'0,"0"0"-336"0,0 0-50 15,0 0-22-15,0 87 142 16,-5-37-60-16,-1-2-13 15,0-5-32-15,2-7-26 16,2-11-17-16,2-10-3 16,0-8-1-16,0-7 0 15,0 0-7-15,11-7 4 16,10-19 1-16,7-12-42 16,3-8 8-16,-1 6-1 15,-3 5 32-15,-6 15 5 16,-8 10 0-16,-7 10 12 15,3 4-12-15,-3 20 3 16,2 10 4-16,-1 1 3 0,0 0-3 16,2-5-5-16,4-9-2 15,7-7-1-15,9-11-12 16,5-3-1-16,3-11 0 16,1-17-12-16,-5-5 6 15,-7-2 7-15,-6 4 7 16,-10 11 6-16,-5 8 1 15,-4 12 30-15,-1 0-29 16,0 18-2-16,-4 13-27 16,-5 6 26-16,6 1 2 15,3-7-2-15,1-5 1 16,21-9-1-16,10-11-8 0,8-6 9 16,4-10 10-1,0-16 1-15,-6-5-3 0,-12-1 22 16,-12 0-3-16,-12-2 5 15,-2 3-32-15,-14 5-12 16,-19 14-13-16,-10 12-16 16,-5 3 0-16,5 23 6 15,10 7-41-15,15-1-106 16,18-4-128-16</inkml:trace>
  <inkml:trace contextRef="#ctx0" brushRef="#br0" timeOffset="159915.87">26547 7048 467 0,'0'0'302'16,"0"0"-235"-16,0 0-60 16,0 0 3-16,0 0 2 15,0 0 30-15,3 85-8 16,-3-69-8-16,0-8-12 15,0-6 1-15,3-2 23 16,0 0 32-16,-1-5 8 16,-1-13-30-16,-1-6-48 15,0 2-9-15,-13 6-12 16,-5 9 12-16,-2 7 5 16,-5 8 3-16,0 23-4 0,-1 7 5 15,7 6 2 1,9-2 8-16,10-2-1 0,7-6-8 15,23-9 5-15,10-9-6 16,10-15-6-16,6-1-12 16,4-20-30-16,-2-11-28 15,-3-5-22-15,-3-5 40 16,-1-6-22-16,-2-6-43 16,-7 5 15-16,-11 8 46 15,-11 13 62-15,-14 20 69 16,-6 7 42-16,-8 21-90 15,-19 18-21-15,-6 6 67 16,-1 1-8-16,3-3-9 0,4-7-3 16,8-10 1-16,8-13-21 15,5-7-6-15,6-6-2 16,0-4 70-16,6-22-3 16,15-9-86-16,6-8-37 15,10-3 8-15,4 7-23 16,-4 11 2-16,-3 16-2 15,-8 12 34-15,-10 13 8 16,-7 19 10-16,-3 5 6 16,0 2 5-16,1-3 2 15,2-6-11-15,2-8 1 16,3-8-2-16,6-8-1 16,2-6 0-16,5 0 13 15,3-17 1-15,-2-7-8 0,-1-3 3 16,-4-2 10-16,-2-5-2 15,-5-5-13-15,-6 0-3 16,-5 2-1-16,-5 6-15 16,0 13 1-16,-6 10 0 15,-15 8 11-15,-3 11-1 16,-1 21 1-16,-2 12 3 16,5 4 23-16,5-3 1 15,10-4-17-15,7-8-7 16,0-8-6-16,17-9-11 15,19-8 0-15,8-8 7 16,8 0-44-16,0-15-45 0,-7-5 47 16,-4-2 51-16,-3 0 1 15,-2-1 17-15,-3-1-8 16,-5 7 2-16,-9 3 3 16,-8 8 5-16,-8 6 13 15,-3 0-32-15,-2 20-11 16,-14 5 11-16,-4 1 16 15,-2 1-3-15,4 1 0 16,6-2-7-16,11-4-5 16,1-4 0-16,1-5 13 15,18-8 27-15,4-5-32 16,10-8 36-16,4-19-22 16,3-9-15-16,-1-6-7 0,0-10 11 15,-5-11 3 1,-6-8 16-16,-8-2-24 0,-14 6 0 15,-6 9 1-15,-33 17-8 16,-18 18-11-16,-11 15 2 16,-1 8 9-16,3 27-11 15,7 15-49-15,9 9-55 16,17 2-67-16,16 0-425 16</inkml:trace>
  <inkml:trace contextRef="#ctx0" brushRef="#br0" timeOffset="160058.01">27833 7258 850 0,'0'0'140'0,"0"0"-140"16,0 0-253-16,0 0-222 15</inkml:trace>
  <inkml:trace contextRef="#ctx0" brushRef="#br0" timeOffset="161116.41">28408 6977 551 0,'0'0'136'0,"0"0"-67"15,0 0 36-15,0 0 6 0,0 0-7 16,0 0-14 0,-78 0-22-16,78 0-14 0,0 0-7 15,0 0-4-15,0 0-6 16,0 0-7-16,8-4-16 16,8-2 2-16,11-3-8 15,8-2-7-15,9 0-1 16,3 3 0-16,-3 1 2 15,-4 3-2-15,-4 2 1 16,-9 2-2-16,-9 0 1 16,-11 0-2-16,-5 0 0 15,-2 0-5-15,0 2 7 16,-2 12-2-16,-11 7 2 0,-10 5 10 16,-2 2 1-1,-2 0-4-15,-2-2-3 0,0-3-2 16,6-2 0-16,4-1-2 15,9 0-5-15,5 4-22 16,5 4-36-16,0 6-8 16,24 3 21-16,8 0 8 15,5-3 10-15,-5-7 23 16,-9-4 9-16,-8-7 4 16,-12-6 2-16,-3-6 8 15,0-1 22-15,-9 1-7 16,-16 0-15-16,-10 3 3 15,-1-2-17-15,6-1-33 16,16-3-80-16,14-1-191 0</inkml:trace>
  <inkml:trace contextRef="#ctx0" brushRef="#br0" timeOffset="161644.41">29319 7117 614 0,'0'0'112'16,"0"0"-61"-16,0 0 61 15,0 0-50-15,0 0 28 16,0 0-28-16,32-59-31 15,-26 72-31-15,-3 20-6 0,-3 13 0 16,0 10 2-16,-12 6-5 16,2 3-4-16,9-3-23 15,1-3-17-15,0-10-28 16,0-13 19-16,0-10 61 16,0-12 1-16,0-7 19 15,-2-4 14-15,-2-3 32 16,3 0 20-16,-2 0-27 15,-2 0-42-15,-2 0-10 16,-2 0-11-16,0 0 5 16,4-3-99-16,5-1-59 15,5-8-87-15</inkml:trace>
  <inkml:trace contextRef="#ctx0" brushRef="#br0" timeOffset="162018.29">29832 7177 217 0,'0'0'183'0,"0"0"-104"16,0 0 24-16,0 0-21 15,-23-78 12-15,6 69-2 16,-2 8 0-16,-8 1-6 15,-6 18-40-15,-3 15-8 16,-2 5-13-16,6 2-5 0,14-2-20 16,11-8-12-16,7-4 2 15,4-9 9-15,17-6-2 16,11-11-14-16,3 0 10 16,1-2-7-16,-5-11 4 15,-9 2 10-15,-9 5 7 16,-9 4 17-16,-4 2-5 15,0 6-19-15,0 15-21 16,-6 4 12-16,0 1-28 16,6-6-128-16,0-9-100 15,21-11-110-15</inkml:trace>
  <inkml:trace contextRef="#ctx0" brushRef="#br0" timeOffset="162384.18">30202 7025 637 0,'0'0'80'0,"0"0"-6"16,-86 42 29-16,47-10 12 15,-3 5-54-15,7 1-25 16,8-2-9-16,10-3-27 15,13-6-4-15,4-6-8 0,6-10 6 16,25-7 6 0,11-4 1-16,12-15-1 0,4-15-12 15,-2-7-10-15,-5-10 17 16,-8-10 5-16,-14-5 13 16,-16-1 4-16,-13 6 7 15,-9 12-18-15,-27 15 8 16,-16 16-3-16,-9 14-5 15,0 4-6-15,3 29-6 16,10 12-33-16,15 9-82 16,20-1-129-16,13-6-244 15</inkml:trace>
  <inkml:trace contextRef="#ctx0" brushRef="#br0" timeOffset="162722.94">30435 7071 875 0,'0'0'27'15,"0"0"-27"-15,0 0 0 16,0 0 1-16,-62 79 20 16,54-45-4-16,7-5-4 15,1-2-5-15,3-9-3 16,14-5 5-16,6-9 25 15,2-4 5-15,4-1-11 16,-4-17 1-16,-3-3 9 0,-4-5-8 16,-8 2-18-16,-7 3-11 15,-3 4-2-15,0 6-20 16,-7 8-2-16,-3 3 21 16,-2 3-3-16,0 20-15 15,6 4-7-15,4 2-40 16,2-4-65-16,2-6-140 15,16-7-184-15</inkml:trace>
  <inkml:trace contextRef="#ctx0" brushRef="#br0" timeOffset="163283.84">30750 6958 624 0,'0'0'41'0,"0"0"-6"16,106-38-10-16,-79 38-20 15,-8 13 1-15,-4 10 12 16,-7 3 17-16,-7 5 10 16,-1-1-19-16,-1-1 12 15,-15 0 22-15,-3-3 0 16,0 1-21-16,-1-4-14 16,4-2 4-16,7-4-21 15,6-4-6-15,3-5-2 16,8-3-5-16,20-3 3 15,9-2 0-15,9-4-12 0,2-15-12 16,1-3-3 0,-4-4 27-16,-3-2 2 0,-8 0 2 15,-10 2 5-15,-10 10 8 16,-11 5 0-16,-3 8 5 16,0 3-20-16,-9 5-40 15,-8 16 20-15,1 5 14 16,1-2 6-16,9 1-1 15,6-5-2-15,0-5 1 16,4-5-4-16,19-8 6 16,2-2 24-16,5-2-8 15,0-15-9-15,-4-2-4 16,-4-4-1-16,-3 3-1 0,-4 5 0 16,-3 6-1-1,-8 7 2-15,-4 2-2 0,0 2-6 16,0 17-6-16,0 3 12 15,0 1 10-15,0-2-4 16,3-1-2-16,9-3 3 16,8-4-4-16,2-6 1 15,6-6-4-15,2-1-162 16,4-3-217-16</inkml:trace>
  <inkml:trace contextRef="#ctx0" brushRef="#br0" timeOffset="163928.87">31787 7408 355 0,'0'0'616'0,"0"0"-513"16,0 0-87-16,0 0-9 15,0 0 34-15,-25 107-15 16,5-60-26-16,-5 0-18 16,-2-2-170-16,0-9-468 15</inkml:trace>
  <inkml:trace contextRef="#ctx0" brushRef="#br0" timeOffset="165098.72">22226 8197 889 0,'0'0'84'0,"0"0"27"16,0 0-33-16,0 0-50 0,0 0-10 16,0 0 4-16,-1-65-22 15,13 79-5-15,0 21-7 16,-2 15 4-16,-5 6-7 16,-1 3-9-16,4-1 7 15,5-1 2-15,7-7-14 16,2-5-5-16,0-8 5 15,-2-6 11-15,-5-4 2 16,-8-2 15-16,-7 1 1 16,0 2 5-16,-10 3 16 15,-16 0 0-15,-5-4-9 16,1-4 3-16,5-11 4 16,7-6 2-16,1-6 8 0,4 0-14 15,3-7-15 1,5-19-1-16,5-9-89 0,16-14-158 15,20-7-282-15</inkml:trace>
  <inkml:trace contextRef="#ctx0" brushRef="#br0" timeOffset="165526.37">22768 8279 675 0,'0'0'73'15,"0"0"-42"-15,0 0 44 16,15-93-4-16,-15 65-22 16,-6 3 12-16,-13 7-26 15,-7 7-16-15,-8 11 3 16,-5 0-3-16,-7 28 3 15,3 14-7-15,5 9 6 16,8 1-18-16,13-4-3 16,14-7-4-16,3-8-15 15,20-12 6-15,18-11-4 16,5-10-21-16,8-3 9 16,-2-20-3-16,-7 0 10 15,-8 0 22-15,-10 7 9 0,-12 9 39 16,-9 5 18-16,-3 2-42 15,0 9-24-15,0 11-16 16,-4 6 13-16,0 0-17 16,4-3-46-16,2-9-93 15,22-8-49-15,7-6-300 16</inkml:trace>
  <inkml:trace contextRef="#ctx0" brushRef="#br0" timeOffset="165714.57">23137 8169 492 0,'0'0'54'0,"-26"83"58"16,14-39-45-16,3-3 12 16,2-6-29-16,3-7-38 15,4-8 0-15,0-10-12 16,0-10-61-16,-2-3-314 15</inkml:trace>
  <inkml:trace contextRef="#ctx0" brushRef="#br0" timeOffset="165873.22">22859 8095 1109 0,'0'0'100'0,"0"0"-100"15,0 0-5 1,0 0-6-16,0 0 11 0,116 16 5 15,-44 0-5-15,6-1-123 16,-5-6-155-16,-10-3-475 16</inkml:trace>
  <inkml:trace contextRef="#ctx0" brushRef="#br0" timeOffset="166238.31">23289 8325 622 0,'0'0'196'0,"0"0"-86"16,0 0-45-16,0 0-27 16,0 0-27-16,107-46-9 15,-76 27-1-15,-4-1 0 16,-9 1-1-16,-6 2 2 15,-10-1-2-15,-2 6 0 16,-14 1-1-16,-11 5 7 16,-9 6 16-16,-2 0-4 15,1 17 9-15,1 15-13 16,7 7 3-16,7 6-16 0,7 0-2 16,13-1 1-1,0-9-2-15,21-5-13 0,9-13-6 16,6-11-14-16,9-6-28 15,7-16-69-15,5-15-120 16,-3-6-109-16</inkml:trace>
  <inkml:trace contextRef="#ctx0" brushRef="#br0" timeOffset="166666.07">23733 8167 241 0,'0'0'307'15,"0"0"-212"-15,-49 105-30 16,25-62 35-16,3 0-24 15,3-6-4-15,6-10-15 16,4-7-13-16,6-13-21 0,2-5-14 16,0-2 33-16,0-9 51 15,9-18-65-15,6-7-28 16,4-5-20-16,-1 1-8 16,-1 8 5-16,-5 8 10 15,-2 12 7-15,-6 10 0 16,-2 7-22-16,-2 18-16 15,0 2 42-15,0 0 2 16,0-4 3-16,0-6-3 16,3-8 0-16,9-5-6 15,10-4 6-15,7-6 14 16,2-15-6-16,5-2-7 16,-3-1 4-16,-7 6 21 15,-5 5 9-15,-10 7-3 16,-7 6 10-16,-2 0-28 0,-1 6-14 15,2 10 0-15,0 3 16 16,1-2-7-16,1-3-6 16,1-3 1-16,2-3-1 15,2-4-3-15,6-3-24 16,5-1-62-16,3 0-266 16</inkml:trace>
  <inkml:trace contextRef="#ctx0" brushRef="#br0" timeOffset="176214.06">5387 17998 492 0,'0'0'130'0,"0"0"-130"15,0 0-6-15,0 0 6 16,0 0 14-16,0 0 12 16,0 0 10-16,0 0 1 15,0 0-2-15,0 0-14 16,0 0-17-16,0 0-1 16,0 0-3-16,0 0-5 15,3 0 5-15,9 0 0 16,4 2 0-16,5-1 2 15,9-1-2-15,4 0 4 16,7 0-4-16,6 0 0 0,6 0 1 16,8-1 2-16,9-12 2 15,6-7 2-15,7-5-7 16,1-1 0-16,-2 2-30 16,-10 6-54-16,-14 4-2 15,-7 6 18-15,-11 2 14 16,-7 2-70-16,-8 0-122 15</inkml:trace>
  <inkml:trace contextRef="#ctx0" brushRef="#br0" timeOffset="177362.17">17264 14008 460 0,'0'0'33'0,"0"0"-25"15,0 0 4-15,0 0 2 16,0 0 32-16,-91-11 37 15,79 11 21-15,5-2-31 0,2 1-17 16,4-1-25 0,1 2-13-16,0 0-8 15,0 0-10-15,0 0-8 0,10 0-3 16,19 3 11-16,13 7 11 16,13-3 5-16,11 0-6 15,3-5-7-15,5-2-3 16,-1 0 0-16,3 0-20 15,0-6-43-15,-2-7-97 16,-8-2-189-16</inkml:trace>
  <inkml:trace contextRef="#ctx0" brushRef="#br0" timeOffset="179012.84">31223 17604 403 0,'88'8'69'0,"0"2"-36"16,-1-3-16-1,-1-1-5-15,-7-4 17 0,-9-2 29 16,-10 0 9-16,-11 0-19 15,-7 0-26-15,-11 0-22 16,-10 0 0-16,-7-1-68 16,-14 0-34-16,0-4-36 15</inkml:trace>
  <inkml:trace contextRef="#ctx0" brushRef="#br0" timeOffset="183550.08">24773 8186 467 0,'0'0'93'0,"0"0"-24"16,0 0 40-16,0 0-19 15,0 0-15-15,0 0-5 16,0 0-3-16,2-19-14 16,-2 19-13-16,0 0-8 15,-6 21-20-15,-6 11-6 16,-3 10 2-16,8 3-6 15,5 0-2-15,2-1 0 16,3-5-16-16,15-9-15 16,1-7-6-16,1-12-4 15,0-11 19-15,0 0 22 0,-2-14 4 16,-5-13 3-16,-5-7 11 16,-8-4 20-16,-2-3-11 15,-19 0-7-15,-2 0-6 16,-7 7-8-16,0 6-3 15,0 10-3-15,3 6-1 16,11 7-4-16,5 2-10 16,10 1-13-16,1 1-16 15,1-5-51-15,22-5 30 16,8-10 63-16,6-9 1 16,5-4 1-16,-8 0 2 15,-7-1 18-15,-10 3 16 0,-9 4-3 16,-6 5 6-16,-2 6 1 15,0 5-4-15,-12 7-1 16,-6 5-31-16,-7 0-4 16,-2 18-15-16,3 9 0 15,9 6-25-15,8 9-54 16,7 2-49-16,7 4-77 16,20-3-140-16</inkml:trace>
  <inkml:trace contextRef="#ctx0" brushRef="#br0" timeOffset="183976.25">25043 8188 802 0,'0'0'64'16,"0"0"-62"-16,0 0 0 15,-19 79 10-15,19-38 2 16,0 0-4-16,16-7-6 15,8-9-1-15,6-11-3 16,1-11-1-16,1-3 1 16,-6-12 4-16,-7-12 6 15,-9-3 36-15,-10 2 19 16,0 1-23-16,-6 3-34 16,-6 8 2-16,3 4-4 0,4 6-6 15,5 3 0 1,0 0-20-16,17 0-99 0,13 0 18 15,9 0 13-15,1-1-37 16,-7 1 84-16,-12 0 41 16,-8 0 62-16,-8 10 53 15,-5 8-35-15,0 5-8 16,-4 2-13-16,-8 2-17 16,1 0-30-16,5-6-10 15,6-4-2-15,1-6-25 16,27-8-84-16,11-3-2 15,10-3-94-15,2-15-137 16</inkml:trace>
  <inkml:trace contextRef="#ctx0" brushRef="#br0" timeOffset="184299.23">25676 8337 144 0,'0'0'286'0,"0"0"-164"0,0 0 11 16,0 0 4-16,0 0-84 16,0 0-48-16,4-23-4 15,-20 44-1-15,6 2 1 16,3 0-1-16,7-5-1 15,0-6 0-15,3-3-7 16,11-9 1-16,2 0 7 16,1-7 19-16,-2-13-6 15,-6-1 9-15,-8-3 40 16,-1-3-1-16,-4-4-20 0,-20-3-26 16,-6-5 3-1,-3-4-6-15,-1-2-10 0,1 1 2 16,5 4-2-16,8 7 5 15,10 7 4-15,10 7 28 16,6 4 8-16,29 3-47 16,15 5-15-16,11 4-17 15,5 3-21-15,-7 0-29 16,-10 13-37-16,-14 3-153 16,-14 3-341-16</inkml:trace>
  <inkml:trace contextRef="#ctx0" brushRef="#br0" timeOffset="185043.08">26107 8469 814 0,'0'0'254'16,"0"0"-194"-16,0 0-25 15,0 0-35-15,0 0-29 16,0 0-55-16,48 0-234 16</inkml:trace>
  <inkml:trace contextRef="#ctx0" brushRef="#br0" timeOffset="185989.08">26707 8002 465 0,'0'0'153'16,"0"0"-41"-16,0 0-78 16,0 0 21-16,-11 102 59 0,0-50-22 15,0-1-28-15,3-5-8 16,1-7-3-16,4-10-23 15,-1-11-16-15,4-8-12 16,0-6 1-16,0-4 1 16,0-1 5-16,0-19-9 15,0-11-7-15,5-10-46 16,3-5 19-16,1 1 18 16,-1 5 10-16,-1 13 6 15,-3 13 3-15,-2 10 20 16,1 4-3-16,0 8-20 15,3 17-8-15,0 7 8 16,4 3 3-16,-1-4-3 0,2-7 0 16,3-9-3-1,3-7-11-15,1-8-3 0,3 0 14 16,-2-12 1-16,-1-11-4 16,-3 0-3-16,-5 0 9 15,-4 6 0-15,-1 7 11 16,-5 6 2-16,0 4-13 15,0 1-11-15,1 17-52 16,4 3 34-16,5 0 25 16,5-5-16-16,6-4-22 15,3-9-23-15,4-3 34 16,-1-3 10-16,-3-16 4 16,-5-4-7-16,-7-3 24 15,-3 2 5-15,-3 4 41 0,-3 7 10 16,-3 6-10-1,0 7 17-15,0 0-50 0,0 13-13 16,0 9-6-16,2 5 6 16,4-2 1-16,3-2 0 15,2-8-1-15,6-7-11 16,4-5-17-16,0-3 22 16,-2 0 4-16,-4-12-1 15,-9-5 3-15,-3-4 12 16,-3-5 2-16,0-2-3 15,-6 0-1-15,-10 3-5 16,2 8-3-16,-4 6-2 16,6 7-15-16,4 4 14 0,6 0-3 15,2 13-16-15,7 12 17 16,13 3 3-16,5 1 0 16,4-2 1-16,-4-3-2 15,-7-4-1-15,-3-7-20 16,-9-4-30-16,-3-8-7 15,1-1-16-15,3 0-35 16,2-17-64-16</inkml:trace>
  <inkml:trace contextRef="#ctx0" brushRef="#br0" timeOffset="186946.78">27447 7942 186 0,'0'0'167'16,"0"0"-110"-16,0 0 5 15,0 0-16-15,0 0 38 16,0 0 33-16,1 43-14 16,-1-10 0-16,0 5-6 15,0 4-30-15,0-1-24 16,0-6-5-16,2-6-15 16,3-11-9-16,-1-10 3 15,0-5 2-15,5-3 18 16,7-7 22-16,9-17-17 15,4-8-38-15,0-6-4 16,-7 2-25-16,-10 6-10 16,-6 10-13-16,-6 8-5 15,0 10-14-15,-7 2-8 0,-10 4 6 16,-1 14 59-16,2 6 10 16,4 3 2-16,4 2 20 15,7-1 7-15,1-5-15 16,0-7-11-16,19-7-3 15,7-7-8-15,9-2-13 16,3-4-17-16,1-15-23 16,-4-5-16-16,-2-2 30 15,-6-3 6-15,-3 2 36 16,-6 5 5-16,-6 2 1 16,-3 6 21-16,-5 7-1 15,-1 6 13-15,0 1-12 0,-2 1-22 16,4 16-25-16,3 4 23 15,-1 3-2-15,5-3 0 16,-2-1 3-16,1-6-4 16,2-5-1-16,1-9 6 15,0 0 2-15,0-2 21 16,-2-14-3-16,-3-2 8 16,-6-1 30-16,-3 0-13 15,0 2-28-15,-6 3 4 16,-15 6-4-16,-7 5-15 15,-5 3-1-15,-2 9 7 16,4 17-2-16,4 12 3 16,8 5-4-16,10 2-2 0,9-4-1 15,0-7 1-15,12-7-3 16,13-11-2-16,7-7-10 16,2-9 4-16,5 0 1 15,1-21-12-15,-1-8-28 16,-3-2-4-16,-6-5 27 15,-4-1 23-15,-3 0-15 16,-3 6 15-16,-6 10 0 16,-6 7 1-16,-5 7 1 15,-3 7-1-15,0 0-1 16,0 0-25-16,0 1-2 16,1 8 27-16,-1 2 1 0,3-3 0 15,-3 0-1-15,0-6-6 16,0 1-41-16,0-3-4 15,0 2-13-15,0-2 25 16,0 0 40-16,0 0 1 16,0 0 10-16,0 0 29 15,0 0 21-15,0 0-2 16,0 0-11-16,0 0-25 16,0 0-23-16,0 0-34 15,1 1-105-15,2-1-228 16</inkml:trace>
  <inkml:trace contextRef="#ctx0" brushRef="#br0" timeOffset="187314.84">28254 8289 611 0,'0'0'551'0,"0"0"-551"16,0 0-67-16,0 0-18 15,0 0-226-15</inkml:trace>
  <inkml:trace contextRef="#ctx0" brushRef="#br0" timeOffset="187906.28">28869 7988 559 0,'0'0'55'0,"0"0"-34"15,0 0 59-15,11 94 8 16,-11-49-31-16,0-1-7 16,-1-7-23-16,-2-9-11 15,1-11-8-15,1-10-1 16,-3-7-1-16,2 0 9 15,-1-8 23-15,2-11-38 16,1 3-181-16,0 6-20 0,0 10 105 16,4 2 85-1,6 27-22-15,-2 9 20 0,-3 7 13 16,-1 3 57-16,-1 2 25 16,0-4-18-16,-3-4-1 15,0-7-12-15,0-12 11 16,0-9 10-16,0-6-5 15,-1-8-9-15,-8 0 23 16,-5-5-14-16,-4-13-67 16,1-6-7-16,7-6-44 15,10-4-47-15,0-3-131 16,20-1-301-16</inkml:trace>
  <inkml:trace contextRef="#ctx0" brushRef="#br0" timeOffset="188260.37">29136 8061 603 0,'0'0'68'15,"0"0"-66"-15,-5 88 110 16,1-44-7-16,2-4-32 16,2-6-17-16,0-9-4 15,0-11-22-15,0-7-9 16,0-7-4-16,6 0 1 15,3-14 22-15,6-15-40 16,0-6-20-16,1-4-22 16,-1-3 21-16,2 6 9 0,-2 10 4 15,-4 11 5 1,-5 10 3-16,-1 5 9 0,-3 9-8 16,-2 17 9-16,1 6 16 15,-1 3 1-15,0-1 3 16,3-6-15-16,3-4-12 15,1-8-2-15,1-6-1 16,1-4-7-16,6-6-47 16,1 0-79-16,5-17-577 15</inkml:trace>
  <inkml:trace contextRef="#ctx0" brushRef="#br0" timeOffset="188410.23">29485 8235 805 0,'0'0'278'0,"0"0"-278"15,0 0-40-15,100-8-70 16,-66 3-208-16</inkml:trace>
  <inkml:trace contextRef="#ctx0" brushRef="#br0" timeOffset="188792.3">29831 8158 884 0,'0'0'145'15,"0"0"-130"-15,0 0-2 16,0 0 29-16,0 0-8 15,97 23-12-15,-63-23-4 16,1 0-10-16,-3-14-3 16,-2-6-5-16,-8-2-2 15,-5-2-1-15,-10-3-5 16,-7 0 0-16,-7 2-2 16,-23 5-9-16,-13 10 2 15,-12 10 17-15,-8 0 1 0,2 20 12 16,6 15 8-16,14 10 2 15,15 1 6-15,17 0 3 16,9-1-7-16,15-7 9 16,28-5 6-16,12-7-18 15,10-7-22-15,6-5-34 16,2-2-86-16,1-4-201 16</inkml:trace>
  <inkml:trace contextRef="#ctx0" brushRef="#br0" timeOffset="191230.07">22398 9371 360 0,'0'0'88'0,"0"0"-14"16,0 0-27-16,0-86 29 16,0 68-24-16,0 1-1 15,0 2 20-15,0 5-21 16,0 5 27-16,0 3-9 16,0 2-17-16,0 0-18 15,0 0-13-15,-3 20-8 0,-1 18-10 16,-1 17 41-16,1 13-2 15,-1 8-6-15,-1 6-18 16,0 1-7-16,2-2-6 16,-2-8 3-16,0-11 8 15,1-10 0-15,0-12-2 16,0-12-1-16,4-14-2 16,1-8-4-16,0-6 0 15,0 0 5-15,0-11 17 16,1-24-14-16,20-16-14 15,7-12-52-15,3 0-2 16,5 8 4-16,-4 11 7 16,-6 16 20-16,-7 13 16 0,-6 13 5 15,-1 2-4 1,1 17 6-16,1 16 0 0,0 7 25 16,-2 7 8-16,-2-2-2 15,-3-2-3-15,-3-8-8 16,1-4-16-16,-1-7-4 15,5-8-50-15,8-16-194 16</inkml:trace>
  <inkml:trace contextRef="#ctx0" brushRef="#br0" timeOffset="192023.87">22919 9230 408 0,'0'0'210'16,"0"0"-112"-16,0 0 39 0,0 0-23 15,0 0-38-15,0 0-26 16,-5 0-18-16,-10 25-17 16,-6 14 15-16,-1 12 8 15,1 12 0-15,6 7-11 16,5 9 1-16,7 3-3 15,3 3-8-15,4-6-12 16,23-8-4-16,9-8-1 16,10-10-6-16,13-9-56 15,6-15-102-15,1-16-345 16</inkml:trace>
  <inkml:trace contextRef="#ctx0" brushRef="#br0" timeOffset="193314.25">23115 9597 534 0,'0'0'197'16,"0"0"-85"-16,0 0-34 16,0 0-48-16,0 0-3 0,0 0-22 15,-1-78-5-15,16 60-13 16,3 4-3-16,-5 2 12 15,0 6 4-15,-2 6 0 16,-2 0 2-16,2 9-2 16,-2 21 16-16,-3 13 3 15,-5 10 24-15,-1 3 0 16,0-1 14-16,0-5-1 16,-1-9-12-16,-7-9-14 15,1-10-10-15,4-13-5 16,0-6-10-16,3-3 1 15,0 0 9-15,0-21 1 16,0-15-16-16,15-10-33 16,6-8-4-16,6-1-4 15,-2 3-5-15,2 9 10 0,-4 14 15 16,-4 9 14-16,-5 12 7 16,-5 5 1-16,-1 3 1 15,-3 0-2-15,0 3-4 16,-2 8 3-16,0 2-1 15,-3-3-1-15,0-2 3 16,0-3 0-16,0-4 0 16,0-1 2-16,0 0 2 15,0 0 19-15,-3 0 10 16,-10-7-17-16,-2-2-15 16,-3 2 0-16,4 3 1 15,-2 4 0-15,4 0-1 0,0 0-1 16,-1 15 3-16,1 12 0 15,2 7 3-15,5 4 10 16,5 0 14-16,0-1-8 16,6-3-1-16,13-4-2 15,4-4-2-15,0-5-8 16,0-4-9-16,5-7-1 16,5-6-63-16,7-4-83 15,5-16-409-15</inkml:trace>
  <inkml:trace contextRef="#ctx0" brushRef="#br0" timeOffset="193756.89">23650 9755 750 0,'0'0'88'16,"0"0"-10"-16,0 0-7 16,0 0-34-16,0 0 11 15,0 0 13-15,-25 87-19 16,21-61-20-16,4-4-12 15,0-4-4-15,0-3-4 16,0-7-2-16,8-7-31 0,7-1-91 16,0-4-128-1</inkml:trace>
  <inkml:trace contextRef="#ctx0" brushRef="#br0" timeOffset="193906.07">23638 9615 606 0,'0'0'131'0,"0"0"-131"15,0 0-82-15,0 0-75 16,0 0-247-16</inkml:trace>
  <inkml:trace contextRef="#ctx0" brushRef="#br0" timeOffset="194852.12">23774 9162 518 0,'0'0'135'16,"0"0"-21"-16,0 0-7 15,0 0-50-15,0 0-41 16,0 0-16-16,31 103 104 16,-1-35-40-16,6 9-15 15,-2 3-2-15,-4 4-1 16,-9-2-3-16,-14-5-25 16,-7-5-6-16,-1-11-10 15,-23-3-1-15,-12-1-1 16,-10-1-20-16,-8 0-50 15,-4-3-82-15,9-13-166 16</inkml:trace>
  <inkml:trace contextRef="#ctx0" brushRef="#br0" timeOffset="195556.27">24432 9482 0 0,'0'0'85'15,"0"0"-33"-15,0 0 3 16,0 0-36-16,0 0-19 16,0 0-22-16,1-10-74 15</inkml:trace>
  <inkml:trace contextRef="#ctx0" brushRef="#br0" timeOffset="195806.24">24432 9482 229 0</inkml:trace>
  <inkml:trace contextRef="#ctx0" brushRef="#br0" timeOffset="195916.47">24432 9482 229 0,'-51'3'210'0,"49"-3"-102"0,2 0 8 0,0 0 6 15,0 0-33-15,0 0-1 16,0 0 7-16,12 2-35 16,14 0-42-16,9 3-13 15,4 0-5-15,1 1-83 16,-7 0-164-16,-10-1-419 16</inkml:trace>
  <inkml:trace contextRef="#ctx0" brushRef="#br0" timeOffset="196066.14">24397 9637 727 0,'0'0'110'0,"0"0"-107"0,0 0 34 16,0 0 71-16,97 26-55 16,-24-20-53-16,14-5-118 15,5-1-446-15</inkml:trace>
  <inkml:trace contextRef="#ctx0" brushRef="#br0" timeOffset="196714.09">25124 9349 273 0,'0'0'524'16,"0"0"-431"-16,0 0 36 16,0 0-84-16,0 0-36 0,0 0 80 15,39 90-12-15,-23-54-34 16,-2 0-20-16,-5-7-12 16,-2-6-10-16,-6-8 0 15,-1-10-1-15,0-5-2 16,0 0 2-16,0 0 3 15,0-18-3-15,0-8-2 16,0-3-16-16,0 0 10 16,6 8 4-16,2 8 2 15,-4 8 2-15,2 5 0 16,5 0 0-16,2 13-13 16,6 4 11-16,3 3 1 0,0-1 1 15,2-4-2 1,2-6 0-16,0-5-6 0,-4-4-4 15,2-2 10 1,-5-11 2-16,-2-1 1 0,-5 2 1 16,-6 8 5-16,-5 2 19 15,2 2-2-15,2 2-24 16,1 15-8-16,4 8 8 16,1 4 2-16,-1 1-2 15,5-3-3-15,2-7-61 16,5-7-101-16,5-13-233 15</inkml:trace>
  <inkml:trace contextRef="#ctx0" brushRef="#br0" timeOffset="197176.56">25946 9504 632 0,'0'0'137'16,"0"0"-135"-16,0 0 39 15,0 0 44-15,0 0-5 0,0 0-15 16,24-82-12-16,-24 70-22 15,-15 7 6-15,-6 5-19 16,-7 0-15-16,-4 14 3 16,-3 12 2-16,0 5-4 15,8 1-1-15,10-5-3 16,12-6 0-16,5-5-2 16,0-5-21-16,24-9-15 15,7-2 23-15,5-1 0 16,-2-13-10-16,-5 1 8 15,-10 3 17-15,-7 7 8 16,-6 3 27-16,1 0-12 16,-4 14-11-16,2 8-6 0,-1-1-6 15,1 2-9-15,5-5-34 16,7-5-63-16,10-8-113 16,7-5-222-16</inkml:trace>
  <inkml:trace contextRef="#ctx0" brushRef="#br0" timeOffset="197394.86">26295 9306 581 0,'0'0'300'16,"0"0"-293"-16,0 0-6 0,0 0 41 15,12 90 67 1,-4-47-64-16,0 0-19 0,1-1-16 15,0-5-8-15,2-5-2 16,-2-10-7-16,0-8-44 16,1-12-72-16,2-2-69 15,2-13-110-15</inkml:trace>
  <inkml:trace contextRef="#ctx0" brushRef="#br0" timeOffset="197535.86">26489 9364 687 0,'0'0'122'16,"0"0"-66"-16,-106 78 54 0,63-36-30 16,3 6-48-1,4 3-32-15,1 1-1 0,5-4-150 16,7-7-429-16</inkml:trace>
  <inkml:trace contextRef="#ctx0" brushRef="#br0" timeOffset="198406.25">25751 10006 655 0,'0'0'138'16,"0"0"-14"-16,0 0 12 15,0 0-56-15,0 0 1 16,0 0-26-16,0-19-27 16,0 19-28-16,7 23-18 15,6 11 18-15,1 9 0 16,-1 7 4-16,-2 3-1 16,-2 4 1-16,-2 1-4 15,-3-2 2-15,-4-4-3 16,0-8 1-16,0-7-2 15,0-10 0-15,-3-7-1 16,-7-6 2-16,1-7-1 16,-4-4 2-16,-4-3 4 15,-2 0 2-15,1 0 0 0,2-7 3 16,2-3 2-16,5-2 5 16,2-1 1-16,2-2 3 15,4 0-5-15,1-2-3 16,0-1 2-16,3 0-1 15,12 1-5-15,1-3-7 16,3 0-1-16,0 1-10 16,-3 1-10-16,-6-2-21 15,4-1-37-15,-5-4-79 16,0-2-223-16</inkml:trace>
  <inkml:trace contextRef="#ctx0" brushRef="#br0" timeOffset="198624.86">25779 9785 618 0,'0'0'292'0,"0"0"-276"15,0 0-16-15,0 0-7 16,0 0-109-16,0 0-37 16,39 30-466-16</inkml:trace>
  <inkml:trace contextRef="#ctx0" brushRef="#br0" timeOffset="200554.27">27047 9048 528 0,'0'0'144'0,"0"0"-36"15,0 0-23-15,0 0-37 16,-85-45 5-16,49 37 0 16,0 5-30-16,2 1-8 0,3 2 2 15,5 0-7 1,8 0-7-16,7 3-3 0,6 7-3 15,5 5-9-15,0 7 10 16,2 6-10-16,14 5-3 16,2 8 9-16,0 10 2 15,-5 4 4-15,-4 7 0 16,-8 3 0-16,-1-4 4 16,0-2 6-16,-11-5 8 15,-1-8 10-15,-2-8 1 16,4-8 13-16,1-7 1 15,3-6-13-15,3-5-9 16,2-2-2-16,1-2-5 0,0 1 5 16,11 1 14-1,18 0-4-15,11-3-6 0,9-4-23 16,5-3-24-16,1 0-75 16,-6-7-241-16</inkml:trace>
  <inkml:trace contextRef="#ctx0" brushRef="#br0" timeOffset="201196.25">27350 9018 311 0,'0'0'189'0,"0"0"-141"15,0 0 107-15,-5 74 14 16,2-27-61-16,3 9 21 15,0 6-23-15,0 0-17 16,0-6-36-16,0-9-14 16,0-6 1-16,0-14-23 15,0-9 2-15,0-10-11 16,0-5-7-16,0-3 3 16,0 0 4-16,0-3-7 0,0-17-1 15,9-7-46 1,5 1 1-16,-2 2 20 0,0 8 2 15,-1 6 6-15,-1 5 8 16,-1 5 6-16,1 0-5 16,2 2 8-16,0 14 5 15,3 4 19-15,-5 1-5 16,2-1-1-16,-5 0-13 16,1-1-5-16,-3 0-14 15,-1-4-75-15,0-5-190 16</inkml:trace>
  <inkml:trace contextRef="#ctx0" brushRef="#br0" timeOffset="201731.18">27739 9451 441 0,'0'0'305'15,"0"0"-192"-15,0 0 69 16,0 0-75-16,0 0-44 16,0 0-43-16,6-8-19 15,5 33 5-15,2 12 18 16,-4 7-13-16,-1 1-2 15,-4 3-1-15,-1-4-6 16,-3-8-2-16,0-5 2 16,0-8 0-16,-3-9 4 0,-3-7 18 15,2-7 3-15,-3 0 5 16,-4 0 5-16,-4-3-8 16,-6-9-20-16,1-4-9 15,1-3-15-15,7 1-29 16,3-3-35-16,9 0-44 15,0-5-154-15,9-2-400 16</inkml:trace>
  <inkml:trace contextRef="#ctx0" brushRef="#br0" timeOffset="201887.12">27766 9235 794 0,'0'0'42'16,"0"0"-42"-16,0 0-14 16,0 0-194-16,0 0-46 15</inkml:trace>
  <inkml:trace contextRef="#ctx0" brushRef="#br0" timeOffset="202374.84">28099 9013 266 0,'0'0'331'0,"0"0"-256"15,0 0 3-15,0 0 37 16,0 0-17-16,-64 102 0 16,47-45-4-16,6 6-41 15,4 5-15-15,7-2-12 16,0-5-18-16,12-9-8 15,9-6-1-15,6-7-44 16,9-9-62-16,7-15-126 16,-1-12-352-16</inkml:trace>
  <inkml:trace contextRef="#ctx0" brushRef="#br0" timeOffset="204564.09">28348 9106 22 0,'0'0'54'15,"0"0"0"-15,0 0-14 16,0 0 8-16,0 0 16 16,0 0 22-16,0 0-1 15,0 0-4-15,0 0-2 16,0 0 1-16,0 0-6 15,0 0-28-15,0 0-23 16,0 0-14-16,0 0-7 16,0 0-2-16,0 0-1 0,0 0 1 15,0 0 0-15,0 0 1 16,0 0 0-16,0 0 1 16,0 0 12-16,0 0 20 15,0 0 7-15,0 0-1 16,0 0-17-16,0 0-6 15,0 0-6-15,0 0-2 16,0 0-7-16,0 0-1 16,0 0 5-16,0 0 6 15,0 0 9-15,0 0 3 16,0 0 4-16,0 0-3 0,0 0-3 16,0 0-12-1,3 11-10-15,4 14-1 0,5 12 1 16,0 5 2-16,-1 5-1 15,2-1 0-15,0-3 2 16,1-5-2-16,-2-7 5 16,-3-6-3-16,-2-5-2 15,0-7 0-15,-4-5-1 16,-1-4 0-16,0-2-18 16,-2-2-52-16,0 0-42 15,0-8-102-15</inkml:trace>
  <inkml:trace contextRef="#ctx0" brushRef="#br0" timeOffset="205778.05">28524 9138 235 0,'0'0'107'0,"0"0"-21"15,0 0-19-15,0 0-16 16,0 0-7-16,0 0 24 16,0-11 14-16,0 11-19 15,0 0-28-15,0 17-22 16,-12 14 4-16,-9 11 39 15,-2 9 3-15,-3 1-18 16,-1 2 3-16,0-3-36 16,2-1-6-16,1 0-2 15,2-3-53-15,7-7-151 0,10-13-366 16</inkml:trace>
  <inkml:trace contextRef="#ctx0" brushRef="#br0" timeOffset="206686.07">28664 9489 85 0,'0'0'2'0,"0"0"4"16,0 0-4-16,0 0 19 15,0 0 29-15,0 0 14 16,0 0-12-16,0 0 0 16,0 0 9-16,0 0-10 15,0 0-17-15,0 0 1 16,0 0 10-16,0 0-18 16,0 0-14-16,0 0-6 15,0 0-6-15,0 0-1 16,0 0 0-16,0 0 0 15,0 0 0-15,0 0 6 16,0 0 8-16,0 0 28 0,0 0 2 16,0 0-12-1,0 0 5-15,0 0-2 0,0 0-7 16,0 0-2-16,0 0 7 16,0 0-12-16,0-1 3 15,0 1 5-15,0 0-6 16,0 0-5-16,0 0-18 15,0 14 4-15,0 6-4 16,0 3 27-16,-4 3-6 16,0-3-4-16,2-4-6 15,2-6-4-15,0-4-3 16,0-5-4-16,7-4-6 16,8 0-18-16,4-7-62 15,-2-12-199-15</inkml:trace>
  <inkml:trace contextRef="#ctx0" brushRef="#br0" timeOffset="206830.51">28712 9324 568 0,'0'0'95'0,"0"0"-94"15,0 0-1-15,0 0-56 16,0 0-279-16</inkml:trace>
  <inkml:trace contextRef="#ctx0" brushRef="#br0" timeOffset="208464.86">28819 9069 34 0,'0'0'85'0,"0"0"2"0,0 0-8 16,0 0-12-16,0 0-50 15,0 0-15-15,0 0 1 16,0 0 11-16,0 0 18 16,0 0 0-16,0 0 5 15,0 0 0-15,0 0-37 16,0 0-111-16,0 3-304 15</inkml:trace>
  <inkml:trace contextRef="#ctx0" brushRef="#br0" timeOffset="209408.63">28651 9422 123 0,'0'0'140'16,"0"0"-2"-16,0 0 0 16,0 0-5-16,0 0-28 15,0 0-52-15,7-20-24 16,-5 34-17-16,-1 10 27 16,1 7 37-16,1 4-15 15,-2 2-8-15,1-2-13 16,-1-5-8-16,1-6-13 15,-1-7-6-15,-1-9 0 16,2-5 3-16,-2-3 11 0,3 0 33 16,1-11 10-16,8-13-16 15,2-8-54-15,6-4-3 16,3 3 3-16,-1-1-11 16,-1 11-8-16,-3 6-2 15,-9 9 11-15,-6 5 7 16,-3 3 0-16,0 0-15 15,0 0-26-15,0 10 3 16,-11 8 30-16,-6 4 11 16,-3 1 1-16,-1 0-1 15,2-2 0-15,0-2 0 16,5-4 1-16,5-3-1 16,6-6 0-16,3-3 0 0,0-1 1 15,0 4-1-15,17 0 12 16,6 1 9-16,7 0-2 15,0 0 6-15,-3 0-8 16,-4 0-8-16,-7 0-7 16,-6 2-2-16,-1-1-8 15,-6 2-53-15,-3-1-85 16,0-5-266-16</inkml:trace>
  <inkml:trace contextRef="#ctx0" brushRef="#br0" timeOffset="209926.09">28945 9003 415 0,'0'0'244'0,"0"0"-164"15,0 0-3-15,0 0-2 16,68 124 7-16,-58-48 18 16,-2 6-28-16,-3 0-26 0,-5-5-29 15,0-5-15 1,-5-4-2-16,-17-6-38 0,-5-9-116 16,0-17-220-16</inkml:trace>
  <inkml:trace contextRef="#ctx0" brushRef="#br0" timeOffset="210608.63">29140 8895 752 0,'0'0'164'0,"0"0"-82"16,0 0-7-16,0 0-47 15,0 0-23-15,0 0 3 16,46-7-4-16,1 17-4 15,2-1-23-15,-3-3-20 16,-6-2 23-16,-8-2 20 16,-14 1 3-16,-8-3 8 15,-9 2 25-15,-1-1 28 16,0 5-18-16,-7 7-30 16,-11 13-10-16,-7 10 31 15,0 11-17-15,4 11-14 0,9 16-5 16,7 8-1-16,5 4 0 15,0-1-4-15,6-7-12 16,12-4-21-16,0-4-15 16,1-9 2-16,-2-13 4 15,-5-11 25-15,-9-14 19 16,-3-10 2-16,0-9 16 16,0-4 25-16,-15 0 40 15,-9 0-21-15,-13 0-29 16,-2-6-24-16,-3 2-7 15,5 4-39-15,4 0-81 16,12 0-195-16</inkml:trace>
  <inkml:trace contextRef="#ctx0" brushRef="#br0" timeOffset="211645.4">30092 9823 17 0,'0'0'601'0,"0"0"-426"15,0 0-7-15,0 0-39 16,0 0-45-16,0 0-31 15,0 0-24-15,9 15-6 16,-5 9-23-16,-2 3-5 16,-2 2-65-16,0-7-120 15,0-5-631-15</inkml:trace>
  <inkml:trace contextRef="#ctx0" brushRef="#br0" timeOffset="-212509.53">33292 17819 687 0,'0'0'90'0,"0"0"-21"16,0 0 34-16,0 0-9 16,0 0-30-16,0 0-13 15,0 0-17-15,11 0-12 0,-11-3-2 16,0 0-4-16,0-1-1 15,-3-2-7-15,-6-4-6 16,-9 3 0-16,-2-2 3 16,-6 2-1-16,-4 1-1 15,-2 2-1-15,1 2-1 16,-2 2-1-16,2 0 0 16,0 0-1-16,2 1 1 15,1 10 0-15,-2 6-3 16,-1 5 2-16,-1 2 1 15,4 3 0-15,3 0-1 16,5 1 2-16,5 2 1 0,5 2 3 16,0 6-3-16,4 5 8 15,1 0 7-15,4-1-10 16,1 1-2-16,0-2-5 16,7-3 6-16,14-1 0 15,6 2-3-15,4-6 5 16,5-2 2-16,6-6 3 15,5-11 1-15,5-7-6 16,11-4 2-16,1-3-4 16,5 0-3-16,-3-13-1 15,-10-6-2-15,-5-2-3 16,-12-8 0-16,-8 1-3 16,-4-1 0-16,-7-1 0 0,-3 0 4 15,-4 1 2-15,-3-1-1 16,-6 0-4-16,-1-2-2 15,-3 1 5-15,0 1-2 16,0 2 3-16,0 1 1 16,-13 3 0-16,-1 0-4 15,-3 3-7-15,-1 3 7 16,-3 2-5-16,-3 0 1 16,-6 5 2-16,-1 2-5 15,-5 0-10-15,-3 2-12 16,-6 5-4-16,5 2-10 15,4 0-38-15,8 0-107 0,11 8-191 16</inkml:trace>
  <inkml:trace contextRef="#ctx0" brushRef="#br0" timeOffset="-211808.94">33068 17863 208 0,'0'0'285'0,"0"0"-202"16,0 0 14-16,0 0 23 15,0 0-22-15,0 0-20 16,0-13-32-16,2 12-10 0,-2 1-14 15,3 0-5 1,-3 0-5-16,0 0 3 0,0 0-1 16,0 0-1-16,0 0-5 15,0 0-4-15,0 0-4 16,0 0-1-16,0 0 0 16,0 0 1-16,3 0 1 15,-2 0-1-15,2 0 0 16,1 0 1-16,0 0-1 15,2 0 0-15,-3 0 0 16,1 0 0-16,-1 3 0 16,-1 5 1-16,2 8 8 15,-1 2 5-15,-1 7 4 16,-2 7-8-16,0 2 14 16,0 11 2-16,0 2-6 0,0 2 4 15,0 1-8-15,-3-3-4 16,3-2-7-16,0-2-1 15,0 4 4-15,0-7 0 16,0-5-4-16,0-8 1 16,0-14 0-16,0-8-3 15,0-5-1-15,-2 0-1 16,1 0-3-16,1-1-27 16,0-20-44-16,0-12-163 15,0-9-313-15</inkml:trace>
  <inkml:trace contextRef="#ctx0" brushRef="#br0" timeOffset="-211004.29">33123 17838 233 0,'0'0'88'15,"0"0"-86"-15,0 0 3 0,0 0 52 16,0 0 33-16,0 0 9 15,20-34-10-15,-20 34 0 16,0 0-14-16,0 0-20 16,0 0 8-16,0 0-15 15,0 0-8-15,-3 0-19 16,-11 5-11-16,-6 9 5 16,-7 5 25-16,0-1 6 15,-1 1-20-15,4-7-11 16,0 2-12-16,3-4 0 15,6-3-3-15,0-3-3 16,11-2-26-16,4-2-16 0,0 0 3 16,1 0-30-16,17-9 21 15,2-5-58-15,3-6 25 16,3 1 25-16,-1 3 55 16,-5 1 4-16,-7 6 19 15,-7 2 35-15,-6 4 19 16,0 3 10-16,0 0-23 15,-19 0-41-15,-7 13-2 16,-9 4 1-16,-4 6 25 16,1-2-10-16,2 0-20 15,3-4-4-15,10-4-6 16,3-5 0-16,11-2-3 16,6-6-25-16,3 0-39 0,3 0-46 15,21-3 14 1,9-11-12-16,6-5-56 0,-3 1 55 15,-6 3 65-15,-10 3 44 16,-11 8 52-16,-7 4 40 16,-2 0 3-16,0 0 13 15,-11 3-39-15,-11 12-17 16,-5 3 30-16,-1 4-30 16,5-4-23-16,3-3-19 15,9 1-8-15,2-6-2 16,6-3-15-16,3-3-77 15,5-4-49-15,19 0 47 0,5 0-49 16,3-4-144 0</inkml:trace>
  <inkml:trace contextRef="#ctx0" brushRef="#br0" timeOffset="-210853.49">32982 17976 79 0,'0'0'230'0,"0"0"-43"16,0 0-28-16,0 0-59 16,0 0-3-16,0 0 4 15,-94 50-26-15,69-33-30 16,4 0-29-16,7-7-12 15,10-3-4-15,4-1-11 16,0-5-81-16,15-1-27 16,13 0 51-16,8-4-96 15,2-11-171-15</inkml:trace>
  <inkml:trace contextRef="#ctx0" brushRef="#br0" timeOffset="-210698.73">32982 17976 269 0,'27'65'271'0,"-56"-52"-145"16,0 3 11-16,-4-2-31 15,-2 6-38-15,6-4-17 16,2-2-18-16,4-3-25 16,11-3-8-16,8-2-5 15,4-5-69-15,6-1-108 16,19 0 54-16,11-1 27 16,3-16-148-16</inkml:trace>
  <inkml:trace contextRef="#ctx0" brushRef="#br0" timeOffset="-210066.17">32994 18104 105 0,'0'0'257'0,"0"0"-124"15,0 0 1 1,0 0-41-16,0 0 9 0,-81 38-16 16,47-20-3-16,1 2-46 15,5 2-25-15,1-4-9 16,11-5-2-16,7-4 8 16,7-6-9-16,2-3-13 15,9 0-55-15,18 0 20 16,7-8-5-16,4-3-58 15,-1-5 16-15,-9 6 34 16,-7 2 48-16,-9 6 13 16,-12 2 32-16,0 0 12 15,0 0 35-15,-18 9-3 16,-6 8 5-16,-1 2 3 16,-1-3-27-16,6-2-24 15,9-3-18-15,2-8-11 16,8-3-4-16,1 0 0 0,0 0-8 15,14 0-14-15,9-3-11 16,6-7-8-16,0 3-32 16,-2 3 7-16,-12 4 41 15,-5 0 23-15,-10 0 2 16,0 0 2-16,0 0 15 16,0 6 19-16,-12 9 16 15,-5 4-12-15,-9-3 1 16,4 0 3-16,7 1 2 15,7-6-14-15,8-4-7 0,0 2-19 16,0-9-6-16,3 0-8 16,17-6-13-16,11-11 3 15,12-4-25-15,5 2-34 16,-2 3 10-16,-5 6 25 16,-13 4 41-16,-15 1 1 15,-7 5 11-15,-6 0 13 16,0 0 47-16,-7 0-9 15,-17 15-27-15,-6 4 12 16,-1 0-2-16,4-2 0 16,6-2-17-16,12 0-14 15,3-8-11-15,6 2-3 16,0-9-29-16,0 0-83 16,17-11-114-16,7-10-392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51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77 3025,'-20'-20'1420,"16"16"-217,4 4-56,0 0 22,0 0-54,0 0-147,0 0-133,0 0-120,0 0-133,0 0-118,0 0-117,0 0-126,0 0-87,0 0-118,0 24-104,0-20 74,-1 20 244,1 0 0,1 0 0,2 0 0,0 0 0,1 0 0,7 18-230,-7-47 43,0-18-490,2-27-406,-6-138-1036,0 187 1969,0 1 72,0 0-34,-40 1-513,1 14 350,35-12 60,0-1-1,-1 0 1,0 1 0,1-2-1,-1 1 1,0-1-1,0 1 1,0-1 0,0 0-1,-2-1-14,6 0-77,1 0 50,0 0 75,0 0 8,1 3-32,-1 0 0,1-1 0,-1 1-1,1-1 1,0 1 0,0-1 0,0 1-1,0-1 1,1 1 0,-1-1 0,0 0-1,1 0 1,0 0 0,0 0 0,1 1-24,-1 0 69,1 0 1,-1 0-1,0 0 1,0 0-1,0 1 1,0-1-1,0 1 1,-1-1-1,1 3-69,2 14 160,-1 0 0,-1 1 1,-1-1-1,-1 14-160,0-28 82,0-6-63,0 0 15,0 0 17,0 0-35,24 17 835,20-18-3268,-30-2-2220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6591 15784 72 0,'0'0'129'16,"0"0"-110"-16,0 0 29 15,0 0 31-15,0 0-12 16,0 0-22-16,0 0 2 16,0 0 0-16,0-3-12 15,0 3 1-15,0-1-1 16,0 1-12-16,0-1-6 15,0 1-10-15,0-2-7 16,0 2 0-16,0 0-6 0,0-1 1 16,0 1 2-16,0-1 3 15,0-1 1-15,0 2 0 16,0-1 2-16,0-2-1 16,0 3-1-16,0-3-1 15,-3 3 0-15,3-1 1 16,0 1-1-16,-3 0 6 15,3-2 16-15,0 2 6 16,-2 0 7-16,2 0-7 16,0 0-2-16,0 0-3 15,0 0 0-15,0 0-3 16,0 0-5-16,0 0-7 0,0 0-8 16,0 0-3-1,0 9 3-15,11 6 8 0,2 2 20 16,-1 3-2-16,-1 0 2 15,5-3-5-15,-4 2-6 16,1-2-6-16,1 0-2 16,1-2-2-16,-2-1-1 15,-2-3-4-15,4 0 2 16,-3 0-2-16,-1-1 2 16,-3-1 0-16,4-2-3 15,-2 1 7-15,-4-2 4 16,3 0 4-16,-3-3-6 15,-1-2-3-15,-2 0-2 0,-3-1-5 16,0 0 1 0,0 0-2-16,0 0-4 0,0 0-45 15,0 0-95-15,0-5-352 16</inkml:trace>
  <inkml:trace contextRef="#ctx0" brushRef="#br0" timeOffset="1">6755 15734 206 0,'0'0'61'15,"0"0"28"-15,0 0 16 0,0 0-39 16,0 0-21-16,0 0-22 16,-1 0 10-16,1 0 3 15,-2 0-8-15,1 0-10 16,1 2 8-16,-2 7 22 15,1 3-3-15,-1 6-11 16,-2 1 12-16,-1 7-14 16,-1 1 7-16,-3 1-6 15,2 1-13-15,-1 0 1 16,2-1-1-16,-1-3 11 16,1 1-14-16,0-4-5 0,0-1 5 15,4-2 2 1,-1-4-6-16,-1-5-11 0,3-3-1 15,1-4 0-15,0-3-1 16,0 0 0-16,0 0-1 16,0 0-21-16,0 0-55 15,0-14-158-15,0-6-606 16</inkml:trace>
  <inkml:trace contextRef="#ctx0" brushRef="#br0" timeOffset="2">6903 16017 721 0,'0'0'11'16,"0"0"-7"-16,0 0 90 16,0 0-56-16,0 0-16 15,0 0-1-15,16-24-6 16,-8 14-11-16,-2 2 5 16,-3-2-5-16,-2 3 3 15,-1 1 5-15,0 1 8 16,0 2 7-16,0 3-5 15,0 0 3-15,0 0 3 16,0 0-9-16,0 0-4 0,0 0 3 16,0 0-1-1,0 0-5-15,0 0-12 0,0 0 0 16,0 11-3-16,0 4 3 16,0 4 1-16,0-1 5 15,0 0-4-15,6 0-1 16,1-3 1-16,-2 2-1 15,-2-3 0-15,3-1-1 16,-1-3 0-16,-2-4 0 16,-2-2 1-16,1-1-1 15,-2-3 0-15,0 0 0 16,0 0 3-16,0 2-3 16,0 2-4-16,-8 3 4 15,-4 0 4-15,6-1-2 0,-3-2-1 16,5-1-1-16,-1 0 2 15,1-2-2-15,2 1 1 16,1-1 0-16,-1-1 0 16,2 0 0-16,0 0 1 15,0 0 0-15,0 0 0 16,0 0 1-16,0 0-1 16,0 0-2-16,0 0-4 15,0 0 4-15,8 0 3 16,1 0 3-16,1 0 1 15,-1 0-3-15,3 0 2 16,-2 0-4-16,-1 0-2 16,-1 0 1-16,-2-1 1 0,1 1-2 15,-1 0-10-15,-1-3-46 16,-1-1-104-16,-4-4-271 16</inkml:trace>
  <inkml:trace contextRef="#ctx0" brushRef="#br0" timeOffset="3">7674 10851 228 0,'0'0'160'16,"0"0"-154"-16,0 0 20 16,0 0 24-16,0 0 20 15,0 0-7-15,0-18-6 16,0 15 17-16,0-1-8 15,0 4-10-15,-1-2-5 16,1 1-6-16,-2 0-4 16,2 1-4-16,-1-2-5 15,1 2-9-15,-2 0-2 16,2 0 1-16,0 0-5 16,0 0-11-16,0 0-4 0,0 0-2 15,0 0-8-15,0 10 3 16,12 4 5-16,3 6 3 15,3 4 0-15,3 6 1 16,0 1 3-16,-2 4-1 16,2-1 1-16,-3-3-1 15,-2-2 3-15,1-4-7 16,-4-5-1-16,-1-6-1 16,-5-4 1-16,-2-4-2 15,-5-3 0-15,0-2-24 16,0-1-40-16,0 0-75 15,0-10-138-15</inkml:trace>
  <inkml:trace contextRef="#ctx0" brushRef="#br0" timeOffset="4">7878 10792 323 0,'0'0'250'15,"0"0"-216"-15,0 0 40 0,0 0 38 16,0 0-43-16,0 0-13 15,-3 38 18-15,-10-8-4 16,0 6-12-16,-5 5-17 16,3 1 5-16,-3 0-9 15,3-6-11-15,-1 0-17 16,4-6-5-16,-3-3-3 16,6-1 1-16,0-5-3 15,-1-4 1-15,4-6-15 16,4-7-45-16,-1-4-119 15,3 0-373-15</inkml:trace>
  <inkml:trace contextRef="#ctx0" brushRef="#br0" timeOffset="5">7946 11117 435 0,'0'0'306'0,"0"0"-290"16,0 0 8-16,0 0 50 15,0 0-28-15,0 0-32 16,-5-23-7-16,5 22 6 0,3-1-5 16,2 2 3-16,-1 0 4 15,1 0-2-15,0 0 0 16,1 0-3-16,2 0-1 16,1 0-1-16,1 0 7 15,-2 6-7-15,-4 1-1 16,1 1-6-16,-4 3 0 15,-1 2 1-15,0 1 1 16,0 2-1-16,0-1 4 16,-7 1-5-16,2-3 1 15,1-2-2-15,-1-2 1 16,1-1 2-16,3-3-1 16,1 0 1-16,0-4-1 15,0 0 1-15,0 1 1 0,0-1 2 16,0 1 1-16,0-1 3 15,0 1-6-15,1-2-2 16,6 0 2-16,-1 2 0 16,3-2 0-16,-1 2-1 15,7 0-2-15,-2-1 8 16,0 3-9-16,3 0-16 16,0 3-60-16,-4-1-174 15</inkml:trace>
  <inkml:trace contextRef="#ctx0" brushRef="#br0" timeOffset="6">8771 11298 337 0,'0'0'154'15,"0"0"-85"-15,0 0 52 16,0 0-14-16,0 0-42 16,0 0-19-16,-5-2-6 0,5 0-8 15,0 2-12-15,0 0 1 16,0 0-6-16,0 0 0 15,0 0-2-15,0 0-13 16,0 13 5-16,6 8 13 16,6 5 7-16,4 0-8 15,3 4 2-15,1-2-2 16,1-1-2-16,-1-1-9 16,-1-3-3-16,-1-3-1 15,-6-5-2-15,-2 0 1 16,-5-7-1-16,2-2-19 15,-7-5-56-15,0-1-116 16,0 0-194-16</inkml:trace>
  <inkml:trace contextRef="#ctx0" brushRef="#br0" timeOffset="7">8938 11285 545 0,'0'0'117'0,"0"0"-18"16,0 0 12-16,0 0-16 0,0 0-30 15,0 0-6-15,-36 71-8 16,17-30 0-16,1 3-18 16,0-2-1-16,1-1-11 15,1-1-12-15,1-4-6 16,0-1-2-16,3-8-1 16,3-4-1-16,2-9-12 15,5-5-41-15,2-9-69 16,0 0-194-16</inkml:trace>
  <inkml:trace contextRef="#ctx0" brushRef="#br0" timeOffset="8">9012 11501 519 0,'0'0'21'15,"0"0"-21"-15,0 0 71 16,0 0 2-16,0 0-48 16,0 0-13-16,2-29-2 15,4 25-3-15,-2 3 1 16,2-1 1-16,-4 2 8 15,4 0 2-15,0 0 3 16,-2 0-7-16,2 0 11 0,0 0 2 16,0 8-1-1,3 2-6-15,-3 4-5 0,-3 0 5 16,0 1-2-16,-3 3 9 16,0-3-3-16,0-1 10 15,0-1-11-15,0-5 0 16,-3-2-2-16,0-3-3 15,1-3-4-15,-2 0-3 16,2 0-12-16,1 0 0 16,1-1-21-16,0-5-4 15,0 3-16-15,0 1-3 16,3-3 6-16,3 4 21 16,5-1-8-16,0 2 13 15,1 0-8-15,-1 0-6 0,1 3 8 16,-3 5-7-16,-2 4 17 15,-2 1 8-15,-4 0 0 16,-1 1 8-16,0-1 13 16,0-1 21-16,0-1 10 15,-4-2 0-15,-8-4 4 16,-3 1-3-16,0-4-7 16,-3-2-8-16,1 0-23 15,3 0-15-15,5 0-1 16,3 0-34-16,3 0-51 15,3 0-116-15,0 0-400 16</inkml:trace>
  <inkml:trace contextRef="#ctx0" brushRef="#br0" timeOffset="9">9681 15800 44 0,'0'0'198'0,"0"0"-127"16,0 0 31-16,0 0 7 15,0 0-18-15,0 0-19 16,0-1 3-16,0 1-13 16,0 0-20-16,0 0-3 15,0 0 4-15,0 0 4 16,0 0 2-16,0 0-13 0,0 0-20 16,0 9-13-1,12 8 9-15,1 5 5 16,0 4-1-16,1 2 2 0,4 0-6 15,-3-1-3-15,-2-1-5 16,1-3-1-16,-4-1-2 16,2-2 1-16,-3 0-1 15,-1-6-1-15,-2 0 0 16,-2-5-5-16,-1-4-29 16,-2-1-17-16,2-4-24 15,-1 0-91-15,-1 0-109 16,1-2-245-16</inkml:trace>
  <inkml:trace contextRef="#ctx0" brushRef="#br0" timeOffset="10">9866 15734 85 0,'0'0'226'16,"0"0"-186"-16,0 0 26 16,0 0 12-16,0 0-18 15,0 0-20-15,0 0-10 16,0 0 9-16,0 0 6 15,0 0 9-15,0 0-14 16,0 0-16-16,0 10 5 0,0 5 3 16,-6 5 0-1,-3 5-16-15,-4 4 4 0,-1 6-1 16,2 1 8 0,-3 5 1-16,0 0-7 0,-3 2-12 15,3-3-1-15,-4 2 8 16,7-6-3-16,2-6-7 15,1-7-3-15,4-10 0 16,2-6-1-16,3-4-2 16,0-3 0-16,0 0-4 15,0 0-33-15,0-11-95 16,0-9-253-16</inkml:trace>
  <inkml:trace contextRef="#ctx0" brushRef="#br0" timeOffset="11">10003 15950 470 0,'0'0'93'16,"0"0"19"-16,0 0 25 15,0 0-47-15,0 0-21 16,0 0-14-16,0 0-20 16,0 2-22-16,0 8-13 15,0 4 2-15,0 7 5 16,0 1 10-16,0 0 4 15,0-2-7-15,0-3-1 16,0-6-5-16,0-2 4 0,0-6 1 16,0-3-4-16,3 0 0 15,-3 0 4-15,0 0 5 16,3 0 3-16,2 0-13 16,-1-2-2-16,1-3 13 15,3-1-12-15,0 0-2 16,-1-1-2-16,1 0-3 15,2 1 0-15,-2 2-4 16,-2 2-8-16,0 0-19 16,-2 2-28-16,-3 0-29 15,2 0-39-15,-1 0-54 16,-2 0-192-16</inkml:trace>
  <inkml:trace contextRef="#ctx0" brushRef="#br0" timeOffset="12">10108 15982 404 0,'0'0'184'16,"0"0"-107"-16,0 0 111 15,0 0-59-15,0 76-54 0,0-50-31 16,0 1-15 0,1-2-20-16,4 0-6 0,0-4-3 15,0-1-25-15,-2-5-115 16,-2-7-281-16</inkml:trace>
  <inkml:trace contextRef="#ctx0" brushRef="#br0" timeOffset="13">11034 15477 179 0,'0'0'22'0,"0"0"35"16,0 0 22-16,0 0-15 15,0 0-2-15,0 0-1 16,0-3-10-16,0 2-15 16,0 1 6-16,0-1-1 15,0-1-20-15,0 0 6 16,0 2 12-16,0-2-10 15,0 0-11-15,0 1-4 16,0-2-6-16,0 1-6 0,0 1 0 16,0 1 4-1,-1-2 6-15,1 2 9 0,0 0-2 16,0 0-5-16,0 0 1 16,0 0 0-16,0 0 0 15,0 0-5-15,0 0-4 16,0 0-6-16,0 0-3 15,0 0-6-15,7 11 9 16,6 6 10-16,4 2-5 16,2 5 2-16,-1 2 8 15,2 2 2-15,-1 1 1 16,-4-2 4-16,3-1-5 0,-5-2-3 16,2-5-2-1,-1 0-7-15,-3-5-5 0,-2-3 1 16,-1-3-1-16,-2-2-1 15,1-3-12-15,-2-1-52 16,-2-2-67-16,-2 0-130 16</inkml:trace>
  <inkml:trace contextRef="#ctx0" brushRef="#br0" timeOffset="14">11276 15404 170 0,'0'0'217'0,"0"0"-169"15,0 0 33-15,0 0 2 16,0 0-16-16,0 0 1 16,-36 60-1-16,18-29-34 15,0 5 4-15,-1 2 16 16,-1 2-14-16,-4 1 7 16,2 0-18-16,1-1 0 15,3-3-11-15,3-8-3 16,5-2-8-16,4-7-5 15,3-8-1-15,1-3-3 16,2-5-27-16,0-4-69 0,0 0-80 16,0 0-167-1</inkml:trace>
  <inkml:trace contextRef="#ctx0" brushRef="#br0" timeOffset="15">11376 15656 226 0,'0'0'224'0,"0"0"-162"15,0 0 53-15,0 0 4 16,0 0-44-16,0 0-21 15,0 0 1-15,0 0-13 16,0 0-6-16,0 0-5 16,0 1-5-16,0 1-9 15,0 1-3-15,1 3-5 16,1 3 6-16,2 1 9 16,-3 2-15-16,1-5-4 15,-1 1 1-15,-1-3-4 16,0-2-1-16,0-3 1 15,0 2-2-15,0-2 2 16,0 0 0-16,0 0 1 0,0 0-2 16,0 0 0-1,2 0-1-15,-2 0 0 0,3 0-14 16,3 0-32-16,0 0-1 16,4 0 38-16,-1-5 9 15,0 4-6-15,-1-1 3 16,1 2 1-16,-2 0-5 15,1 0 5-15,2 0 2 16,-3 3 1-16,-2 3 0 16,1 0-1-16,-3-1-2 15,-1 1 2-15,-2 1 1 16,0 1 6-16,0 1 9 0,-6 1 16 16,-5 0 2-1,-2-1-8-15,-1 0-9 0,1-2-9 16,2-3-6-16,1-1 0 15,0-3-2-15,2 0-21 16,-1 0-34-16,3-7-46 16,3-4-88-16,-1 1-182 15</inkml:trace>
  <inkml:trace contextRef="#ctx0" brushRef="#br0" timeOffset="16">11373 15642 375 0,'0'0'103'16,"0"0"-43"-16,0 0 38 15,0 0-30-15,0 0-27 16,0 0 7-16,-3 0-11 15,3 0-10-15,0 0-5 16,0 0-2-16,0 0 3 0,0 0 3 16,0 0 4-16,0 0 4 15,0 0-16-15,0 0-8 16,0 0-5-16,0 0 6 16,4 0 6-16,3 0-8 15,4 0-3-15,1 0 0 16,3 0-3-16,0-4-3 15,-2-1 0-15,-1 1-16 16,-4 3-36-16,0-1-70 16,-5 1-100-16,-1-1-370 15</inkml:trace>
  <inkml:trace contextRef="#ctx0" brushRef="#br0" timeOffset="17">13388 16240 413 0,'0'0'100'16,"0"0"-43"-16,0 0 60 16,0 0-24-16,0 0-39 15,0 0 5-15,18 0-2 16,0 20-23-16,9 7 10 0,3 6-12 16,-2 4-2-1,0 3-13-15,-5-1-2 0,2-1 2 16,-6-2-8-16,-3-5-3 15,-3-5 3-15,-4-5-5 16,-2-3-2-16,1-4 1 16,-2-6-3-16,-2-2-1 15,-1-4-5-15,-1-2-50 16,2 0-71-16,-1-6-114 16,-1-10-321-16</inkml:trace>
  <inkml:trace contextRef="#ctx0" brushRef="#br0" timeOffset="18">13698 16162 423 0,'0'0'86'16,"0"0"-12"-16,0 0 8 0,0 0-37 15,0 0-21-15,0 0 45 16,-19 44-1-16,7-14-3 15,-4 7-17-15,-4 7 14 16,-2 2-11-16,0 3-17 16,-2 0-7-16,3-3-13 15,2-5-9-15,5-6 1 16,1-5-5-16,4-7 0 16,3-7-1-16,1-5 0 15,4-4-4-15,1-5-31 16,0-2-60-16,0 0-123 15,0 0-153-15</inkml:trace>
  <inkml:trace contextRef="#ctx0" brushRef="#br0" timeOffset="19">13833 16487 232 0,'0'0'215'15,"0"0"-159"-15,0 0 24 16,0 0-5-16,0 0-9 16,0 0-7-16,0 0-4 15,0 0-2-15,0 0-5 0,0 0-4 16,0 0-5 0,0 0-6-16,0 0-12 0,0 0-4 15,0 0-3-15,0 0-1 16,0 0 1-16,0 1-6 15,0 4-2-15,0-1-1 16,-2 4-1-16,-1 4 3 16,0 3-3-16,0 2 4 15,2-1-2-15,1-1-5 16,0 1 1-16,0-2-1 16,0 0-1-16,0-1 0 15,4-3-1-15,4-1 1 16,-2-2-2-16,4 0 0 15,-2-2 1-15,-1-1-4 16,2-3 0-16,3-1-3 0,-1 0-2 16,3 0-8-1,-3 0 2-15,1-1 10 0,0-5-4 16,-2 1 8-16,-1-2-9 16,-2 1 11-16,-2 0 0 15,0 0 0-15,-2-1 0 16,-2-1 8-16,-1 0 1 15,0-4 1-15,0 2 6 16,0-1-4-16,0 3-5 16,0 2 14-16,0 1 1 15,-6 2-7-15,0 0-7 16,-3 2-8-16,0 1-2 16,-3 0 2-16,-1 0-3 15,4 2 2-15,0 7-1 16,0 0-9-16,3 0-7 0,2-1-22 15,1 0-25-15,3-3-60 16,0 0-146-16,0-4-401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23771 13587 111 0,'0'0'122'15,"0"0"-35"-15,0 0 36 16,0 0-3-16,0 0-26 15,0 0 4-15,0 0-37 16,0 0-8-16,0-39-9 16,0 36 3-16,0 0 3 15,0 2-9-15,0-1-3 16,0 2 6-16,0 0-7 16,0 0-9-16,0 0-28 15,1 7 0-15,8 16-1 16,6 8 1-16,0 9 31 15,4 4-3-15,-4 6 1 16,3 1-7-16,-1 0 4 0,-3-3-9 16,2-9-6-1,0-5-5-15,-1-7-5 0,-2-6 3 16,-2-3-4-16,-4-7-2 16,-1-4-6-16,-5-3-40 15,-1-4-41-15,0 0-52 16,0-22-7-16,0-10-336 15</inkml:trace>
  <inkml:trace contextRef="#ctx0" brushRef="#br0" timeOffset="1">23996 13509 300 0,'0'0'374'0,"0"0"-322"15,0 0 44-15,0 0-8 16,0 0-1-16,0 0-5 16,-64 102-4-16,43-58-6 15,1 2-17-15,1 3-16 16,3-1-11-16,-1-5-21 15,5-4-6-15,2-3-1 0,3-5 0 16,0-3-1-16,1-3-19 16,2-10-34-16,4-7-58 15,0-8-176-15,3-5-378 16</inkml:trace>
  <inkml:trace contextRef="#ctx0" brushRef="#br0" timeOffset="2">24015 13889 631 0,'0'0'152'16,"0"0"-98"-16,0 0 83 16,0 0-32-16,0 0-65 15,0 0-21-15,24-35-6 16,-18 21-3-16,-1 4 4 16,-2 3-2-16,-2 4 4 15,-1 3 0-15,0 0-6 16,0 0-2-16,0 9-3 15,0 10-4-15,0 8 24 16,3 1-3-16,0 2-1 0,2-3 17 16,2-5-22-1,-1-2-4-15,0-4-8 0,2-4-4 16,-4-2 0-16,0-3-10 16,-1-3-51-16,-3-4-74 15,0 0-170-15,0-3-560 16</inkml:trace>
  <inkml:trace contextRef="#ctx0" brushRef="#br0" timeOffset="3">23714 13430 315 0,'0'0'98'0,"0"0"15"15,0 0 25-15,0 0 0 16,0 0-71-16,0 0-19 16,-3-50-9-16,3 43-2 15,3 0-2-15,2 3-7 0,2 2-10 16,2 2-11 0,3 0-7-16,6 2 1 0,1 8 4 15,3 1-1-15,1-1 22 16,-5-5-18-16,1-1 6 15,0-4 10-15,-3 0 7 16,0 0 19-16,0-11 0 16,-3-3-18-16,-2 1-12 15,-5 5-7-15,-4 4-1 16,-2 4-5-16,0 0-7 16,0 0-17-16,0 0-66 15,0 0-91-15,0 0-414 16</inkml:trace>
  <inkml:trace contextRef="#ctx0" brushRef="#br0" timeOffset="4">24857 11276 421 0,'0'0'174'16,"0"0"-76"-16,0 0 45 15,0 0-18-15,0 0-29 16,0 0-32-16,0-6-10 15,0 6-7-15,0 0-22 16,0 3-22-16,6 18 2 0,9 9 8 16,1 5 15-16,0 3-6 15,3 0-7-15,-2 0-4 16,0 0-7-16,-2-1 1 16,-2-5-3-16,0-3-2 15,-2-5 0-15,-2-4-2 16,-3-5-2-16,-3-1-27 15,0-5-24-15,-2-4-16 16,1 0-37-16,1-5-75 16,-2 0-61-16,4-5-143 15</inkml:trace>
  <inkml:trace contextRef="#ctx0" brushRef="#br0" timeOffset="5">25040 11233 575 0,'0'0'92'16,"0"0"-20"-16,0 0 31 15,0 0-30-15,0 0-19 0,0 0 15 16,-37 61 16 0,15-21-31-16,-2 4-14 0,1 3-10 15,1 4-11-15,1-1-7 16,3-1-6-16,3-6-2 16,6-6-3-16,2-6-1 15,0-2-1-15,4-7 1 16,1-2-16-16,2-6-43 15,0-5-63-15,0-9-138 16,6 0-371-16</inkml:trace>
  <inkml:trace contextRef="#ctx0" brushRef="#br0" timeOffset="6">25152 11612 891 0,'0'0'70'16,"0"0"-64"-16,0 0-6 0,0 0 36 16,0 0 2-16,0 0-31 15,-10-66-7-15,19 60-2 16,-3 3 1-16,1 0-2 16,-1 3 2-16,3 0 0 15,-3 0-2-15,3 0 3 16,-1 5 1-16,0 4-1 15,-2 4 10-15,-3 2 10 16,-1 1-8-16,-2 1 4 16,0 0-8-16,0-1 4 15,0 1-5-15,-3-1-1 16,-5 0 1-16,0-1-1 16,3 0 0-16,1-4-1 15,2 0-3-15,0-3 5 0,2 0 0 16,0-3-1-16,0-4 3 15,2 1-6-15,6-2-1 16,3 0 2-16,1 0-4 16,2 0-22-16,-2-3-37 15,-6-4-110-15,-6 0-254 16</inkml:trace>
  <inkml:trace contextRef="#ctx0" brushRef="#br0" timeOffset="7">24742 11241 129 0,'0'0'208'0,"0"0"-202"16,0 0 72-16,0 0 47 0,0 0-42 16,0 0-12-16,42-44 1 15,-32 36-16-15,2 0-20 16,1 3-11-16,0 2-7 16,1 3-8-16,1 0-1 15,5 1-2-15,-1 14 2 16,1-1 22-16,0 0-11 15,-2-3-8-15,0-3 8 16,-3-3 5-16,2-5 1 16,0 0 14-16,1-6 9 15,5-11-17-15,-4-3-18 16,-2 2-5-16,-7 2-1 16,-3 6-5-16,-4 6-3 15,-3 3-2-15,0 1-23 16,0 0-64-16,0 3-146 0,0 11-140 15</inkml:trace>
  <inkml:trace contextRef="#ctx0" brushRef="#br0" timeOffset="8">25825 11519 423 0,'0'0'97'0,"0"0"10"0,0 0 24 16,0 0-28 0,0 0-25-16,0 0-28 0,10 0-10 15,0 24-31-15,6 9 39 16,0 9-18-16,4 2 8 16,-4-1-4-16,2-4-8 15,0-1-13-15,-6-9-6 16,0-1-5-16,-2-3-2 15,-4-3 0-15,-3-5-16 16,-3-4-32-16,0-4-43 16,0-6-87-16,0-3-97 15,0-3-172-15</inkml:trace>
  <inkml:trace contextRef="#ctx0" brushRef="#br0" timeOffset="9">26025 11501 453 0,'0'0'135'15,"0"0"-120"-15,0 0 120 16,0 0 4-16,-66 109-9 15,43-64-44-15,-3 1-14 16,2-1-12-16,2-3-39 0,-2-1-13 16,6-4-6-16,2-2-1 15,5-6-1-15,4-6-25 16,7-3-62-16,0-7-113 16,0-10-131-16</inkml:trace>
  <inkml:trace contextRef="#ctx0" brushRef="#br0" timeOffset="10">26168 11739 641 0,'0'0'32'0,"0"0"-17"16,0 0 7-16,0 0 56 15,0 0-49-15,0 0-28 0,6-53 14 16,-1 49-4 0,-2 1-1-16,0 3-4 0,0 0 0 15,-2 0 7-15,2 0 14 16,1 5 17-16,1 7-7 16,-2 6 30-16,-2 1-24 15,-1-1-2-15,0 1-10 16,0-4-2-16,0 1-6 15,-1-3-10-15,-4-4-3 16,4-3-8-16,-1-3-1 16,2-2-1-16,0-1-6 15,0 0-35-15,0 0-32 16,9 0-12-16,4 0 67 16,0 0-2-16,-1 6 5 0,-1 2 4 15,-3 4 8-15,-2 2 3 16,-3 0 41-16,-3 0-1 15,0 0 1-15,0-1-3 16,-6-1 5-16,-10 0 7 16,-2 0-12-16,-3-3-15 15,-3 0-19-15,-1-4-3 16,2-1-1-16,3-4-16 16,6 0-32-16,8-1-37 15,6-17-80-15,0-10-427 16</inkml:trace>
  <inkml:trace contextRef="#ctx0" brushRef="#br0" timeOffset="11">25698 11504 511 0,'0'0'138'16,"0"0"-58"-16,0 0-3 0,0 0-27 15,0 0-26-15,17-80-14 16,0 61 5-16,2 3 1 16,3 0 10-16,-4 2-1 15,1 3-3-15,0 2-3 16,1 5-1-16,1 4 2 15,4 0 0-15,5 0-20 16,0 11 12-16,3-1 0 16,-4-1-4-16,-2-3 3 15,-6-5 12-15,-3-1 7 16,-6 0 11-16,-2 0 11 16,-4-7 5-16,1-4-20 0,-6-2-27 15,-1-2-10-15,0 3-9 16,0 3-17-16,0 3-11 15,0 6-40-15,0 0-188 16,0 0-646-16</inkml:trace>
  <inkml:trace contextRef="#ctx0" brushRef="#br0" timeOffset="12">26867 12987 92 0,'0'0'188'0,"0"0"-131"16,0 0 3-1,0 0-16-15,0 0 0 0,0 0-26 16,-14-28 7-16,14 26 12 15,0 0 2-15,0 1 6 16,0 1-2-16,0-1 3 16,0 1 0-16,0-2 1 15,0 2 1-15,0-1-7 16,0 1-18-16,0 0 5 16,2 0 3-16,5 1-1 15,8 14-15-15,1 9 19 16,2 8-3-16,0 3 10 15,0 4-13-15,1-2-9 16,-2-2 2-16,-2-2-15 16,-2-6 0-16,-2-5-6 0,0-4 1 15,-4-3-2-15,-3-5-3 16,-1-5-32-16,-1-3-45 16,-2-1-110-16,0-1-21 15,0 0-157-15</inkml:trace>
  <inkml:trace contextRef="#ctx0" brushRef="#br0" timeOffset="13">27063 12878 126 0,'0'0'447'15,"0"0"-399"-15,0 0 38 16,0 0 13-16,0 0-27 16,0 0-12-16,-40 54 16 15,21-15 5-15,-4 7-34 16,1 2-14-16,1-1-4 15,2-1-17-15,0-4-8 16,3-7-4-16,3-2 2 0,1-3-2 16,3-6 0-1,3-4-2-15,3-5-34 0,3-2-61 16,0-6-111-16,0-7-155 16</inkml:trace>
  <inkml:trace contextRef="#ctx0" brushRef="#br0" timeOffset="14">27156 13119 663 0,'0'0'63'0,"0"0"-48"15,0 0 56-15,0 0 6 16,0 0-24-16,0 0-10 15,0-9 9-15,0 9-14 16,0 0-12-16,0 0-7 16,0 0-10-16,0 0-3 15,0 8-4-15,0 8 3 0,0 8 15 16,0 2-12 0,0-3 2-16,0-3-3 0,0-4-5 15,0-5 1-15,0-4-2 16,0-3 2-16,3-1 1 15,1-3 1-15,5 0 6 16,5 0 7-16,-2-3-13 16,4-4 4-16,-2 0-7 15,-4 2-2-15,2-2 0 16,-5 2-5-16,-1 1-2 16,-3 3-9-16,-1 1-10 15,0 0-19-15,0 0-39 16,0 0-84-16,2 0-67 15,-1-4-120-15</inkml:trace>
  <inkml:trace contextRef="#ctx0" brushRef="#br0" timeOffset="15">27312 13139 122 0,'0'0'642'0,"0"0"-595"15,0 0 4-15,0 0 50 16,0 0 9-16,0 0-62 16,-28 91-4-16,25-67-28 15,3-4-12-15,0-4-4 16,0-3-4-16,0-7-45 0,0-4-117 16,0-2-261-1</inkml:trace>
  <inkml:trace contextRef="#ctx0" brushRef="#br0" timeOffset="16">26831 12832 251 0,'0'0'270'0,"0"0"-237"16,0 0 57-16,0 0 62 15,0 0-54-15,0 0-47 16,0-23-1-16,0 5-3 16,0-1-10-16,0-2-29 15,0 2 9-15,0 2 1 16,3 9-1-16,1 5 11 16,2 3-26-16,1 0-2 15,6 0-6-15,6 10 6 16,0 4 0-16,4-1 2 15,-1-4 3-15,-1-3-2 16,-3-3 10-16,0-3 4 0,-3 0 8 16,-2 0 5-16,-4 0 0 15,-3-1-11-15,-1-4-7 16,-4 3-10-16,2 2-2 16,-3 0-12-16,0 0-29 15,0 0-40-15,0 0-147 16,0 2-605-16</inkml:trace>
  <inkml:trace contextRef="#ctx0" brushRef="#br0" timeOffset="17">28517 12294 78 0,'0'0'355'16,"0"0"-299"-16,0 0 37 15,0 0 10-15,0 0-1 16,0 0-28-16,-20-33 0 16,19 29-14-16,1 0 7 15,0 2-14-15,0 2-12 16,0 0-14-16,0 0-17 0,0 6-10 16,8 14-1-16,11 12 1 15,4 6 19-15,0 1 8 16,-2 1-7-16,1-2-5 15,-3-5-8-15,-1-3-7 16,-1-7 2-16,-7-2-2 16,-2-4-2-16,-1-4-6 15,-6-5-31-15,1-3-39 16,-1-4-68-16,-1-1-94 16,2-3-174-16</inkml:trace>
  <inkml:trace contextRef="#ctx0" brushRef="#br0" timeOffset="18">28719 12234 482 0,'0'0'156'0,"0"0"-122"16,0 0 44-16,0 0 2 16,0 0 8-16,0 0 13 15,-105 107-22-15,78-69-23 0,2 0-11 16,2-2-9 0,4-4-26-16,1-2-8 0,6-4-1 15,3-1-1-15,3-6 0 16,2-1-10-16,2-4-51 15,2 1-73-15,-1-4-87 16,-1-2-154-16</inkml:trace>
  <inkml:trace contextRef="#ctx0" brushRef="#br0" timeOffset="19">28803 12482 699 0,'0'0'221'15,"0"0"-138"-15,0 0 23 16,0 0-21-16,0 0-42 0,0 0-39 15,0 12-3-15,0 9 30 16,0-1-16-16,0-2-11 16,0-3-4-16,0-3 0 15,2-4-2-15,6-3-6 16,1-2-19-16,3 1-13 16,2 0 30-16,-1 3 8 15,-1 3 2-15,-3 2-7 16,-3 5 6-16,-1 0-1 15,-5 0 2-15,0-4 7 16,0-2 6-16,0 2-1 16,-2-2-7-16,-12-2-5 0,0-2-11 15,-1-4-43-15,0-3-95 16,4-5-113-16,2-16-247 16</inkml:trace>
  <inkml:trace contextRef="#ctx0" brushRef="#br0" timeOffset="20">28828 12446 800 0,'0'0'187'16,"0"0"-168"-16,0 0 29 0,0 0-41 15,0 0-1-15,0 0-6 16,78-3 0-16,-62 0-65 15,-5 0-139-15,-4-2-269 16</inkml:trace>
  <inkml:trace contextRef="#ctx0" brushRef="#br0" timeOffset="21">28436 12224 666 0,'0'0'140'0,"0"0"-125"16,0 0 45-16,0 0 26 15,-4-73-32-15,10 46-35 16,5 3 2-16,4 2-10 16,2 3 1-16,-2 8-2 15,2 2-9-15,2 8 2 16,1 1 2-16,6 0 1 16,0 6 6-16,1 6-5 15,0-2 8-15,-3-1-1 16,0-4 20-16,-3-3-4 15,0-2 5-15,-2 0 7 0,2-7-2 16,-4-4-20 0,-3 1-15-16,-3 0-5 0,-7 7-1 15,0 1-28-15,-3 2-56 16,-1 0-82-16,0 3-363 16</inkml:trace>
  <inkml:trace contextRef="#ctx0" brushRef="#br0" timeOffset="22">30389 16411 370 0,'0'0'226'0,"0"0"-219"16,0 0 76-16,0 0 52 15,0 0-64-15,0 0-41 16,-5-18 4-16,5 18-1 16,0 0-9-16,0 0-8 15,0 2-4-15,9 15 16 16,7 11 12-16,3 6-11 16,1 7-4-16,-1 6 2 15,1-1-19-15,-3 0-2 16,2-7-5-16,0-5 1 15,-2-5-2-15,2-4 2 16,-3-4-2-16,-3-5-1 16,-6-3-11-16,-1-6-48 0,-4-2-63 15,-1-5-48-15,1 0-122 16</inkml:trace>
  <inkml:trace contextRef="#ctx0" brushRef="#br0" timeOffset="23">30638 16355 453 0,'0'0'112'16,"0"0"-100"-16,-55 90 107 15,30-38 6-15,-2 6-41 16,3 0-6-16,0-2-14 16,-1-5-26-16,2-6-8 15,5-8-24-15,2-3 0 16,4-8-5-16,2-4-1 15,5-7-7-15,4-3-73 16,1-10-124-16,0-2-291 0</inkml:trace>
  <inkml:trace contextRef="#ctx0" brushRef="#br0" timeOffset="24">30817 16734 577 0,'0'0'46'0,"0"0"9"0,0 0 72 15,0 0-49-15,0 0-22 16,0 0 10-16,1-4-17 16,-1-1-19-16,0 4 6 15,0 0 6-15,0 0-19 16,-3 1-17-16,-4 0-6 15,-2 0 3-15,-1 0 3 16,-5 5 0-16,1 11-4 16,0 3-2-16,0 4 7 15,3 1-3-15,4 2 1 0,3 0 0 16,4 1-3 0,0-2 0-16,0 0 0 0,0-2-2 15,11-4 0-15,-1-2-1 16,0-8 0-16,2-2-3 15,-3-2-1-15,1-4-10 16,1-1 15-16,-2 0 4 16,-2-7 9-16,1-6-4 15,-7 1 0-15,-1 2 16 16,0 0-12-16,0 3 0 16,-9 5-6-16,-4 0-7 15,-5 2-6-15,-1 0-1 16,-1 11-20-16,2 0-38 15,6-2-111-15,9-8-316 16</inkml:trace>
  <inkml:trace contextRef="#ctx0" brushRef="#br0" timeOffset="25">30362 16229 729 0,'0'0'59'16,"0"0"-51"-16,0 0 90 15,0 0 0-15,0 0-66 16,0 0-11-16,0 0 1 16,18-88 2-16,-6 76-9 15,-2 3-10-15,2 4-1 16,0 5-4-16,2 0 0 15,2 0 3-15,-2 15 1 16,2 6 4-16,-2 0 13 0,-1-2-3 16,-3-4 3-16,1-4 1 15,-1-6 10-15,-2-5 5 16,-1 0 4-16,-2 0-9 16,0 0-14-16,-2-10-18 15,-3-1-20-15,2 2-30 16,1-1-55-16,1-2-219 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7:33:0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8708,'0'0'1857,"0"0"-1857,0 0-192,0 0 192,0 0 832,0 0-64,0 0-383,2 0-257,-2 0-112,2 0-16,-2 0-80,0 0-801,6 0-1232,1 0-1680,1 0-673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33:37.7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2564 7917 435 0,'0'0'157'0,"0"0"-93"15,0 0 2-15,0 0-11 16,0 0 2-16,0 0-35 16,0 0-5-16,0 0 11 15,5 0-17-15,-5 0 7 16,0 0 2-16,0 0-20 16,0 0 9-16,0 0-9 0,0 0 0 15,0 0 5-15,0 0-1 16,0 0-1-16,0-2 8 15,0 0-9-15,0 1 28 16,0 1-4-16,0-2-1 16,0 1 6-16,0-2-11 15,0 1 16-15,0 1-2 16,0 1-21-16,0 0 17 16,0 0-19-16,0 0-9 15,0 0 2-15,0 0-4 16,0 3 0-16,7 8 2 15,4 8 6-15,2 2 16 0,2 4-14 16,6 4 11-16,-2 0 3 16,4 3-17-1,0 3 9-15,3-2-3 0,-5 1-11 16,3 3 7-16,-2-2-9 16,-4-1 0-16,1-1 2 15,-2-4 1-15,2 1-3 16,-3-1 10-16,-2 1-8 15,1-3 17-15,-5-3-15 16,1 0-2-16,-5-2 13 16,1-2-12-16,-1-1 5 15,-3-7-3-15,0-2 4 16,0-4-8-16,0-4-1 16,-1 0-1-16,-1-2-6 15,1 0-5-15,3 0-24 0,1-17-46 16,-1-5-186-16</inkml:trace>
  <inkml:trace contextRef="#ctx0" brushRef="#br0" timeOffset="912.22">2943 7849 147 0,'0'0'13'0,"0"0"24"0,0 0 67 16,0 0-4-16,0 0-19 16,0 0-7-16,3-9-8 15,0 8 8-15,-3 1-14 16,3-3-3-16,-3 3 1 15,0 0-24-15,0 0 15 16,0 0 4-16,0 0-28 16,0 0 5-16,0 0-21 15,0 0-8-15,0 6 10 16,0 3-4-16,0 5 24 16,0 4-2-16,-6 8-23 15,-4 5 25-15,-1 6-19 0,-2 4 0 16,-5 2 11-16,0 0-22 15,0 7 7-15,2 2 4 16,1-1-11-16,0 1 20 16,0 0-7-16,2-5-3 15,2-3 12-15,2-4-18 16,-1-4 5-16,7-1-1 16,-2-8-2-16,2-3 3 15,2-6-10-15,1-8 0 16,0-3-5-16,0-5 3 15,0-2-7-15,0 0-21 16,-2 0-55-16,-2 0-84 16,-2 0-254-16</inkml:trace>
  <inkml:trace contextRef="#ctx0" brushRef="#br0" timeOffset="4482.17">3161 8685 802 0,'0'0'40'16,"0"0"-27"-16,0 0 22 0,0 0 26 15,0 0-11 1,0 0-25-16,70-86 0 0,-62 72 0 15,-1 3-25-15,-1 1 12 16,-2 2 4-16,-2 0-9 16,-2 4 19-16,0 0-3 15,0 2 7-15,0 2 16 16,0 0-28-16,0 0 20 16,0 0-9-16,0 0-28 15,0 15 4-15,0 4 0 16,0 8-5-16,3 3 4 15,3-2 8-15,0-2-17 16,3-1 5-16,-3-4-15 16,-2-3 1-16,-1-4-36 15,-1-3-10-15,-2-2 4 0,0-2-3 16,0-1 35-16,0-2 15 16,-3 0 9-16,-6-2 14 15,-3 1 4-15,3-3 23 16,3 0 10-16,0 0-21 15,4 0 14-15,0 0-19 16,2 0-11-16,0 0 12 16,0 0-25-16,0 0 2 15,0 0-3-15,4 0-6 16,5 4 6-16,6 2 0 16,4-2-15-16,2 0-7 15,3-3-85-15,-6-1-170 0</inkml:trace>
  <inkml:trace contextRef="#ctx0" brushRef="#br0" timeOffset="5442.57">2084 8297 699 0,'0'0'213'0,"0"0"-107"16,0 0 37-16,0 0-67 15,0 0-32-15,0 0-24 16,-15-5-20-16,37-10 0 15,10-3 0-15,5-2 1 16,2 1-1-16,2 2 9 16,-8 4-9-16,-6 4 0 15,-7 2 0-15,-9 4-5 16,-6 3 5-16,-5 0-3 16,0 0-2-16,0 0-8 15,-15 0 13-15,-9 15 0 0,-7 7 6 16,-9 5-10-16,1 3 4 15,0-2 0-15,3-2-3 16,6-3 9-16,8-4-6 16,3-5 0-16,10-4 3 15,1-6-9-15,8-3 6 16,0-1 0-16,0 0-5 16,3 3 16-16,12 0-11 15,6 1 14-15,7 3-8 16,4-1 11-16,2 2-13 15,0 1-3-15,1-1 0 16,-10 2 6-16,-4-1-14 16,-8-1-3-16,-5 2-48 0,-1-2-41 15,-7-1-172-15,0-2-285 16</inkml:trace>
  <inkml:trace contextRef="#ctx0" brushRef="#br0" timeOffset="5622.79">2060 8546 924 0,'0'0'131'16,"0"0"-86"-16,0 0-9 16,0 0 31-16,0 0-31 0,82 58-34 15,-46-40-4-15,4-3-80 16,2-7-255-16</inkml:trace>
  <inkml:trace contextRef="#ctx0" brushRef="#br0" timeOffset="6299.83">3637 8150 49 0,'0'0'890'16,"0"0"-828"-16,0 0-50 16,0 0-12-16,0 0 33 15,103-73-31-15,-66 56 9 16,-4 4-11-16,-8 5 7 16,-8 4-12-16,-11 2 5 15,-6 2-18-15,0 0-6 16,0 7-25-16,-14 10 49 0,-8 4 21 15,-6 3-11 1,-1 1 28-16,1 2-16 0,4-3 5 16,0-2 5-16,8-5-27 15,10-7 13-15,3-1-11 16,3-3-2-16,0 2 5 16,9-2-7-16,13 1 10 15,2 0 9-15,1-2-21 16,1-1 11-16,4-1-12 15,-5 1 9-15,-4 3-18 16,-9 1-8-16,-6 5-89 16,-6 1-119-16,0-3-234 15</inkml:trace>
  <inkml:trace contextRef="#ctx0" brushRef="#br0" timeOffset="6470.71">3767 8386 811 0,'0'0'90'0,"0"0"-61"16,0 0 101-16,0 0-40 15,85 53-38-15,-52-38-52 16,-2 5 0-16,2-1-55 16,-8-2-187-16,-9-6-451 15</inkml:trace>
  <inkml:trace contextRef="#ctx0" brushRef="#br0" timeOffset="7498.17">1277 8452 205 0,'0'0'413'0,"0"0"-287"16,0 0-4-16,0 0 13 15,0 0-75-15,0 0-45 16,25-35 9-16,-13 13-19 0,0-1 5 16,-3-1-9-16,3 0 1 15,-6 0 5-15,-3 1-2 16,-2 3-4-16,-1 5 4 16,0 5-3-16,0 4 31 15,0 6-6-15,0 0-5 16,0 0-3-16,0 6-19 15,0 22 0-15,-3 18 7 16,-1 11 6-16,1 7 50 16,3 2-27-16,0 1-22 15,0-5 15-15,0-2-29 16,0-7 9-16,0-9-9 16,1-6-2-16,4-12 0 15,-2-6-43-15,0-6-44 0,-2-10-95 16,-1-4-255-16</inkml:trace>
  <inkml:trace contextRef="#ctx0" brushRef="#br0" timeOffset="7880.41">1500 8348 901 0,'0'0'106'0,"0"0"-97"0,0 0-9 16,0 0 15-16,0 96 20 15,0-41 12-15,2 3-13 16,7-2-24-16,0-2 3 16,7-10-13-16,-2-12 0 15,5-12 5-15,-5-12-5 16,-1-8 15-16,2-8-6 15,3-23 22-15,0-13-1 16,7-7-28-16,-10-4-1 16,-6-3 16-16,-9 2-14 15,0 5 0-15,-11 6 5 16,-8 11-6-16,-6 13 1 16,2 10-3-16,-5 11-18 0,-2 1 10 15,2 23-36 1,-2 10-11-16,8 4-81 0,8-6-172 15</inkml:trace>
  <inkml:trace contextRef="#ctx0" brushRef="#br0" timeOffset="9346.1">1641 7975 296 0,'0'0'96'16,"0"0"-7"-16,0 0-25 0,0 0-7 16,0 0 18-16,0 0-28 15,0 0 16-15,0 0-12 16,0 0-19-16,0 0 17 16,0 0-10-16,0 0 12 15,0 0 8-15,0 0-24 16,0 0 11-16,0 0-6 15,0 0-24-15,0 0 13 16,0 0-26-16,3 0-1 16,7 3 18-16,1 3-18 15,1-2 4-15,1 2-6 16,-4-1-21-16,6-1-45 16,-5-4-173-16,1 0-300 0</inkml:trace>
  <inkml:trace contextRef="#ctx0" brushRef="#br0" timeOffset="9656.81">1862 7874 552 0,'0'0'248'0,"0"0"-155"16,0 0 30-16,0 0-34 16,0 0-22-16,0 0-59 15,0 22-5-15,0 4 39 16,2 5-39-16,6 0-3 15,4 0-2-15,1 1-68 16,-2-2-102-16,-4-7-251 16</inkml:trace>
  <inkml:trace contextRef="#ctx0" brushRef="#br0" timeOffset="11765.54">4454 8035 349 0,'0'0'130'16,"0"0"-62"-16,0 0 7 16,0 0-28-16,0 0 6 15,0 0 8-15,-7-11-23 16,7 9 5-16,0-1-26 16,0 0-2-16,0 0 11 0,0 1-10 15,0 0 15-15,0 1 8 16,0 1-9-16,0 0 15 15,0 0-25-15,0 0-11 16,0 19-9-16,0 18 3 16,0 20 25-16,0 15 17 15,2 5-2-15,0-1 31 16,3-5-47-16,-2-11-1 16,3-7-10-16,5-8-7 15,-1-10-9-15,-1-9 0 16,-2-11-34-16,-2-9-44 15,5-6-123-15,-2-17-340 16</inkml:trace>
  <inkml:trace contextRef="#ctx0" brushRef="#br0" timeOffset="12140.54">4631 8102 461 0,'0'0'316'0,"0"0"-308"15,0 0-1-15,7 96 72 16,-6-40-34-16,4 7 10 16,1-5-23-16,5-8-6 15,3-8-13-15,3-12-9 0,1-8 5 16,1-11-8-16,-1-10 21 15,3-1-6-15,-3-12-8 16,4-18 27-16,-1-5-11 16,-3-11-14-16,-8-4 16 15,-10-5-26-15,0-3 0 16,-16 6 7-16,-11 6-1 16,-4 16-6-16,1 8 0 15,-1 15-20-15,-2 7 6 16,8 2-59-16,2 20-46 15,7 1-51-15,11-1-236 16</inkml:trace>
  <inkml:trace contextRef="#ctx0" brushRef="#br0" timeOffset="12702.18">4880 7836 760 0,'0'0'159'16,"0"0"-145"-16,0 0-12 16,0 0 54-16,-6 80 1 15,6-53-44-15,3-3 4 16,12-5-17-16,1-4 4 16,2-7-8-16,0-6-7 15,-3-2 11-15,1-8 3 16,1-14 47-16,-7-5 12 15,-4-2-9-15,-6-1-28 16,0 6 5-16,-9 4-16 16,-4 8-12-16,-5 7-2 15,4 5-50-15,-2 8-77 16,4 13-110-16,4 2-226 16</inkml:trace>
  <inkml:trace contextRef="#ctx0" brushRef="#br0" timeOffset="14832.23">5865 8343 785 0,'0'0'164'15,"0"0"-11"-15,0 0-31 0,0 0-24 16,0 0-63-16,0 0-21 16,0-5-14-16,4 5-48 15,2 0-61-15,4 16-136 16,1 5-29-16,-1 1-211 16</inkml:trace>
  <inkml:trace contextRef="#ctx0" brushRef="#br0" timeOffset="14944.19">5961 8596 5 0,'0'0'705'0,"0"0"-621"16,0 0-25-16,9 73-50 15,-9-50-9-15,0-2-138 16,0-2-469-16</inkml:trace>
  <inkml:trace contextRef="#ctx0" brushRef="#br0" timeOffset="15680.04">8076 7964 295 0,'0'0'462'0,"0"0"-354"15,0 0 32-15,0 0-14 16,0 0-58-16,0 0-65 16,19 52 34-16,-4 12 71 15,9 10-58-15,-2 7 2 16,6-3-41-16,-1-8-3 15,1-9-8-15,-3-6-9 16,-3-8 2-16,-6-8-41 16,-5-10-47-16,-7-11-123 15,-4-16-202-15</inkml:trace>
  <inkml:trace contextRef="#ctx0" brushRef="#br0" timeOffset="15920.37">8298 7967 929 0,'0'0'126'16,"0"0"-107"-16,0 0 5 16,-53 130 77-16,33-57-28 15,-4 7 15-15,7-1-69 16,-5-4 7-16,4-5-23 0,3-8 2 15,-1-8-10 1,4-7-36-16,6-10-58 0,4-15-63 16,2-16-241-16</inkml:trace>
  <inkml:trace contextRef="#ctx0" brushRef="#br0" timeOffset="16332.13">8504 8395 856 0,'0'0'125'0,"0"0"-108"16,0 0-3-16,0 0 4 16,0 0 31-16,0 0 12 15,82 9-41-15,-66 1 5 16,-3 3-11-16,-2 2 2 16,-5 1 15-16,-4 3-18 15,-2 5 11-15,0 2 9 16,0 1-12-16,-6-4 21 15,-5 0-12-15,8-3-19 0,0-3 6 16,3-4-16-16,0-2-1 16,0-5 0-16,9-2-16 15,12-4 0-15,6 0-52 16,8-13-82-16,0-11-462 16</inkml:trace>
  <inkml:trace contextRef="#ctx0" brushRef="#br0" timeOffset="16767.12">8787 8104 838 0,'0'0'182'0,"0"0"-126"0,0 0-21 16,0 0 8-16,0 0-43 15,0 0-3-15,55-19-3 16,-28 18 0-16,-2 1 0 16,-1 0 2-16,-7 0-3 15,-4 1 0-15,-4 11 3 16,-7 0-53-16,-2 5-22 15,-3 0-46-15,-20 1-142 16</inkml:trace>
  <inkml:trace contextRef="#ctx0" brushRef="#br0" timeOffset="16946.14">8736 8257 110 0,'0'0'687'0,"0"0"-624"15,0 0 17 1,0 0 31-16,0 0-50 0,0 0-11 15,60 20 34-15,-32-8-25 16,1 0-49-16,1 2 3 16,-3 0-13-16,-5 2-27 15,-3 0-48-15,-7-5-114 16,-6 3-138-16</inkml:trace>
  <inkml:trace contextRef="#ctx0" brushRef="#br0" timeOffset="17194.84">8842 8425 414 0,'0'0'221'15,"0"0"-122"-15,0 0 50 16,0 0-1-16,0 0-35 16,87 54-62-16,-68-46-38 15,1-2-13-15,-3-3-59 16,-4-3-220-16</inkml:trace>
  <inkml:trace contextRef="#ctx0" brushRef="#br0" timeOffset="18026.09">7664 8263 789 0,'0'0'124'16,"0"0"17"-16,0 0-23 15,0 0-63-15,0 0-52 0,0 0 9 16,95-79-8-16,-70 69-4 16,-1 0 0-16,-3 4 0 15,-4 2-4-15,-5 3-25 16,-6 1-56-16,-2 0-34 16,-4 0-33-16,0 4-74 15,-1 8 93-15,-19 5 63 16,-8 1-60-16,-5 0 111 15,0 0 19-15,2 1 103 16,2-3-3-16,9-2 12 16,3-3-17-16,7-4-9 15,8-1-14-15,2-4 2 16,0 0-15-16,0 2 8 0,15 0-9 16,5 2 1-1,2 0-1-15,6-1-52 0,-1-2 7 16,-2 0-13-16,-2 2-15 15,-4 4-51-15,-5 1-122 16,-7 4-159-16</inkml:trace>
  <inkml:trace contextRef="#ctx0" brushRef="#br0" timeOffset="18214.86">7701 8492 692 0,'0'0'287'0,"0"0"-276"16,0 0 24-16,0 0 7 15,0 0-41-15,110 68 3 16,-75-45-4-16,-7 0-145 16,-7-5-358-16</inkml:trace>
  <inkml:trace contextRef="#ctx0" brushRef="#br0" timeOffset="20832.05">6673 8333 644 0,'0'0'129'16,"0"0"-42"-16,0 0 37 16,0 0-25-16,0 0-20 0,0 0-45 15,0 0-9-15,3-4-5 16,14-11-8-16,2-3 1 15,0-4-13-15,-2-3 3 16,-4 1-7-16,-4 0-2 16,-3-1 2-16,-3 3-1 15,0 4 0-15,-1 6 5 16,-2 6 5-16,0 5-4 16,0 1 29-16,0 0-26 15,0 26 5-15,0 21-9 16,0 13 22-16,0 10 40 15,0-4-16-15,0-4-26 16,0-3 16-16,0-6-34 16,6-9 2-16,5-8-8 0,-2-7-12 15,-1-10-24-15,2-8-44 16,-2-9-109-16,-1-2-283 16</inkml:trace>
  <inkml:trace contextRef="#ctx0" brushRef="#br0" timeOffset="21192.18">7083 8154 147 0,'0'0'844'15,"0"0"-826"-15,-6 78-10 0,-1-20 32 16,0 5 35-16,7-2-49 15,0-3 9-15,1-8-26 16,14-7-8-16,0-13 1 16,4-12-2-16,0-11-5 15,3-7 3-15,1-8 2 16,6-25 18-16,-1-9-4 16,-1-12-13-16,-9-5 7 15,-5-4-1-15,-10-5-7 16,-3 2 5-16,-9 9 5 15,-13 12 15-15,-8 12-25 16,0 13-8-16,-3 13 1 0,2 7-38 16,3 9-16-1,5 19-63-15,11 2-107 0,9-2-264 16</inkml:trace>
  <inkml:trace contextRef="#ctx0" brushRef="#br0" timeOffset="21928.24">7271 7819 771 0,'0'0'159'16,"0"0"-91"-16,0 0 33 15,0 0-24-15,0 0-47 16,0 0-7-16,-6-18-23 16,6 10-5-16,5 3 5 15,1 0 0-15,4 3 1 16,-4 0 17-16,3 2-17 16,0 0 16-16,3 0 5 0,0 7-5 15,-3 6 27-15,0 1-11 16,-6 0-11-16,-2 2-4 15,-1 0-12-15,0-1-3 16,0-3-3-16,0-3-12 16,0-3-5-16,2-1-25 15,10 1-20-15,12 1 28 16,4 0 6-16,3 0 16 16,-5-1 6-16,-8 1 4 15,-8-1 2-15,-7-4 10 16,-3 1 10-16,0-1 25 0,0 2-20 15,-12 4-1 1,-6 5-22-16,-7 2-2 0,1 7-25 16,9-3-82-16,15-5-210 15</inkml:trace>
  <inkml:trace contextRef="#ctx0" brushRef="#br0" timeOffset="22684.29">9433 8058 577 0,'0'0'237'0,"0"0"-162"16,0 0 41-16,0 0-40 16,0 0-61-16,-7 81 75 15,5-17-7-15,1 7-26 16,1-3-12-16,0-3-33 0,0-4 4 15,6-7-16 1,5-4-5-16,0-8-12 0,0-9-56 16,0-10-22-16,1-14-118 15,2-9-238-15</inkml:trace>
  <inkml:trace contextRef="#ctx0" brushRef="#br0" timeOffset="23040.08">9719 8136 687 0,'0'0'92'16,"-16"73"-59"-16,10-19 29 0,3 2 21 15,3-3-22-15,0-3-28 16,17-5 2-16,5-9-27 15,3-9-6-15,-1-11-4 16,-1-14-2-16,2-2 4 16,2-21 24-16,0-14 5 15,-2-12 8-15,-7-6-18 16,-9-7-6-16,-9 0 4 16,0 2-11-16,-18 10 10 15,-7 13 15-15,-2 15-29 16,0 16-2-16,-2 4-11 15,-2 19-46-15,6 15-22 0,4 4-62 16,13-4-72-16,8-9-289 16</inkml:trace>
  <inkml:trace contextRef="#ctx0" brushRef="#br0" timeOffset="23532.09">10045 7833 968 0,'0'0'122'0,"0"0"-103"15,0 0 34-15,0 0-9 16,0 0 34-16,0 0-14 0,19 92-47 15,-13-70-9 1,0-4-8-16,3-2-10 0,0-5-7 16,2 0-12-16,-1 1-5 15,3-1 33-15,-2 1-9 16,-1-3 10-16,-5-2 1 16,-2-1 7-16,-3-1 10 15,0 0-6-15,0 0-11 16,-2 1-2-16,-11-2-25 15,-4-1-11-15,-3-3-82 16,-1-2-175-16,6-21-462 16</inkml:trace>
  <inkml:trace contextRef="#ctx0" brushRef="#br0" timeOffset="23690.42">10084 7745 947 0,'0'0'94'0,"0"0"-54"16,0 0-5-16,0 0-35 16,0 0 0-16,98 12-1 15,-64-1-42-15,-5-2-213 16</inkml:trace>
  <inkml:trace contextRef="#ctx0" brushRef="#br0" timeOffset="27906.27">1690 11196 130 0,'0'0'464'0,"0"0"-361"16,0 0 9-16,0 0-6 15,0 0 14-15,0 0-27 16,0 0-6-16,6-67-49 16,-6 94-27-16,3 22 4 15,0 22 49-15,3 15 10 16,0 10-33-16,0 5-8 16,0-3-10-16,0-7-11 15,0-10-10-15,4-16-2 16,-2-13-26-16,4-9-3 0,1-10-50 15,-1-9-47 1,-2-14-95-16,-10-10-237 0</inkml:trace>
  <inkml:trace contextRef="#ctx0" brushRef="#br0" timeOffset="28145.02">1690 11493 910 0,'0'0'117'16,"0"0"-86"-16,0 0 30 15,0 0-11-15,0 0-49 16,0 0 39-16,128-10 20 16,-68 6-43-16,1-3 8 0,-6 0-25 15,-8 0-2-15,-7 3-3 16,-9-1-66-16,-4 3-74 15,-9-1-78-15,-9 2-341 16</inkml:trace>
  <inkml:trace contextRef="#ctx0" brushRef="#br0" timeOffset="28394.05">2075 11128 910 0,'0'0'32'15,"-9"79"4"-15,6-11 90 16,0 12-24-16,3 8-1 16,0 5-24-16,0-3-63 15,0-2-7-15,3-8-7 16,6-8-43-16,3-9-38 15,-2-7-100-15,1-13-387 16</inkml:trace>
  <inkml:trace contextRef="#ctx0" brushRef="#br0" timeOffset="29471.98">2530 11375 693 0,'0'0'173'15,"0"0"-65"-15,0 0 19 16,0 0-34-16,0 0 5 0,0 0-44 15,-9 0-37 1,15 0-17-16,13 0-24 0,8 6 24 16,7 0 3-16,5 0 4 15,0-2-14-15,-6 3-13 16,-3 3-55-16,-5-3-42 16,-4-2-91-16,-12-1-183 15</inkml:trace>
  <inkml:trace contextRef="#ctx0" brushRef="#br0" timeOffset="29652.31">2548 11628 840 0,'0'0'194'0,"0"0"-189"15,0 0-5-15,0 0 41 16,103 21-40-16,-53-15-1 15,0 3 0-15,-4 1-96 16,-9 0-253-16</inkml:trace>
  <inkml:trace contextRef="#ctx0" brushRef="#br0" timeOffset="31820.16">3204 11184 644 0,'0'0'128'16,"0"0"-119"-16,0 0 61 0,0 0 8 16,0 0-28-1,0 0 6-15,-1-32-24 0,1 26-14 16,-2-3 10-16,1 1-28 15,-1 0 23-15,-1 1 15 16,2 1-19-16,-2 2 13 16,-1 1-2-16,1 3-4 15,1 0 13-15,-1 0-39 16,0 13-1-16,3 19-13 16,-3 18 14-16,3 12 35 15,0 5-14-15,3 1-16 16,15-4 3-16,3-7-4 0,4-4-4 15,5-8 0 1,3-10-28-16,1-10 17 0,-2-11-21 16,-1-14-1-16,2-2 21 15,-2-29 2-15,-4-17 10 16,-5-11 2-16,-7-12 5 16,-14-8-10-16,-1-5 3 15,-20 1 0-15,-13 8 1 16,-5 14 10-16,-3 14 0 15,2 19 5-15,6 14-16 16,3 14-3-16,5 0-22 16,3 24-24-16,8 13-22 15,5 8-70-15,9-2-115 16,0-4-201-16</inkml:trace>
  <inkml:trace contextRef="#ctx0" brushRef="#br0" timeOffset="32165.1">3261 11437 929 0,'0'0'147'0,"0"0"-71"15,0 0 23-15,-8-72-63 16,8 58 26-16,0 4-50 16,11 4-9-16,8 6-3 15,7 0-1-15,8 6 1 16,2 9 0-16,-2 1-10 15,-1-2-4-15,0-3-37 16,-3-7-52-16,-5-4-84 16,-10 0-468-16</inkml:trace>
  <inkml:trace contextRef="#ctx0" brushRef="#br0" timeOffset="32501.88">3714 11540 1076 0,'0'0'51'16,"0"0"-48"-16,0 0-3 15,0 0 16-15,0 72-16 16,11-44 2-16,14-4-5 0,2-6-20 15,7-9 6 1,-4-9 15-16,-3 0-4 0,-6-22 6 16,-9-5 43-16,-11-10 2 15,-1-1 31-15,-20 4-27 16,-15 4-31-16,-4 10-12 16,-2 12-6-16,5 8-3 15,9 3-28-15,9 22-65 16,18 6-56-16,0-3-228 15</inkml:trace>
  <inkml:trace contextRef="#ctx0" brushRef="#br0" timeOffset="33973.81">4153 11341 518 0,'0'0'132'0,"0"0"-97"16,0 0 75-16,0 0 36 0,0 0-29 15,0 0-60 1,5 0-26-16,17 0-26 0,9 0 16 16,10 0-21-16,5 1 10 15,0 1-22-15,0 0-5 16,-10 0-75-16,-3-1-68 16,-8-1-100-16,-13 0-277 15</inkml:trace>
  <inkml:trace contextRef="#ctx0" brushRef="#br0" timeOffset="34234.58">4253 11203 499 0,'0'0'306'0,"0"0"-251"16,0 0 18-16,0 0 3 15,0 0-24-15,-1 104 13 16,1-50-28-16,0-1-33 16,0 1-8-16,7-2-30 15,8-5-207-15,2-11-217 16</inkml:trace>
  <inkml:trace contextRef="#ctx0" brushRef="#br0" timeOffset="34969.33">4872 10937 94 0,'0'0'535'15,"0"0"-439"-15,0 0 67 16,0 0-113-16,0 0-18 15,-37 104 67-15,29-34-48 16,5 6-3-16,3 3-29 16,0-8-17-16,8-10 2 15,17-8-4-15,2-17-5 16,7-9 4-16,2-15-35 0,2-12 16 16,1-12 5-16,-1-26 15 15,-4-15 6 1,-7-14-2-16,-10-9 6 0,-14-8 0 15,-3-2-2-15,-18 5-6 16,-15 10 15-16,-7 18 9 16,1 17 3-16,0 18-29 15,5 18 0-15,4 4-25 16,6 33-20-16,8 13 4 16,13 9-94-16,3 0-185 15</inkml:trace>
  <inkml:trace contextRef="#ctx0" brushRef="#br0" timeOffset="35277.11">4926 11346 808 0,'0'0'213'15,"0"0"-98"-15,0 0-45 16,0 0 7-16,33-81-33 0,-21 64-19 16,3 5-1-1,1 6-24-15,5 5 0 0,1 1-1 16,5 0-45-16,3 10-11 15,0 3-65-15,-2-5-159 16,-5 0-588-16</inkml:trace>
  <inkml:trace contextRef="#ctx0" brushRef="#br0" timeOffset="37122.28">5196 11537 454 0,'0'0'576'16,"0"0"-526"-16,0 0-12 16,0 0-38-16,0 0-1 15,0 0-1-15,42-80 4 16,-26 61-7-16,1 4 11 15,-8 6-2-15,-5 6 21 16,-4 3-18-16,0 0 11 16,0 0-17-16,0 13 16 15,0 11-17-15,-6 8 56 16,0 8-24-16,2 2 7 16,1-2-25-16,3-2-12 0,0-3-4 15,0-6-38-15,0-5-61 16,9-11-187-16</inkml:trace>
  <inkml:trace contextRef="#ctx0" brushRef="#br0" timeOffset="37985.51">5526 10961 32 0,'0'0'100'16,"0"0"-29"-16,0 0-12 15,0 0-55-15,0 0 162 16,0 0-26-16,0-60-37 16,0 50 22-16,0 2-16 0,0 6-16 15,0 2-5-15,7 0-40 16,4 10-28-16,11 19-15 15,9 16 2-15,8 12 50 16,0 6-9-16,-3 2-26 16,2-1 18-16,-5-6-40 15,-3-9 1-15,-7-6-1 16,-4-10 1-16,-10-10-3 16,-6-8-51-16,-3-9-78 15,0-6-52-15,-9-3-226 16</inkml:trace>
  <inkml:trace contextRef="#ctx0" brushRef="#br0" timeOffset="38242.01">5837 10824 724 0,'0'0'137'0,"0"0"-96"16,-43 96 77-16,21-41-2 16,-1 3-37-16,0 3-12 15,-3-1 12-15,1 0-57 16,4-2-5-16,2-5-17 0,5-7-6 16,5-6-9-1,9-8-74-15,0-11-83 0,12-13-230 16</inkml:trace>
  <inkml:trace contextRef="#ctx0" brushRef="#br0" timeOffset="38503.15">6036 11329 326 0,'0'0'704'0,"0"0"-677"16,0 0 89-16,0 0-11 15,0 0-29-15,0 0-49 16,22-11-24-16,-16 39 20 16,0 2-23-16,-1 8 3 15,1-1-8-15,1 3-42 16,-1 0-52-16,0-4-215 15</inkml:trace>
  <inkml:trace contextRef="#ctx0" brushRef="#br0" timeOffset="39125.11">6489 11164 744 0,'0'0'180'0,"0"0"-125"15,0 0 26-15,0 0-51 16,0 0 31-16,105 5-32 16,-56-2-27-16,-4-1-4 15,-2 3-13-15,-4-3-118 16,-12-2-154-16,-11 0-292 0</inkml:trace>
  <inkml:trace contextRef="#ctx0" brushRef="#br0" timeOffset="39312.3">6607 10982 185 0,'0'0'824'16,"0"0"-807"-16,0 0-15 15,-19 98 72-15,19-43-36 16,0 0-20-16,0 1-14 16,14-1-4-16,5-5-37 15,0-9-99-15,-2-15-284 16</inkml:trace>
  <inkml:trace contextRef="#ctx0" brushRef="#br0" timeOffset="39792.25">7074 10696 1038 0,'0'0'65'0,"0"0"-53"16,0 0-12 0,38 130 55-16,-12-55 4 0,3 0-6 15,-1 0-16-15,3-7-8 16,-2-6-22-16,-8-7-5 15,3-8-2-15,-7-9-38 16,-6-13-23-16,-5-15-149 16,-6-10-202-16</inkml:trace>
  <inkml:trace contextRef="#ctx0" brushRef="#br0" timeOffset="40736.04">7118 10647 332 0,'0'0'473'0,"0"0"-387"0,0 0 73 16,0 0-77-16,0 0-52 16,0 0-25-16,13 89 71 15,-4-29-19-15,3 9-40 16,3 5 17-16,0-2-15 15,4-3-15-15,1-6 20 16,2-7-21-16,2-6-1 16,3-10-2-16,-1-10-5 15,0-8 2-15,-4-11-19 16,1-9 22-16,0-2-14 16,0-12 15-16,1-13-1 15,1-11 0-15,-6-6 1 16,-5-7-2-16,-6-8 1 0,-8-6 0 15,0-8 0 1,-22-5 5-16,-7 0-5 0,-7 5 0 16,-4 16 3-16,-1 17 4 15,5 16-7-15,2 15-24 16,4 7 17-16,5 11-77 16,4 23-32-16,8 11-33 15,1 3-124-15,12-1-320 16</inkml:trace>
  <inkml:trace contextRef="#ctx0" brushRef="#br0" timeOffset="41058.56">7229 11061 1062 0,'0'0'103'15,"0"0"-58"-15,0 0-15 16,0 0-18-16,0 0 18 15,0 0-27-15,57-44 2 0,-34 44-5 16,2 0-8 0,-1 0-1-16,-2 2-61 0,-2 1-128 15,-4-1-225-15</inkml:trace>
  <inkml:trace contextRef="#ctx0" brushRef="#br0" timeOffset="41532.08">7644 11152 625 0,'0'0'153'0,"0"0"-139"16,0 0 33-16,0 0-2 15,0 0-17-15,0 0 20 16,62-34-26-16,-51 34 5 0,-2 0-4 15,0 0-22 1,-4 8 21-16,-2 5-4 0,1 1-4 16,-4 5 22-16,0 1-10 15,0 2 15-15,-7-3 6 16,-1 0-30-16,4-5 27 16,-1-5-22-16,5-4-1 15,0-2 1-15,0 0-17 16,0-2-6-16,0 4 1 15,11-3-50-15,5 0-27 16,5-2-95-16,3 0-462 16</inkml:trace>
  <inkml:trace contextRef="#ctx0" brushRef="#br0" timeOffset="42694.52">8056 10597 601 0,'0'0'91'16,"0"0"-27"-16,0 0 41 16,0 0-59-16,0 0 33 15,95 110-14-15,-66-48-11 16,-5 8 17-16,3 1-44 15,-2-3-3-15,-3-4-8 16,-2-8-7-16,-4-8-9 16,-1-8 0-16,-3-12-26 15,0-9-28-15,-3-13-126 0,-2-6-118 16</inkml:trace>
  <inkml:trace contextRef="#ctx0" brushRef="#br0" timeOffset="42942.82">8432 10667 611 0,'0'0'367'0,"0"0"-354"15,0 0 51-15,-64 118 68 16,35-54-71-16,0 3-16 0,-3-1 2 15,1-2-45 1,6-2 9-16,-2-4-11 0,6-6-43 16,3-4-27-16,-1-7-63 15,10-11-92-15,6-16-256 16</inkml:trace>
  <inkml:trace contextRef="#ctx0" brushRef="#br0" timeOffset="43346.14">8604 11115 831 0,'0'0'172'15,"0"0"-78"-15,0 0-8 16,0 0-50-16,0 0-13 16,0 0-17-16,16 0 6 15,-5 0-12-15,2 0 11 16,-1 0-9-16,-3 0-2 16,3 10 0-16,-3 1 2 15,-3 5 6-15,-2 4-8 16,-4 1 14-16,0 4-14 15,0-1 40-15,-6-1-16 0,-1-5-5 16,4-7 20 0,3-4-32-16,0-4 4 0,0-3-11 15,3 0-4-15,9 0 4 16,7 0-26-16,11-1-55 16,0-9-65-16,-8 4-479 15</inkml:trace>
  <inkml:trace contextRef="#ctx0" brushRef="#br0" timeOffset="47028.18">4810 11232 120 0,'0'0'41'0,"0"0"45"16,0 0 19-16,0 0-35 15,0 0-38-15,0 0-12 16,0 0-19-16,34-27 7 15,-31 23-8-15,0-1-44 0,1 1-56 16,-1-2-119-16</inkml:trace>
  <inkml:trace contextRef="#ctx0" brushRef="#br0" timeOffset="47674.51">4810 11232 540 0,'105'-104'101'0,"-105"99"-27"16,0-1 72 0,0 0-66-16,0 0 16 0,0 4-32 15,0-2-11-15,0 4 12 16,0 0-40-16,0 0 2 15,0 0-3-15,0 2-21 16,0 14-3-16,0 9 2 16,0 3 26-16,3 1 23 15,2 2-37-15,1-5-2 16,2-2-1-16,-1-6-2 16,-3-6-5-16,-1-8-4 15,0-4-18-15,-1 0 17 16,-2 0-18-16,0 0 19 0,0-5 0 15,0-10-9 1,0 1 1-16,0-1 2 0,0 2 6 16,0 3 0-16,0 4 3 15,0 3-3-15,-2 2 7 16,2 1 4-16,-1 0-9 16,1 0-2-16,-2 0-5 15,1 0-3-15,1 0-2 16,0 1 10-16,0 5 0 15,0-2 9-15,0 2-9 16,0-3 0-16,0 0-2 16,6-3-8-16,0 0 6 0,0 1 4 15,4-1 0 1,4 0 9-16,2 0-3 0,-1 0-6 16,4 0 1-16,-2-4-7 15,-4 1 6-15,-1 2-10 16,-6-1-10-16,-4 2-51 15,-2 0 5-15,0 0-37 16,0 0-62-16,0 0-18 16,0 0-72-16,0 0-124 15</inkml:trace>
  <inkml:trace contextRef="#ctx0" brushRef="#br0" timeOffset="47893.95">5093 11154 447 0,'0'0'99'15,"0"0"33"-15,0 0-24 0,0 0-23 16,0 0 36 0,0 0-33-16,0-25-25 0,0 25-9 15,0 0-39-15,-3 12 1 16,-1 11 2-16,-1 5 19 16,2 1 24-16,2 2-46 15,1-3-3-15,0-1-12 16,0-2-15-16,0-2-36 15,4-9-138-15,1-8-438 16</inkml:trace>
  <inkml:trace contextRef="#ctx0" brushRef="#br0" timeOffset="48881.39">7282 10931 257 0,'0'0'139'16,"0"0"-76"-16,0 0-42 16,0 0 39-16,0 0 112 15,0 0-95-15,4-21-32 0,-4 19-1 16,0 0 17 0,0 1-18-16,0-1 18 0,0 2-16 15,0 0-11-15,0 0 10 16,0 0-29-16,0 0-3 15,3 7-12-15,2 9 9 16,-1 5 4-16,4 3 19 16,-2 2-23-16,1-2 13 15,-1-2-22-15,0-1 0 16,0-9-1-16,3 0 5 16,-3-6-8-16,-3-4-23 15,0-2-30-15,-2 0 2 16,2 0-68-16,-1-11-71 0,-2 1-160 15</inkml:trace>
  <inkml:trace contextRef="#ctx0" brushRef="#br0" timeOffset="49068.68">7362 11033 101 0,'0'0'501'16,"0"0"-385"-16,0 0 17 16,0 0-53-16,0 0-18 15,0 0 15-15,0-4-40 16,8 4-17-16,2 0-13 15,7 0 2-15,-3 0-17 16,-3 0 8-16,1 0-61 16,-3 0-33-16,-5 0-81 0,-2 0-79 15,-2 0-42 1</inkml:trace>
  <inkml:trace contextRef="#ctx0" brushRef="#br0" timeOffset="49265.25">7362 11033 78 0,'96'-98'435'16,"-96"96"-327"-16,0 2 17 15,0 0-9-15,0 0-57 16,0 6-10-16,0 10-30 16,0 8 51-16,0 2-20 15,0 0-43-15,0 0-5 16,0-3-2-16,1-2-28 15,1-3-94-15,-2-5-174 0</inkml:trace>
  <inkml:trace contextRef="#ctx0" brushRef="#br0" timeOffset="50486.14">7276 11022 415 0,'0'0'65'0,"0"0"20"0,0 0 59 16,0 0-20-16,0 0-9 16,0 0-25-16,0 3-64 15,0-3-3-15,0 0-7 16,0 0 15-16,0 0 15 16,0 0-22-16,0 0 28 15,0-10-15-15,0-1-31 16,6-2 20-16,7 3-25 15,-2 2 0-15,5 2-1 16,-1 4 4-16,4 2-4 16,2 0 0-16,3 6 1 15,0 8-4-15,0-1 8 0,-6 0-5 16,-2-5 0 0,-7-2 8-16,-4-3-8 0,-4-3 0 15,-1 0 6-15,0 0 11 16,0 0-7-16,0 0 4 15,0 0-10-15,0 0-4 16,-1 0-11-16,-1 0-36 16,1 0-34-16,1 0 20 15,-2 0-34-15,-1 0 0 16,0 0 30-16,0 0 45 16,-3 0 20-16,-4 0 4 15,1 0 27-15,-3-3 51 16,-3 0-23-16,0 2-13 0,3-1 8 15,0 1-35 1,0 1 13-16,0 0-17 0,5 0-10 16,-1 0-4-16,2 0-1 15,-1 0 0-15,1 0-3 16,0 0 6-16,1 0-9 16,1 1-3-16,-2 5-84 15,3-1-60-15,2-5-225 16</inkml:trace>
  <inkml:trace contextRef="#ctx0" brushRef="#br0" timeOffset="50778.51">7297 11046 694 0,'0'0'122'15,"0"0"-110"-15,0 0 52 16,0 0 15-16,0 0 11 16,0 0-49-16,-21-11-29 15,24 11-12-15,10 0 7 16,2 0 9-16,3 0 12 16,4 0-22-16,-2 0 25 15,1 2-30-15,-3 5 3 16,-2-1 1-16,-2-2-5 15,-3-1 0-15,-5-2-74 0,-3-1-180 16,-3 0-400-16</inkml:trace>
  <inkml:trace contextRef="#ctx0" brushRef="#br0" timeOffset="52638.17">4838 11262 128 0,'0'0'208'0,"0"0"-122"15,0 0-2-15,0 0 20 0,0 0-15 16,0 0-4-16,-9-2-13 16,7 0 13-16,1 2-13 15,-1 0-21-15,2-2 17 16,0-1-22-16,0 2-2 15,0-2 3-15,0 0-41 16,0 0-4-16,0 1-2 16,8-3-7-16,-2 2-7 15,9 0 14-15,-2 3 0 16,5-1-1-16,2 1 3 16,2 0-3-16,2 0 1 15,-3 3 0-15,4 4-4 16,-1 0 4-16,-3 0 0 0,-6-2-1 15,1 2 7 1,-5-3-6-16,-1-1 0 0,-1-2 1 16,-3-1-7-16,0 0 6 15,0 0 0-15,-1 0-5 16,-4 0 2-16,2 0 3 16,-2 0 0-16,-1 0 2 15,0 0 4-15,0 0-6 16,0 0 0-16,0 0-4 15,-4 0-12-15,-5 0 16 16,-3 0 0-16,-4 0 7 16,-1 0-16-16,-4 0 9 15,1 0 0-15,1 0-3 16,0 0 12-16,4-1-9 0,0-6 0 16,5 0 1-16,-2-2-6 15,3-1 5-15,3 0 0 16,3 2-2-16,0 1 1 15,3 0 1-15,0 3 0 16,0 0 0-16,0 4-5 16,0 0 5-16,0 0 0 15,0 0-3-15,0 0-29 16,0 0-6-16,3 0 17 16,6 8 19-16,3 0-6 15,0 2 8-15,-2 0 0 16,2-4-2-16,-4-1 11 15,-2-1-9-15,-3-2 4 0,-2 1 0 16,-1-2 9-16,0 1-13 16,0-2-2-16,0 2-4 15,-4-2 12-15,-10 0-6 16,1 0 1-16,-2 0 7 16,-3 0-11-16,3 0 4 15,0 0-1-15,3 0 1 16,-1 0 8-16,7 0-9 15,3 0 0-15,1 0 1 16,2-2-8-16,0 2 7 16,0 0 0-16,0 0-1 15,0 0 7-15,0 0-7 16,0 0 1-16,0 0-3 16,0 0-5-16,0 0 3 0,0 0-17 15,8-2 14-15,2 2 7 16,7-1 1-16,0 1 23 15,3 0-22-15,2 0 14 16,-1 0-15-16,2 0 0 16,-4 0-2-16,0 0 9 15,-4 0-7-15,0 1 0 16,-4 1 6-16,-5 2-9 16,-2-2 3-16,-1 0-7 15,0 1 1-15,-3 1-31 16,0-1 19-16,1 0-42 0,-1-2-71 15,0-1-94 1</inkml:trace>
  <inkml:trace contextRef="#ctx0" brushRef="#br0" timeOffset="53067.12">4835 11264 371 0,'0'0'140'16,"0"0"-14"-16,0 0-33 15,0 0-30-15,0 0 17 16,0 0-18-16,49-12-4 16,-37 10 1-16,0 0-28 15,0 0 9-15,6 2-8 16,1 0-21-16,5 0 15 15,-4 0-26-15,-1 2 0 0,0 3-1 16,-5 0 6-16,-2 2-12 16,4-3-9-16,-1-3-100 15,0-1-115-15,-3 0-528 16</inkml:trace>
  <inkml:trace contextRef="#ctx0" brushRef="#br0" timeOffset="78594.42">2684 9119 583 0,'0'0'103'0,"0"0"-31"16,0 0-28-16,0 0 45 15,0 0-16-15,0 0 1 16,0 0-10-16,6 15-57 16,1 16-4-16,2 18 61 15,0 19-25-15,3 18 9 16,-3 13-18-16,0 5-2 0,0 5 9 16,1-6-34-1,1-3 16-15,-4-5 3 0,2-11-20 16,-3-4 21-16,0-10-21 15,0-9-1-15,-3-6 5 16,4-10 4-16,-4-6-7 16,2-5-3-16,-2-13 4 15,-2-8-15-15,1-9-12 16,-2-4-43-16,0-4 3 16,0-30-78-16,0-19-216 15</inkml:trace>
  <inkml:trace contextRef="#ctx0" brushRef="#br0" timeOffset="79194.45">2642 9042 534 0,'0'0'117'16,"0"0"16"-16,0 0-26 15,0 0-34-15,0 126 84 16,-8-61-80-16,-5 4-14 16,4-4-18-16,4-10-40 15,5-9-1-15,0-19-4 16,0-16-4-16,2-9 3 15,7-2-49-15,7-29 40 16,2-18 4-16,3-17-8 16,-1-5-18-16,-4 4-12 15,-4 12 11-15,-2 14 26 0,-4 15 14 16,-4 14 3-16,-2 10 23 16,3 5-25-16,1 22-5 15,8 16-3-15,3 12 24 16,6 6 7-16,2 3-28 15,2-7 2-15,0-10-5 16,-4-12 6-16,-9-15-5 16,-9-10-1-16,-3-7-4 15,0-3 3-15,-15 0-145 16,-7-10-476-16</inkml:trace>
  <inkml:trace contextRef="#ctx0" brushRef="#br0" timeOffset="80124.03">2894 10458 179 0,'0'0'245'0,"0"0"-120"16,0 0 30-16,0 0-19 16,0 0-9-16,0 0-23 15,-46-22-26-15,46 22 13 16,0 0-35-16,0 0-30 0,0 0-26 16,10 0-11-1,20 0 11-15,15 0 4 0,24 0 8 16,17 3 5-1,11-3-17-15,9 0 0 0,0 0 0 16,4 1 9-16,-1 1-9 16,0-2 0-16,1 0 5 15,-7 0-8-15,-7 0 3 16,-5 0 0-16,-9-2-5 16,-6-2-1-16,-6 1-19 15,-12 2-26-15,-13-1-70 16,-17 2-114-16,-16 0-170 15</inkml:trace>
  <inkml:trace contextRef="#ctx0" brushRef="#br0" timeOffset="80642.2">4498 10363 624 0,'0'0'126'0,"0"0"-88"15,0 0 67-15,-87-51 18 16,56 40-57-16,1 0 22 16,2 5-18-16,7 2-41 15,6 2 29-15,9 2-33 16,6 0-15-16,0 0-10 15,3 0-31-15,18 4 9 16,7 14 20-16,5 0 4 16,3 3 5-16,-5 1-7 15,-4 1 1-15,-7-2-1 0,-7-3 13 16,-7-2-7-16,-6-2 11 16,0 3-9-16,-3 3 25 15,-18 3-28-15,-6 5-3 16,-4-3-2-16,7 3-101 15,6-7-79-15,15-5-385 16</inkml:trace>
  <inkml:trace contextRef="#ctx0" brushRef="#br0" timeOffset="82458.47">4914 10226 609 0,'0'0'101'0,"0"0"-27"15,0 0 23-15,0 0-32 0,0 0-28 16,0 0 23-16,-12 113 23 15,8-65-40-15,4 1-30 16,0-4 1-16,0-3-14 16,10-10 0-16,8-8-3 15,3-10-24-15,0-7 26 16,4-7-6-16,2-3-14 16,4-25 15-16,-1-12-23 15,-6-6 17-15,-3-5 3 16,-6 2 16-16,-11-1-7 15,-4 5 13-15,-1 3-11 16,-18 8 33-16,-6 5-15 16,-3 11-13-16,0 8-7 0,1 8-20 15,0 2 6-15,5 12-44 16,5 16-135-16,6 2-99 16</inkml:trace>
  <inkml:trace contextRef="#ctx0" brushRef="#br0" timeOffset="82713.55">4920 10380 800 0,'0'0'150'0,"0"0"-147"0,0 0 24 15,0 0-4-15,0 0-16 16,0 0 22-16,100 0 16 16,-69 0-44-16,-4 0 10 15,-3 0-10-15,-9 0-1 16,1 0-21-16,-10-2-196 16,-6-5-372-16</inkml:trace>
  <inkml:trace contextRef="#ctx0" brushRef="#br0" timeOffset="83164.42">5257 10503 820 0,'0'0'102'16,"0"0"-91"-16,0 0-11 16,0 0 30-16,0 0-30 15,53-78 16-15,-46 74-12 16,-7 4 11-16,0 0 17 16,0 0-25-16,0 15 10 15,0 12 2-15,0 10 52 16,-10 4-13-16,-1-1-21 15,5-3-12-15,4-7-25 16,2-6-5-16,0-11-66 16,0-13-238-16</inkml:trace>
  <inkml:trace contextRef="#ctx0" brushRef="#br0" timeOffset="85014.01">2100 9183 450 0,'0'0'95'0,"0"0"-44"0,0 0 40 16,0 0 15-16,0 0-38 15,0 0-1-15,12-17 22 16,-12 17-34-16,0 0 7 15,0 0-15-15,0 17-44 16,-4 11-3-16,-2 15 38 16,0 8-14-16,1 2-11 15,5-1-9-15,0-4-4 16,5-7 0-16,7-8 1 16,7-10-6-16,5-8-9 0,0-10-19 15,0-5 28 1,4 0-4-16,-1-20 9 0,-2-14-2 15,-1-9 11-15,-9-10-6 16,-2-7-3-16,-8-2 6 16,-5 3 2-16,0 8-5 15,0 12-2-15,-15 12 5 16,2 8 1-16,-5 11 9 16,6 8-16-16,-3 0-34 15,0 5 17-15,-1 12-20 16,4 8-14-16,1 4-22 15,8 0-133-15,3-6-77 16</inkml:trace>
  <inkml:trace contextRef="#ctx0" brushRef="#br0" timeOffset="85480.57">2099 9428 26 0,'0'0'625'16,"0"0"-603"-16,0 0 27 15,0 0 43-15,0 0-34 16,0 0 3-16,33-65-20 0,-29 63-2 16,-2 2-13-16,6 0-20 15,0 0 15-15,4 0-19 16,6 0-2-16,1 0-4 16,1 0-78-16,-1 0-82 15,2 0-232-15</inkml:trace>
  <inkml:trace contextRef="#ctx0" brushRef="#br0" timeOffset="86080.96">2436 9422 321 0,'0'0'129'16,"0"0"-52"-16,0 0 5 15,0 0-7-15,0 0-25 16,0 0 8-16,-3 0-16 16,3 0-26-16,0 0 12 15,0 0-9-15,0 0-4 0,0 0 13 16,0 0-27-16,0 0 8 16,0 10-1-16,0 0-7 15,0-1 17-15,0 4-6 16,0-1-9-16,0 1 31 15,0 2-29-15,0-3 8 16,0 1-6-16,0 0-2 16,0-2 1-16,0-1-6 15,3-2 0-15,3-1-2 16,6-4-14-16,-3-3-7 16,0 0 3-16,4 0 14 15,-2-10 6-15,2-8 17 0,-4-6-15 16,-3-4 22-16,-6-1-16 15,0 4 10-15,0 3-3 16,-6 7-9-16,-7 8 5 16,1 4-11-16,-3 3-49 15,1 0-5-15,2 18-78 16,-1 2-87-16,7-3-243 16</inkml:trace>
  <inkml:trace contextRef="#ctx0" brushRef="#br0" timeOffset="88511.56">2451 9468 531 0,'0'0'117'0,"0"0"-18"15,0 0-2-15,0 0-12 16,0 0 20-16,0 0-51 15,-18 0-16-15,18 0-21 16,0-1-13-16,0-6 7 16,0 0-8-16,0-2-2 0,3 0 6 15,0-4-3-15,5 3 6 16,-1-2-10-16,0 4 4 16,1-1-9-16,1 2 5 15,-2 3 0-15,-1 3 6 16,-4 1-5-16,-1 0-1 15,2 0 0-15,0 8 4 16,2 3-4-16,-1 1 5 16,0 1-5-16,-1 0 15 15,-3 2-11-15,0 2 0 16,0-1 9-16,0 6-10 16,-4 1 17-16,-6-1-13 0,1 2 1 15,-2-3 8 1,1 1-12-16,2-3-4 0,2-2 0 15,3-3 8-15,2-3-9 16,-1-3 1-16,2-4 0 16,0-3-5-16,0-1 4 15,0 2 1-15,8-1-1 16,4-1-4-16,4 0 5 16,1 0 6-16,-1 0-5 15,1 0 2-15,-4 0-3 16,-4 0-3-16,-3 0 2 15,-3 0-9-15,1 0 8 16,-4 0 2-16,0 0 0 16,0 0-7-16,0 0 15 0,0 0-8 15,-7 0 20-15,4 0-19 16,-3 0 19-16,0 0-16 16,-2 0 0-16,-2 0 0 15,1 0-4-15,1 0 0 16,-3 0-3-16,3 0 3 15,-1 0-5-15,-1-1 5 16,4-1-5-16,-3-1-1 16,3 1-7-16,0 1 13 15,-3-1-1-15,9-3-2 16,0 3-4-16,0-4 7 16,0-1-21-16,0 0 16 15,-3-3-5-15,0 0 10 0,0 0 0 16,0 1 6-16,0-4-10 15,1 0 4-15,1 0-1 16,1-1-8-16,0 2 0 16,0 3 9-16,0-2-2 15,0 1-16-15,0 1 15 16,0-1-1-16,0 1 4 16,0-2-3-16,0 3 8 15,0 0-5-15,0-1 0 16,0 1-6-16,1 1 6 15,-1 0 0-15,0 0 1 0,0 3 2 16,0-4 2 0,0 1-2-16,-3-1-3 0,-5 1 9 15,0 1-1-15,-1 2-7 16,3 2-1-16,3 2 0 16,-1 0 0-16,4 0-13 15,-3 2-14-15,3 12-51 16,0 6-37-16,0 1-90 15,0-1-389-15</inkml:trace>
  <inkml:trace contextRef="#ctx0" brushRef="#br0" timeOffset="89771.4">3430 9269 92 0,'0'0'132'0,"0"0"-130"16,0 0 10-16,0 0 13 16,0 0-9-16,0 0 43 15,-9 0 17-15,7 0-17 16,1-2-13-16,-1 0-38 0,-1 0-8 16,0 0-16-16,3-1-47 15,-3 2-34-15,0-2-12 16,-1 0-24-16,4 0 62 15,-3-1 63-15,0 0-3 16</inkml:trace>
  <inkml:trace contextRef="#ctx0" brushRef="#br0" timeOffset="91337.5">3430 9269 38 0,'-45'-36'61'0,"45"36"-4"16,0-2 13-16,0 1 4 16,0 1 21-16,0-2-17 15,0 2-6-15,0 0-1 16,0 0-8-16,0 0 11 15,0 0-19-15,0 0-11 16,0 0 13-16,0 0-23 16,0 0 6-16,0 0-7 0,0 0-24 15,0 0 18-15,0 0-24 16,0 0-1-16,0 0-3 16,0 0 1-16,0 5 0 15,0 5 10-15,0 2 4 16,0 4 13-16,0 1-18 15,0 1-8-15,0 2 12 16,0 1-9-16,0 0-4 16,0 1 11-16,0 1-8 15,0 0 9-15,0-1-5 16,-2-1-5-16,1 1 3 16,1-2 3-16,0-4-7 0,0 3-1 15,0-3 9-15,0 2-10 16,0 0 1-16,0 0 0 15,0 0 5-15,0 1-1 16,0 1-4-16,0-2 5 16,0 0 3-16,0 2-5 15,0-2-3-15,1 3 0 16,1-4-3-16,-1 0 7 16,1 0-4-16,-1-1 0 15,1-1 7-15,-1 0-11 16,2 2 4-16,-1 1 0 15,1 0 1-15,-3 2 0 16,4-1-1-16,-1-3 0 0,-3 0 9 16,3-1-12-1,0 0 3-15,-1-1 0 0,2 0 0 16,-2 2 4-16,2-3-4 16,1 4 0-16,0-1 7 15,0 1-5-15,1-2-2 16,0-1 1-16,3 0-5 15,0 0 8-15,-2 1-4 16,1-1 0-16,1 0 6 16,1-1-7-16,1 0 1 15,-1-1 0-15,2-2-2 16,3 0 3-16,-2-3-1 0,1 0 1 16,-1-3 9-1,1 1-7-15,-4-1-3 0,2-3 0 16,-3 1-2-16,4-2 3 15,-4 0-1-15,0 0 0 16,-1 0 2-16,2 0-6 16,1 0 4-16,-1 0 0 15,0 0-4-15,1 0-1 16,0-3 5-16,-1-5-2 16,0 2 0-16,-2-5-3 15,2-3 5-15,-1 0 0 16,-1-3 0-16,-2 1 1 15,-1-4-1-15,0 1 0 16,-2-1 5-16,0-1-5 16,3-1 0-16,-3-1 1 0,0 3-7 15,0-1 11-15,1 2-5 16,-4-1 0-16,0-2 6 16,0 1-7-16,0-1 1 15,0-1 0-15,0-1-8 16,0-1 9-16,-2-2-1 15,-1 0 0-15,-2-1 3 16,2 3-6-16,0-1 3 16,0 2 0-16,0 5-4 15,1-1 1-15,-1 2 3 16,0 2 0-16,-1 2-1 16,0 0-3-16,-1 0 4 0,2-2 0 15,-1-1-7 1,-1 0 8-16,-1 1-1 0,2-3 0 15,1-1-12-15,0 2 8 16,0-1 4-16,-2 1 0 16,1 1-10-16,-1 2 9 15,1-1 0-15,-2-1-7 16,0 2-10-16,3-1 16 16,-3 1-3-16,1 1-8 15,-2-1 12-15,0 4-6 16,-1-2 7-16,-1 4 0 15,2 0-7-15,-1 1 1 16,1 2-2-16,-1-1 6 16,0-1-9-16,0 2 9 15,2-1 2-15,0 0 0 0,0 2-6 16,-3 2 3-16,3 1-15 16,2 0 12-16,-4-1-3 15,5 2 6-15,-4-3 1 16,2 0-4-16,-1-1-4 15,0 1 9-15,0 1 1 16,-2 1 0-16,0-1-8 16,2 2 1-16,-2-2 6 15,1 3-4-15,0-2 7 16,1 2-8-16,-2 0 5 16,5 0-2-16,-4 0-1 15,1 0-10-15,0 3 14 0,-3 5-1 16,-1 1 2-16,2-2-5 15,-1 0 4-15,6 1 0 16,-2 4 14-16,0 2-13 16,3 4 13-16,2 3-10 15,0 2-4-15,0 3-10 16,0 0-52-16,6-2-83 16,0-3-321-16</inkml:trace>
  <inkml:trace contextRef="#ctx0" brushRef="#br0" timeOffset="92479.76">3549 9574 213 0,'0'0'110'15,"0"0"22"-15,0 0-19 16,0 0-31-16,0 0-22 0,0 0-9 16,-9-3 9-16,9 3-29 15,0 0-21-15,0 0 5 16,0 0-13-16,0 9 9 16,0 5 25-16,0 3-12 15,0 3 16-15,0-1-23 16,0 3 2-16,0 1 0 15,3 1-18-15,0 2 12 16,-3-1 4-16,3 0-11 16,2 1 8-16,-1 1-9 15,-1-1-5-15,1-3 10 16,1 1-6-16,1-1-2 16,0-4 4-16,1 0-2 15,2-4 3-15,-1-4-7 0,-2 1 0 16,2-4-7-16,-3-3 10 15,-2-1-3-15,0-1 0 16,0 1-7-16,3-2 6 16,-1 0-2-16,0 0 0 15,1-2 2-15,-1 0-23 16,1 0 24-16,0 0-3 16,4 0 9-16,-4 0 1 15,2-4-7-15,-2-5-6 16,0 1 0-16,1-2-1 15,-1-4 7-15,-3-4-1 16,3-1 2-16,0-4-5 16,-4-2 2-16,-1-1-8 0,-1 1 8 15,0 0-10-15,0-1 10 16,0 2-5-16,-6 0 2 16,0 1 1-16,0 0 1 15,0-1-13-15,-1 0 14 16,1 1-21-16,0 2 8 15,1 2 14-15,-1 3-3 16,-1 2 0-16,-1 1 4 16,1 1-10-16,-1 3 4 15,0 0-11-15,0 0 14 16,5-1 0-16,-3 1-5 16,3 2 7-16,1 3-6 0,-1 1 7 15,0 1 4 1,1 2-1-16,-3 0 0 0,2 0 6 15,-1 0-9-15,-1-1 0 16,2 1-5-16,-3 0 5 16,3 0 0-16,-1 0-6 15,-2 0-2-15,1 0-3 16,-1 9-24-16,2 2 4 16,1 3-78-16,3 1-92 15,0-1-128-15</inkml:trace>
  <inkml:trace contextRef="#ctx0" brushRef="#br0" timeOffset="93199.19">3631 9679 109 0,'0'0'274'0,"0"0"-244"15,0 0 36-15,0 0 29 16,0 0-6-16,0 0-5 15,-8 0-35-15,8 0-19 16,0 5-6-16,0 6-15 16,0 6 32-16,0 2-16 0,2-3-17 15,4 3 20-15,0-2-14 16,2 0-11-16,-1-2 6 16,0-1-6-16,1-3-3 15,-2-3 0-15,0-2 2 16,1-5-4-16,-4-1 2 15,0 0-5-15,-3 0-1 16,2 0 12-16,-2 0 2 16,0 0 15-16,0-7-1 15,0-6-1-15,0-3-21 16,0 0 0-16,0-4 6 16,0 2-3-16,0-1-3 0,0 4 1 15,0 2 6-15,0 3 1 16,-5 3 6-16,-1 5-1 15,2 0 9-15,-2 2-20 16,3 0-2-16,0 0 0 16,0 0-15-16,0 7 4 15,0 6-55-15,1-1-77 16,2-1-125-16</inkml:trace>
  <inkml:trace contextRef="#ctx0" brushRef="#br0" timeOffset="94585.6">3689 10181 89 0,'0'0'293'15,"0"0"-230"-15,0 0 26 16,0 0-9-16,0 0-7 16,0 0-11-16,5-10-1 15,-5 4-3-15,0-2-36 16,0 0 17-16,-8-1-7 15,-5-2-4-15,2 1 23 16,-5 1-38-16,-2 1-2 0,2 2 1 16,-4-1-6-16,7 1 1 15,1 2 21-15,4 1-25 16,3 1 19-16,0-1-21 16,5 0 1-16,0 0-4 15,0 1-3-15,0 1 5 16,0-3-3-16,10-1-16 15,5-2 18-15,3-2-14 16,3 0-18-16,0-2 21 16,3 2-17-16,-3 1 6 15,3 0 12-15,-5 1-20 16,2 1 19-16,-8 3-24 0,-2 1 19 16,-4 2 17-1,-7 0-16-15,0 0 16 0,0 0 9 16,0 0-5-16,0 0 33 15,-7-2-5-15,-4-1-17 16,-2 1 22-16,-8-3-36 16,-1 1 22-16,-2-2-10 15,4 2-10-15,1 1 23 16,4-2-13-16,2 2-13 16,5 0 0-16,5-1 1 15,0 2-4-15,3-2-2 16,0 1-30-16,0 0 25 15,0 0-23-15,0-1-2 16,0-2-1-16,8-2-11 16,-1 0 17-16,3 0 14 0,-2 1-23 15,-2-1 31 1,0 3 5-16,-6 2 3 0,0-1 16 16,0-1 8-16,0 0 19 15,-9-3 5-15,-2 1-20 16,-5 1 10-16,4-2-12 15,-1 3-8-15,5 1 14 16,4 3-21-16,4-3 0 16,0 3-11-16,0 0-11 15,1-1-32-15,13-1-51 16,14-1 15-16,5-1-37 16,0-2-130-16</inkml:trace>
  <inkml:trace contextRef="#ctx0" brushRef="#br0" timeOffset="104567.51">14148 7388 308 0,'0'0'255'0,"0"0"-173"0,0 0 23 15,0 0-28-15,0 0-15 16,0 0-27-16,0 0-6 16,0 37 16-16,10-3 19 15,5 10-4-15,9 9-18 16,4 10 5-16,2 6 3 16,4 4-28-16,-1 0 16 15,-3-4-20-15,0-5-16 16,-3-6 23-16,-4-6-14 15,-3-5-3-15,-2-8-4 16,-3-8-2-16,-2-10-2 0,-5-10 0 16,-4-6-43-16,-1-5-48 15,2-25-70-15,-4-21-293 16</inkml:trace>
  <inkml:trace contextRef="#ctx0" brushRef="#br0" timeOffset="104972.29">14492 7393 379 0,'0'0'256'16,"0"0"-192"-16,0 0 49 15,0 0 20-15,-65 93-37 16,42-41 5-16,-5 13-1 15,-4 8-33-15,0 5-10 16,-3 4-20-16,4-8-23 16,4-5 7-16,6-8-21 0,8-6 0 15,3-4 0-15,5-7-4 16,4-8-23-16,-1-5-49 16,2-11-104-16,0-15-225 15</inkml:trace>
  <inkml:trace contextRef="#ctx0" brushRef="#br0" timeOffset="106480.32">14710 8025 105 0,'0'0'12'15,"0"0"9"-15,0 0 34 16,0 0-1-16,0 0-3 0,0 0 2 16,0 0 2-16,1 0 12 15,-1 0-9-15,2 0-14 16,-2 0-10-16,0 0-16 16,0 0 14-16,0 0-2 15,0 0-7-15,0 0 7 16,0 0-4-16,0 0 4 15,0 0 14-15,0 0-2 16,0 0 24-16,0 0-7 16,0-1-17-16,0-1 12 15,0 2-16-15,0-1 4 16,0 1 1-16,0-2-23 0,0 2 7 16,0 0-9-1,0 0-18-15,0 2 0 0,0 17-22 16,3 10 22-16,8 6-2 15,-1 10 8-15,-1 2-4 16,-2 2 5-16,-1-1-2 16,-1 1 5-16,-5-3-10 15,0-4 0-15,0-3-2 16,0-7 7-16,-3-6-5 16,-2-10 11-16,2-8-6 15,-1-5 19-15,-1-1-4 16,1-2 29-16,-6 0 15 15,1-5-40-15,-4-8-9 16,2-3 0-16,0 1-13 16,2-2 4-16,-1 3-6 15,1 2-1-15,3 0-3 16,3 2-33-16,0 2 2 0,3-2-29 16,0-4-51-16,9-4-53 15,9-5-344-15</inkml:trace>
  <inkml:trace contextRef="#ctx0" brushRef="#br0" timeOffset="106698.33">14616 7824 684 0,'0'0'144'0,"0"0"-144"15,0 0-79-15,0 0-42 16,0 0-300-16</inkml:trace>
  <inkml:trace contextRef="#ctx0" brushRef="#br0" timeOffset="107334.08">15111 7736 173 0,'0'0'588'0,"0"0"-475"15,0 0 15-15,0 0-28 16,0 0-39-16,0 0-44 16,48 0 12-16,-13 2-9 15,2 0-20-15,-3 2 0 16,-6 2-78-16,-8 2-142 16,-7-2-171-16</inkml:trace>
  <inkml:trace contextRef="#ctx0" brushRef="#br0" timeOffset="107510.13">15067 7912 582 0,'0'0'260'0,"0"0"-219"16,0 0 77-16,0 0-32 15,128 24-62-15,-71-17-24 16,-4 0 0-16,-5-1-131 15,-12-5-611-15</inkml:trace>
  <inkml:trace contextRef="#ctx0" brushRef="#br0" timeOffset="108408.04">15942 7451 658 0,'0'0'126'16,"0"0"-105"-16,0 0 14 16,0 0 32-16,0 0 1 15,0 0-25-15,36 28-13 16,-33-27-18-16,0-1-8 15,-1 0 6-15,-2 0 3 16,0 0 9-16,0-1 25 16,-2-7-30-16,-7 0-14 15,-6-1-3-15,-1 6 2 16,-5-1 1-16,-1 4-1 16,-1 0 4-16,-2 0 12 0,0 10-15 15,-1 3 9 1,4 3-4-16,4 1-2 0,3 1-6 15,8 3 0-15,4 0 0 16,3 2-3-16,0-1 4 16,9 1-1-16,8 0 0 15,7-3 0-15,0-3-1 16,5 0-3-16,-3 2-1 16,0-2 0-16,-4 1 0 15,-5 2 5-15,-1 1 0 16,-4 2 2-16,-2 2-5 15,-5 1 5-15,-5 1-2 16,0-1 20-16,-5 0-10 16,-10-5 13-16,-2-3 7 15,0-5-3-15,-1-6 15 0,2-7-17 16,-2 0 3-16,1 0 0 16,1-7-25-16,1-6 3 15,3-1-6-15,5 2 0 16,1 1-8-16,3 5-14 15,1 0-16-15,2 0-30 16,0-2-100-16,5-4-337 16</inkml:trace>
  <inkml:trace contextRef="#ctx0" brushRef="#br0" timeOffset="108744.75">16032 7296 122 0,'0'0'414'0,"0"0"-284"0,0 0 13 15,0 0-24-15,0 0-13 16,0 0-24-16,-46 78-17 16,43-41-34-16,3 4-31 15,0 3-1-15,0-2-117 16,3-4-308-16</inkml:trace>
  <inkml:trace contextRef="#ctx0" brushRef="#br0" timeOffset="109082.83">15763 7893 839 0,'0'0'150'0,"0"0"-125"0,0 0-10 16,0 0 40-16,0 0-13 15,11 99-38-15,-3-64-4 16,3 3-48-16,0-3-199 16</inkml:trace>
  <inkml:trace contextRef="#ctx0" brushRef="#br0" timeOffset="110259.89">16305 7925 485 0,'0'0'205'0,"0"0"-173"16,0 0 75-16,0 0 5 16,0 0-31-16,0 0-28 15,0-16-31-15,0 16-3 16,0 0-15-16,0 0-1 15,0 0-4-15,0 0 1 16,0 0 0-16,0 0 12 16,0 0-8-16,0 0 5 15,0 0-3-15,0 0-3 16,0 0 9-16,0 0-8 16,0 0-2-16,0 0 0 0,0 0-1 15,0 0-1-15,0 0 0 16,0 0 4-16,0 0-9 15,0 0 5-15,0 0 0 16,0 0 0-16,0 0 5 16,0 0-4-16,0 0-1 15,0 0 4-15,0 0 0 16,0 0-4-16,0 0 1 16,0 0-1-16,0 0 2 15,0 0-2-15,0 0 0 16,0 0 2-16,0 0-2 15,3 0 0-15,-3 0 0 16,0 0-2-16,0 0 6 0,0 0-4 16,0 0 0-16,0 0 3 15,0 0-3-15,0 0 0 16,0 0 0-16,0 0-2 16,0 0 3-16,0 0-1 15,0 0 0-15,0 0 5 16,0 0 1-16,0 0-2 15,0 0 2-15,0 0 8 16,0 0-13-16,0 0 2 16,0 0 7-16,0 0-8 15,0 0 12-15,0 0-8 16,0 0-5-16,0 0-1 16,0 0 0-16,0 0 0 15,0 0-1-15,0 4-9 0,3 5 8 16,3 5 2-16,0 4 0 15,1 3-2-15,4 5 4 16,-4 4-2-16,-1 2 0 16,-1 3 2-16,-4 3-7 15,-1-3 5-15,0-2 0 16,0-2-1-16,0-7 1 16,-6-4 0-16,-1-6-1 15,1-6 1-15,-1-2-5 16,-1-5 5-16,2-1 0 15,-3 0 22-15,-1 0 11 16,-1 0 5-16,3-4-1 16,1-4-18-16,0-1 6 15,2-1-6-15,2 0-5 0,0 0 7 16,2 0-21-16,1 1-1 16,0-2-7-16,0 2-29 15,0-3-12-15,0-2-45 16,3-4-44-16,7-7-123 15,0-6-457-15</inkml:trace>
  <inkml:trace contextRef="#ctx0" brushRef="#br0" timeOffset="110463.13">16269 7714 865 0,'0'0'97'0,"0"0"-95"15,0 0-4-15,0 0-18 16,0 0-59-16,0 0-29 16,13 22-266-16</inkml:trace>
  <inkml:trace contextRef="#ctx0" brushRef="#br0" timeOffset="112592.08">14076 7213 235 0,'0'0'148'0,"0"0"-129"16,0 0 70-16,0 0 7 16,0 0-21-16,0 0 2 15,-3 15-23-15,3-15-10 16,-3 0-6-16,3 0-12 0,0 0 16 16,0 0 5-16,0 0 4 15,0 0 2-15,0 0-27 16,0 0-1-16,0 0-1 15,0 0-17-15,0 0 17 16,0 0-10-16,0-2 10 16,0-8-14-16,6-3-10 15,6-2 0-15,3-1 0 16,3 1 4-16,0-2-8 16,4 1 4-16,0 2 0 15,-4 1 0-15,0 4 5 16,-6 2-5-16,-3 3 0 15,-2 4 0-15,-2 0-5 16,3 0 2-16,2 12 3 16,5 8 3-16,0 2 0 0,3 1 0 15,2 0 0-15,2-1 2 16,0-5 0-16,0-4-1 16,-2-4-3-16,-1-6 17 15,-1-3-3-15,-3 0 18 16,1 0-1-16,-1-9-13 15,0-5 15-15,-3-5-15 16,-4-1-12-16,-4 0 1 16,-2 2-6-16,-2 1-4 15,0 6-4-15,0 4-26 16,0 5-16-16,0 2-46 16,-6 0-130-16,-5 6-596 0</inkml:trace>
  <inkml:trace contextRef="#ctx0" brushRef="#br0" timeOffset="117763.09">16763 7203 597 0,'0'0'106'16,"0"0"26"-16,0 0 6 15,0 0-35-15,0 0-79 0,0 0-21 16,15 72 28 0,9-6 38-16,3 13-7 0,3 2-24 15,0 1-11-15,-1-6-9 16,-2-8-13-16,-3-6-5 16,-3-9 0-16,-8-10-6 15,-2-11-15-15,-6-7-50 16,-3-14-49-16,-2-11-94 15,0-4-221-15</inkml:trace>
  <inkml:trace contextRef="#ctx0" brushRef="#br0" timeOffset="118022.11">17066 7226 785 0,'0'0'81'0,"0"0"-75"15,-36 80 137-15,3-12-18 16,-6 15-4-16,-4 8-22 16,6-1-49-16,4-4-15 15,9-9-35-15,11-11-3 16,4-8-4-16,9-9-49 15,0-8-43-15,12-14-134 16,17-22-458-16</inkml:trace>
  <inkml:trace contextRef="#ctx0" brushRef="#br0" timeOffset="118488.5">17470 7826 962 0,'0'0'110'0,"0"0"-70"16,0 0-17-16,0 0-10 16,0 0 49-16,0 99-8 15,2-55-16-15,-1 3-15 16,2 0 3-16,1-6-6 15,-4-2-14-15,0-8 18 16,0-12-10-16,0-6 16 16,0-10-4-16,-7-1-20 0,-3-2 18 15,-9 0-10-15,-4-14-5 16,-1-5-9-16,2-3-54 16,8-3-34-16,8-6-50 15,6-4-191-15,2-3-531 16</inkml:trace>
  <inkml:trace contextRef="#ctx0" brushRef="#br0" timeOffset="118652.14">17397 7552 1143 0,'0'0'0'0,"0"0"-48"15,0 0-91-15,0 0-129 16,0 0-298-16</inkml:trace>
  <inkml:trace contextRef="#ctx0" brushRef="#br0" timeOffset="120221.13">17882 7471 38 0,'0'0'577'0,"0"0"-474"16,0 0 6-16,0 0 16 15,0 0-31-15,0 0-11 16,-12-7-10-16,12 7-29 16,0 0 1-16,0 0-45 15,0 0-12-15,0 0-26 16,3 0-51-16,6 4-72 16,0 8-46-16,-5 1-237 15</inkml:trace>
  <inkml:trace contextRef="#ctx0" brushRef="#br0" timeOffset="120431.15">17957 7777 893 0,'0'0'228'15,"0"0"-216"-15,0 0-11 16,0 0 5-16,0 0-9 16,9 81 3-16,-9-47-95 15,0-4-216-15</inkml:trace>
  <inkml:trace contextRef="#ctx0" brushRef="#br0" timeOffset="141179.14">14285 9402 51 0,'0'0'2'0,"0"0"-4"16,0 0-5-16,0 0 2 0,0 0-34 15</inkml:trace>
  <inkml:trace contextRef="#ctx0" brushRef="#br0" timeOffset="141238.5">14285 9402 6 0,'-3'4'0'0,"3"3"-6"16</inkml:trace>
  <inkml:trace contextRef="#ctx0" brushRef="#br0" timeOffset="141994.5">14216 9334 376 0,'0'0'94'15,"0"0"-13"-15,0 0 26 16,0 0 41-16,0 0-90 16,8-80 25-16,-8 71-20 15,0 2 3-15,0 2-11 16,0 3 12-16,0 1-5 16,0 1-33-16,0 0-15 15,1 17-14-15,13 24-11 16,8 18 11-16,8 13 37 15,3 4-10-15,1-1 8 16,0-2-16-16,-4-6 3 16,-1-10-3-16,-6-9-18 15,0-8 15-15,-7-8-16 0,-1-7 6 16,-6-5-13-16,-4-7 7 16,-4-6-29-16,-1-5-23 15,0-2-48-15,0-16 9 16,0-17-196-16</inkml:trace>
  <inkml:trace contextRef="#ctx0" brushRef="#br0" timeOffset="142280.56">14549 9267 59 0,'0'0'815'0,"0"0"-784"16,0 0 44-16,0 0-25 15,0 0-7-15,-75 83 38 16,33-17 3-16,-5 13-6 16,-5 9-11-16,4 0-35 15,3 1 2-15,8-10-30 16,7-8 0-16,10-7-8 15,10-9-11-15,10-10-53 16,5-14-82-16,25-23-234 0</inkml:trace>
  <inkml:trace contextRef="#ctx0" brushRef="#br0" timeOffset="142671.1">14733 9958 846 0,'0'0'56'0,"0"0"-9"0,0 0 94 16,0 0-1-16,0 0-52 15,0 0-47-15,22-27-40 16,-22 61-1-16,-11 15 24 16,1 10-9-16,4-2 11 15,5-4-20-15,1-5 0 16,0-9 3-16,0-11-4 16,0-11 9-16,0-8 1 15,0-8-4-15,0-1 28 16,-8 0 5-16,-13-10 4 15,-7-13-48-15,-5-2-13 16,6-3-37-16,14 1-42 16,11 0-41-16,2-1-177 0</inkml:trace>
  <inkml:trace contextRef="#ctx0" brushRef="#br0" timeOffset="142862.17">14679 9711 1216 0,'0'0'0'16,"0"0"-52"-16,0 0-110 0,0 0-109 15,0 0-322-15</inkml:trace>
  <inkml:trace contextRef="#ctx0" brushRef="#br0" timeOffset="143742.51">14079 9010 653 0,'0'0'118'16,"0"0"-71"-16,0 0 57 15,0 0 24-15,0 0-39 16,0 0-22-16,-31-54-43 16,35 31-10-16,12 0 0 0,1 1-9 15,4 5-5 1,-2 4 0-16,1 8 2 0,2 5-8 15,3 0 1-15,4 16 5 16,3 8-3-16,1 4 12 16,0 0-9-16,-1 0 4 15,-4-6-2-15,-3-7 12 16,-5-7-9-16,-7-6 14 16,-5-2 10-16,-4 0-28 15,-2-11-1-15,-1-8-55 16,-1-1-281-16</inkml:trace>
  <inkml:trace contextRef="#ctx0" brushRef="#br0" timeOffset="144303.75">15113 9316 831 0,'0'0'270'0,"0"0"-213"16,0 0 6-16,0 0-44 15,0 0-12-15,0 0-7 16,121-6 0-16,-66 9-21 16,-3 5-45-16,-9 2-137 15,-11-1-255-15</inkml:trace>
  <inkml:trace contextRef="#ctx0" brushRef="#br0" timeOffset="144465.07">15178 9525 722 0,'0'0'280'16,"0"0"-280"-16,0 0 18 15,114 11 6-15,-53-8-24 16,8 1-35-16,-2-2-83 16,-9 2-292-16</inkml:trace>
  <inkml:trace contextRef="#ctx0" brushRef="#br0" timeOffset="146780.38">16013 8722 101 0,'0'0'29'0,"0"0"42"15,0 0 32-15,0 0-1 16,0 0-16-16,0 0-15 15,-2-21-9-15,2 16 7 16,0 2 15-16,0 2-5 16,0-2-20-16,0 3 9 15,0 0-6-15,0 0-30 16,0 0 5-16,0 0-18 16,0 0-4-16,0 0-6 0,0 0-9 15,0 7-2-15,6 16 2 16,10 9 1-16,7 11 25 15,2 6-12-15,2 3 5 16,3 5 12-16,-3-1-19 16,-1 1 11-16,-3-3 2 15,-2 1-16-15,-3-7 17 16,-3-3-17-16,-2-7-5 16,-1-9 10-16,-3-3-12 15,0-8 2-15,-5-7-4 16,-2-4 5-16,-1-4-12 15,-1-3-19-15,0 0-40 16,3-9-20-16,0-16-164 0</inkml:trace>
  <inkml:trace contextRef="#ctx0" brushRef="#br0" timeOffset="147162.46">16326 8760 755 0,'0'0'76'16,"0"0"-32"-16,0 0 35 15,0 0 7-15,0 0-4 16,-106 112 9-16,76-58-26 16,-1 2-6-16,5-3-19 15,4-2-39-15,5-6 10 16,6-1-11-16,2-1 0 15,4-3-5-15,2-4-12 16,3-1-47-16,0-7-95 16,2-10-160-16</inkml:trace>
  <inkml:trace contextRef="#ctx0" brushRef="#br0" timeOffset="147784.09">16565 9253 593 0,'0'0'275'0,"0"0"-264"16,0 0 10-16,0 0 75 15,0 0-20-15,0 0-36 16,0-13-5-16,0 13-6 16,0 0 14-16,0-2-19 15,0 2-6-15,0 0 3 16,0 0-20-16,0 2-2 15,0 15-6-15,0 5 7 16,3 6 17-16,1 2-15 16,-1 2 10-16,-3-1 23 15,0 1-28-15,0-6 13 16,0-3 5-16,-7-5-15 0,-3-5 17 16,0-6-16-1,1-5-2-15,-3-2 11 0,-4 0-17 16,-5-10-3-16,5-11-2 15,2-5-64-15,10-2-39 16,4-3-137-16,0-2-303 16</inkml:trace>
  <inkml:trace contextRef="#ctx0" brushRef="#br0" timeOffset="147972.1">16571 9026 1085 0,'0'0'46'0,"0"0"-14"0,0 0-22 16,0 0-10-16,0 0-19 16,0 0-189-16,-13 16-58 15</inkml:trace>
  <inkml:trace contextRef="#ctx0" brushRef="#br0" timeOffset="148970.14">16996 9028 238 0,'0'0'104'0,"0"0"-44"15,0 0 10-15,0 0 20 16,0 0 5-16,0 0-5 16,-2 0 7-16,1 0-30 15,-1 0-4-15,-1 0 3 16,3 0-37-16,0 0 5 16,0 0 6-16,0 0-17 0,0 0 9 15,0 0-14-15,0 0-1 16,0 0 14-16,0 0-13 15,6 0-5-15,11 0-1 16,7 0-10-16,5 0 26 16,4 0-9-16,0 0-18 15,-2 0 6-15,-1 0-6 16,-1 0-2-16,-6 0-35 16,-2 1-141-16,-7 1-257 15</inkml:trace>
  <inkml:trace contextRef="#ctx0" brushRef="#br0" timeOffset="151784.31">17585 8817 233 0,'0'0'254'16,"0"0"-194"-16,0 0 53 16,0 0 23-16,0 0-30 15,0 0-19-15,0 0-41 16,5 7-19-16,-5 25 33 15,0 10 26-15,0 4-11 16,0 3-31-16,0-4 6 16,0-4-15-16,0-5-33 15,0-7 20-15,0-8-22 16,0-11 0-16,0-6 1 0,0-4 2 16,0 0-3-1,0-8 0-15,10-21-8 0,5-10-17 16,4-6-24-16,-1 0 11 15,2 2 25-15,-5 10-10 16,-1 6 23-16,-3 10-1 16,-5 7-3-16,-1 5 4 15,-1 5 0-15,0 0 2 16,4 3 0-16,2 14 5 16,3 3 17-16,0 1-7 15,-4 0-13-15,1-9 2 16,-4 0-6-16,0-7-1 15,-1-2-4-15,-1-3-11 16,2 0 8-16,3 0 7 16,1-12-7-16,5-6 4 0,-3-2 1 15,0 4 3-15,-3 8-2 16,-3 4 3-16,-2 4-1 16,3 1 4-16,1 17-3 15,1 5 29-15,-3 4-15 16,-1 4-12-16,-2-2-3 15,-3 3-4-15,0-1-55 16,0-9-111-16,0-10-478 16</inkml:trace>
  <inkml:trace contextRef="#ctx0" brushRef="#br0" timeOffset="152465.13">18142 8918 624 0,'0'0'169'0,"0"0"-145"16,0 0 2-16,0 0 4 15,0 0 42-15,0 0 38 16,0 77-32-16,3-50-23 16,1-1-7-16,1-2-43 0,-1 1-5 15,-3-3 0-15,1-2-2 16,-2-2-35-16,0-9-83 16,0-7-199-16</inkml:trace>
  <inkml:trace contextRef="#ctx0" brushRef="#br0" timeOffset="152818.13">18103 8771 982 0,'0'0'13'0,"0"0"-13"16,0 0-25-1,0 0-52-15,0 0-71 0,0 0-209 16</inkml:trace>
  <inkml:trace contextRef="#ctx0" brushRef="#br0" timeOffset="153431.91">18343 8798 695 0,'0'0'94'0,"0"0"11"15,0 0-2-15,0 0-18 16,0 0-68-16,0 0-16 16,15 44 79-16,-7-11-43 15,-1 5 14-15,-1-7-1 16,0-3-22-16,-3-6 4 15,0-9-26-15,0-6-5 16,-2-4-2-16,1-3-2 16,3 0 0-16,3-14 2 15,3-9-30-15,3-4-21 16,-2 1 21-16,-2 9 4 16,-2 5 26-16,-5 6-5 0,0 6 3 15,2 0 3-15,2 1-6 16,2 14 6-16,2 4 20 15,-4 4-9-15,-1-1 12 16,0 3-23-16,0-1 3 16,-2 0-3-16,1-6-105 15,-1-6-368-15</inkml:trace>
  <inkml:trace contextRef="#ctx0" brushRef="#br0" timeOffset="154108.14">18837 8479 91 0,'0'0'470'0,"0"0"-344"16,0 0 11-16,0 0 12 15,0 0-35-15,0 0-57 16,4-20-9-16,-10 33-31 15,-10 22 0-15,-6 18 42 16,-3 14-5-16,3 10 4 16,5 6-31-16,9 0-14 15,8-6-8-15,0-5 2 16,9-3-7-16,13-8 0 16,8-4-29-16,4-12-22 0,5-17-82 15,4-19-187-15</inkml:trace>
  <inkml:trace contextRef="#ctx0" brushRef="#br0" timeOffset="154775.1">19113 8574 636 0,'0'0'104'16,"0"0"11"-16,0 0 3 15,0 0 7-15,0 0-51 16,0 0-40-16,7 7-31 16,2 24 12-16,3 13 20 0,2 6 20 15,-1 5-25-15,2 1 7 16,0-3-22-16,0-5-10 16,-3-6 3-16,-1-7-7 15,-4-6-1-15,-4-10 0 16,-2-4-26-16,-1-10-42 15,0-5-64-15,0-3-131 16,0-20-277-16</inkml:trace>
  <inkml:trace contextRef="#ctx0" brushRef="#br0" timeOffset="154992.97">19305 8629 752 0,'0'0'282'16,"0"0"-273"-16,0 0 30 16,-62 89 95-16,26-35-43 15,-3 3-25-15,3 1-35 16,0-2-23-16,4-4-5 16,2-1-3-16,3-2-18 15,3 3-56-15,9-13-103 16,12-15-275-16</inkml:trace>
  <inkml:trace contextRef="#ctx0" brushRef="#br0" timeOffset="155999.06">19468 8979 276 0,'0'0'283'0,"0"0"-245"16,0 0 3-16,0 0 65 0,0 0-17 15,0 0-30-15,0 0 16 16,0 0-20-16,0 0-2 15,0 0-3-15,0 0-21 16,0-2 13-16,0-1-8 16,1 1-9-16,1 0 11 15,0 1-25-15,-2 1 7 16,1 0 0-16,-1 0-15 16,0 0-2-16,3 0-1 15,3 1-8-15,3 13 6 16,0 6 4-16,-3 2 4 15,2 4 3-15,-4 2-4 16,-3 3 2-16,-1 2-7 0,0 4 1 16,0-1-3-1,0 0 9-15,0-4-7 0,-1-4 0 16,-11-5 5-16,1-5 5 16,2-7-7-16,2-5-2 15,0-3 19-15,3-3-15 16,0 0 18-16,-2 0 32 15,0-9-47-15,-4-5 12 16,4-1-14-16,1-4-2 16,2 2 18-16,3 0-22 15,0 3 8-15,0 0-7 16,0 4 3-16,2-1-8 16,4 1-18-16,0 0-21 15,2-1-10-15,3 0-66 0,3-5-109 16,0-2-354-16</inkml:trace>
  <inkml:trace contextRef="#ctx0" brushRef="#br0" timeOffset="156274.4">19490 8758 964 0,'0'0'98'16,"0"0"-92"-16,0 0-12 15,0 0-25-15,0 0-162 16,0 0-162-16</inkml:trace>
  <inkml:trace contextRef="#ctx0" brushRef="#br0" timeOffset="156946.81">19656 8504 375 0,'0'0'108'0,"0"0"23"15,0 0 0-15,0 0 7 16,0 0-43-16,0 0-13 16,13-15-27-16,4 46-48 15,10 19 75-15,4 16 2 16,2 10-19-16,-3 6 5 15,-7 1-37-15,-7-3 6 16,-6 0-27-16,-10-6-5 16,0 1-14-16,-30-1-5 0,-13-4-85 15,-8-11-114-15,0-19-746 16</inkml:trace>
  <inkml:trace contextRef="#ctx0" brushRef="#br0" timeOffset="158780.37">15848 9561 222 0,'0'0'148'16,"0"0"-92"-16,0 0 0 15,0 0 11-15,0 0 21 16,0 0 15-16,-43 3-12 0,42-3-16 16,1 0-28-16,0 0 8 15,0 0-20-15,0 0-30 16,0 0 16-16,0 0-21 16,0 0 3-16,14 1 5 15,9 1-5-15,10 1 8 16,12-2 6-16,3 0-14 15,7 2 6-15,6 0-9 16,0 0 0-16,2 1-2 16,-2 1 7-16,1-1-5 15,0 2 0-15,3-1 4 16,5 1-5-16,2 0 1 16,3-4 0-16,1 1 2 15,-2 0 3-15,5 0-5 0,-2 0 0 16,1-2 8-16,-1-1-6 15,0 0-2-15,-1 0 4 16,0 0-3-16,-3 0 8 16,-1 0-9-16,-5 0 0 15,-1 0 1-15,-2 0-4 16,-1 0 3-16,-2 0 0 16,-2 0-1-16,1 3 5 15,1-1-4-15,0 0 0 16,5 1 6-16,0-2-7 15,-1-1 1-15,0 1 0 16,-4-1-5-16,0 0 9 16,2 0-4-16,-1 0 0 15,3 0 0-15,-3 0-1 16,-1 0 1-16,1 0 0 0,-1 0-6 16,0 0 12-16,0 0-6 15,-1 0 0-15,-5 0 4 16,-2-1-9-16,-2 0 5 15,1-2 0-15,7-1-1 16,2 1 7-16,0-1-6 16,2 1 0-16,-4 0 4 15,1-1-10-15,0-1 6 16,1 3 0-16,3-1-3 16,-3 0 4-16,0 2-1 0,-1-2 0 15,-4 2 6 1,3-2-1-16,-4 1 0 0,0 1 5 15,0 0 14-15,-3 1-21 16,-5-3 13-16,-7 3 2 16,-3 0-12-16,-5-2 33 15,-7 2-5-15,-4 0-4 16,-8-1 13-16,-4 1-26 16,-4 0 13-16,-4 0-10 15,-1 0-18-15,0 0 18 16,0 0-20-16,0 0 0 15,0 0-6-15,0 0-44 16,0 6-82-16,-20 1-186 0</inkml:trace>
  <inkml:trace contextRef="#ctx0" brushRef="#br0" timeOffset="162058.75">16163 9951 101 0,'0'0'188'0,"0"0"-157"15,0 0 27-15,0 0 18 16,0 0-8-16,0 0-14 15,-1 0-8-15,1 0 9 16,0 0 5-16,0 0 3 0,0 0 3 16,-2 0-14-16,2 0-6 15,0 0-23-15,-1-1-20 16,1 1 0-16,0-2-3 16,0 2 0-16,0-1 3 15,0 1 4-15,0-2-4 16,-2 1 5-16,2-1-8 15,0 0 18-15,0-3-5 16,0 1-5-16,0 1 10 16,0-1-16-16,0 1 10 15,0 3 3-15,0-1-9 16,0 1 21-16,0 0-10 16,0 0-6-16,0 0 5 15,0 0-12-15,0 0-1 0,0 0-3 16,0 0 6-16,0 0-6 15,0 0 0-15,0 0 0 16,0 0 1-16,0-2 2 16,0 1 11-16,0 1 18 15,0 0-21-15,0 0 16 16,0 0-19-16,0 0-7 16,0 0-1-16,0 0 2 15,0 0-2-15,0 0 0 16,0 0-3-16,0 0-1 15,0 0 4-15,0 0 0 16,0 0-4-16,0 0 6 16,0 0-2-16,0 0 0 0,0 0 7 15,0 0-7-15,0 0 0 16,0 0 0-16,0 0-3 16,0 0 7-16,0 0-4 15,0 0 0-15,0 0 4 16,0 0-5-16,0 0 1 15,0 0 0-15,0 0 7 16,0 0-3-16,0 0-2 16,0 0-2-16,0 0 5 15,0 0-11-15,0 0 6 16,0 0-8-16,0 0 6 16,0 13-16-16,0 11 18 0,0 7 0 15,0 4 7-15,0 2 1 16,-5-2-6-16,0-4 1 15,-1-7 8-15,1-6-10 16,1-7 9-16,1-4-7 16,1-4 3-16,1-3 3 15,1 0-2-15,-3 0 7 16,-3-7 20-16,3-10-33 16,0-5-2-16,3-6-4 15,0-3-29-15,0 1 20 16,9 3-11-16,4 8 3 15,-1 4 20-15,-1 7-12 16,-5 4 14-16,1 4-3 16,2 0-10-16,3 9 13 0,0 12 0 15,0 5 7-15,-2 0 19 16,-2-3-22-16,-4-3 14 16,-1-6 4-16,1-3-18 15,-3-6 4-15,-1-2-8 16,0-3 1-16,0 0 7 15,3 0-7-15,0 0 2 16,3-11-3-16,4-8-29 16,6-2 9-16,1 1-3 15,4 3 7-15,-4 3 16 16,0 6-11-16,1 2 11 0,-3 6-3 16,1 0 5-1,-2 0-2-15,-2 9 5 0,0 8 8 16,-5 2 18-16,-4 2-23 15,-1-1 6-15,-2 2-13 16,0-6-1-16,0 2-7 16,0-4-52-16,0-4-93 15,0-8-223-15</inkml:trace>
  <inkml:trace contextRef="#ctx0" brushRef="#br0" timeOffset="162486.99">16668 10079 754 0,'0'0'163'0,"0"0"-145"16,0 0 36-16,0 0 3 16,0 0-10-16,0 0-28 15,10-60-10-15,-10 48 18 16,0 1-7-16,0 1-2 15,-3 5 7-15,-6 0-25 16,-3 5 25-16,-6 0-6 16,-1 10-17-16,-5 12 10 15,0 6-8-15,6-2 4 16,6-2-8-16,9-5 2 16,3-7-8-16,0-3 4 0,6-5-23 15,12-4 9 1,2 0 2-16,3-2 5 0,-2-11 5 15,-6 0-4-15,-3 4 8 16,-6 2 3-16,-3 6 4 16,-1 1 25-16,-1 0-32 15,2 2-6-15,2 11 1 16,2 2-9-16,-1-2-3 16,3-2-60-16,3-4-76 15,6-6-18-15,-1-1-114 16</inkml:trace>
  <inkml:trace contextRef="#ctx0" brushRef="#br0" timeOffset="162688.5">16820 9914 768 0,'0'0'80'16,"0"0"-34"-16,0 0-3 15,0 0-42-15,0 0 94 16,0 0-24-16,19 102-56 15,-10-72 13-15,3-2-19 16,0-3-2-16,0-5-14 16,0-6-6-16,-3-7-63 15,4-7-85-15,0 0-106 16</inkml:trace>
  <inkml:trace contextRef="#ctx0" brushRef="#br0" timeOffset="162868.09">16991 9975 687 0,'0'0'179'0,"0"0"-164"16,0 0 65-16,-82 3 61 15,55 12-73-15,-1 8-32 16,0 1-22-16,7 3-8 16,1-1-12-16,8 3-6 15,5-2-90-15,7-5-129 16,0-7-318-16</inkml:trace>
  <inkml:trace contextRef="#ctx0" brushRef="#br0" timeOffset="163219.54">17133 9729 342 0,'0'0'405'0,"0"0"-323"0,0 0-43 15,0 0 24-15,0 0 52 16,-37 95-36-16,25-43-12 15,2 6 14-15,5 4-43 16,5-1-18-16,0-3 3 16,1-5-18-16,17 1-1 15,3-5-4-15,3-1-8 16,4-9 4-16,5-13-90 16,2-16-95-16,2-10-351 15</inkml:trace>
  <inkml:trace contextRef="#ctx0" brushRef="#br0" timeOffset="163580.12">17358 9710 609 0,'0'0'174'16,"0"0"-130"-16,0 0 18 0,0 0-25 16,0 0 68-1,12 96 1-15,4-50-27 0,0 3-34 16,3 0-6-16,1-2-34 15,-1-4-1-15,-4-2 5 16,1-7-2-16,-4-6-4 16,-2-7-3-16,-2-4-24 15,-4-10-48-15,2-7-110 16,5 0-124-16,-1-21-264 16</inkml:trace>
  <inkml:trace contextRef="#ctx0" brushRef="#br0" timeOffset="163835.1">17558 9815 657 0,'0'0'39'0,"0"0"33"16,0 0 62-16,-56 91 10 15,33-53-38-15,-2 1-21 16,-2 2-2-16,-1-3-46 16,1-3-36-16,1-2 5 15,4-2-6-15,-1-2-14 16,6 0-29-16,6-4-98 16,11-8-185-16</inkml:trace>
  <inkml:trace contextRef="#ctx0" brushRef="#br0" timeOffset="164219.16">17827 10175 798 0,'0'0'33'15,"0"0"36"-15,0 0-15 16,0 0-30-16,0 0-23 16,0 0 28-16,3 68 28 15,0-36-16-15,-2 3 4 16,-1-3-5-16,0-6-23 15,0-4 7-15,0-8 18 16,0-5-17-16,-4-4 11 16,-1-5-15-16,-2 0-9 15,-7 0 3-15,1-10-15 16,-5-10-16-16,6-10-63 0,3-3-115 16,6-7-289-16</inkml:trace>
  <inkml:trace contextRef="#ctx0" brushRef="#br0" timeOffset="164368.13">17809 10031 1017 0,'0'0'73'0,"0"0"-73"15,0 0-29-15,0 0-114 16,0 0-268-16</inkml:trace>
  <inkml:trace contextRef="#ctx0" brushRef="#br0" timeOffset="165088.22">17985 9760 732 0,'0'0'142'0,"0"0"-116"16,0 0-13-16,0 0 54 15,57 106 39-15,-42-48-15 16,-2 5-31-16,-4 3-15 16,-6-2-31-16,-3 5-5 15,0 0-18-15,-14 0-24 16,-8-6-97-16,0-14-128 16,8-19-560-16</inkml:trace>
  <inkml:trace contextRef="#ctx0" brushRef="#br0" timeOffset="165364.6">18446 10074 1080 0,'0'0'77'0,"0"0"-73"16,0 0-4-16,89 22 0 0,-42-19-17 15,3-3-110-15,1 0-471 16</inkml:trace>
  <inkml:trace contextRef="#ctx0" brushRef="#br0" timeOffset="166002.47">18844 9930 384 0,'0'0'188'16,"0"0"-63"-16,-17 104 7 16,13-60-28-16,3-3-34 15,1-5-9-15,0-10-37 16,0-6 23-16,0-13-11 16,1-3-29-16,4-4 21 15,2-7 16-15,4-17-5 0,2-10-39 16,2-5-21-16,-1 0 8 15,-1 6 1-15,-3 8 8 16,-3 11 4-16,-3 11 1 16,-2 3 2-16,0 0-3 15,1 19-7-15,0 4 7 16,3 1 4-16,0-3 2 16,2-5-5-16,4-5-1 15,-2-4 0-15,3-7-3 16,1 0 7-16,4-5-4 0,0-15 0 15,3-3 9 1,1 0-11-16,-4 3 2 16,-5 10 0-16,-4 7-2 0,-4 3 2 15,-1 6-1-15,1 13-1 16,-1 5 4-16,3-3 6 16,-2-2-8-16,1-4 0 15,5-5-3-15,0-3-34 16,5-7-55-16,3 0-157 15</inkml:trace>
  <inkml:trace contextRef="#ctx0" brushRef="#br0" timeOffset="166204.34">19450 9952 702 0,'0'0'379'0,"0"0"-366"15,0 0 15-15,-18 88 22 16,9-59-28-16,2-2-8 16,4-3-10-16,1-4-4 15,1-3 0-15,-1-7-83 16,1-9-134-16,-1-1-350 16</inkml:trace>
  <inkml:trace contextRef="#ctx0" brushRef="#br0" timeOffset="166383.87">19377 9807 536 0,'0'0'250'0,"0"0"-250"16,0 0-59-16,0 0-81 15,0 0-103-15</inkml:trace>
  <inkml:trace contextRef="#ctx0" brushRef="#br0" timeOffset="166812.47">19668 9854 1019 0,'0'0'57'0,"0"0"-52"0,0 0 74 15,3 80-18 1,-3-47-45-16,0-3 0 0,0-4-14 16,3-6 8-16,0-7-16 15,0-8 6-15,3-5-17 16,4 0 15-16,5-11-1 16,6-9-3-16,0 0 3 15,0 3-10-15,-7 7 13 16,-4 6 1-16,-6 4 11 15,1 0 6-15,-1 6-11 16,1 9-3-16,-1 6-4 16,-1 5-6-16,0-2-8 15,0-2-97-15,1-7-211 16</inkml:trace>
  <inkml:trace contextRef="#ctx0" brushRef="#br0" timeOffset="167518.5">20154 9672 238 0,'0'0'314'0,"0"0"-284"16,0 0 36-16,0 0 84 15,0 0-45-15,0 0-15 16,0 0-5-16,0 0-46 15,0 0-6-15,0 0 7 16,0 0-20-16,0 0 21 16,0 0-7-16,0 0-9 15,0 0 9-15,0 0-24 16,0 0 1-16,0 0-8 16,0 0 5-16,0 0-6 15,0 0-2-15,0 0 0 0,0 0 17 16,0 0-14-16,0 0 10 15,0 0-6-15,0 0 0 16,0 0-3-16,0 0-4 16,0 0 0-16,0 0-8 15,0 2 1-15,-1 7 7 16,-2-2-6-16,0 6 14 16,0-5-9-16,0 2 1 15,1 0 0-15,-1-1-4 16,-1 6 7-16,-1 0-3 0,-2 7 0 15,1 3 8 1,-3 7 0-16,0 5 0 0,-4 5-6 16,-3 1 22-16,2 2-23 15,3 0 11-15,5-1-12 16,5-3 10-16,1-4-8 16,4-1-2-16,14-6 2 15,5-5-5-15,2-9 3 16,2-5-26-16,6-11-29 15,2 0-91-15,1-19-256 16</inkml:trace>
  <inkml:trace contextRef="#ctx0" brushRef="#br0" timeOffset="167832.3">20376 9789 952 0,'0'0'70'15,"0"0"-70"-15,0 0 0 16,0 0 73-16,0 0-22 15,44 105 12-15,-35-65-11 16,1 0-21-16,-2-3-14 16,-1-2-16-16,1-7-1 0,0-6 0 15,-2-5-51-15,2-8-38 16,0-8-87-16,3-1-126 16</inkml:trace>
  <inkml:trace contextRef="#ctx0" brushRef="#br0" timeOffset="168041.76">20542 9856 862 0,'0'0'118'0,"0"0"-117"16,0 0 85-16,0 0 16 15,-92 84-41-15,71-48-25 0,3 1-27 16,2 1 9-16,0-3-18 15,5-1-5-15,3-4-1 16,7-5-82-16,1-4-105 16,0-6-195-16</inkml:trace>
  <inkml:trace contextRef="#ctx0" brushRef="#br0" timeOffset="168794.55">20771 10135 368 0,'0'0'124'0,"0"0"-10"0,0 0-42 15,0 0 12-15,0 0-9 16,0 0-23-16,0 0 9 15,0 0-32-15,0 0-4 16,0 0 1-16,0 0-13 16,0 0 20-16,0 0 2 15,0 0-8-15,0 0 11 16,0 0-20-16,0 0 4 16,0 0 20-16,0 0-27 15,0 0 3-15,0 0-18 16,0 0 4-16,0 0 2 15,0 0-5-15,0 0 1 16,0 0-2-16,0 7-7 16,1 6 7-16,3 5 0 0,1 5 1 15,-4 4-7-15,1 3 6 16,-2 2 0-16,0 0 0 16,0-5 4-16,0-3-4 15,0-5 0-15,-2-8 3 16,-1-5 4-16,0-6-3 15,2 0 16-15,-2 0 30 16,0 0-23-16,-3 0-2 16,0 0-19-16,-3-4 2 15,-1-2-7-15,2 2-1 16,-1-2 0-16,3 0-2 16,3 4 12-16,0 0-10 15,3 1 0-15,0-4 3 0,0 0-9 16,6-8 5-16,5-2-20 15,2-5 7-15,2-3-40 16,0 1-18-16,-2-5-120 16,-1 2-432-16</inkml:trace>
  <inkml:trace contextRef="#ctx0" brushRef="#br0" timeOffset="168985.89">20840 9935 275 0,'0'0'867'0,"0"0"-838"16,0 0-29-16,0 0-9 16,0 0-3-16,0 0-124 15,-7-1-171-15,7 7-251 16</inkml:trace>
  <inkml:trace contextRef="#ctx0" brushRef="#br0" timeOffset="169782.1">20953 9558 518 0,'0'0'81'0,"0"0"-43"16,0 0 5-16,0 0 40 0,0 0 19 15,71 123 18-15,-51-59-27 16,-1 8-14-16,-3 3-11 16,-2 1-12-16,-7-4 2 15,-4-4-26-15,-3-5-5 16,0-3-27-16,-21-3-2 15,-14-1-17-15,-12-4-69 16,-5-12-69-16,4-19-367 16</inkml:trace>
  <inkml:trace contextRef="#ctx0" brushRef="#br0" timeOffset="170624.54">20538 9762 356 0,'0'0'45'16,"0"0"-39"-16,0 0 55 15,0 0 12-15,0 0-11 16,0 0-7-16,35 7-32 16,-33-7 4-16,-1 0 4 15,-1 1-21-15,0-1 25 16,0 0-9-16,0 0-14 0,0 0-12 15,0 0-5 1,0 2-10-16,2-1 0 0,0 1 13 16,-1-2-3-16,1 1 5 15,-2-1 0-15,0 0 4 16,0 0-1-16,0 0 2 16,0 0-5-16,0 2-7 15,0-2 6-15,1 1-3 16,-1 0 4-16,0 1-4 15,2-2 9-15,-2 0-5 16,0 0 0-16,0 0 4 16,0 0-6-16,0 0 2 15,0 0-46-15,0 0-47 16,1 1 14-16,3 1 58 16,-1-2-5-16,0 0-25 0,0 1 29 15,-3 0-44-15,0-1-25 16,0 2-184-16</inkml:trace>
  <inkml:trace contextRef="#ctx0" brushRef="#br0" timeOffset="173000.24">20315 9721 293 0,'0'0'153'0,"0"0"-71"16,0 0 34-16,0 0 13 15,0 0-48-15,0 0-11 16,0 0 12-16,-11 0-51 16,11 0-2-16,0 0 14 15,0 0-14-15,0 0 13 16,0 0-23-16,3 0-18 16,10 0 2-16,3 0-3 15,4 0-9-15,-1 0-56 16,-1 0-158-16,-2 1-139 15</inkml:trace>
  <inkml:trace contextRef="#ctx0" brushRef="#br0" timeOffset="173270.42">20514 9760 31 0,'0'0'799'0,"0"0"-687"15,0 0-70-15,0 0-42 0,0 0-18 16,0 0-6-16,52 9-34 15,-28-5-137-15,-8 2-287 16</inkml:trace>
  <inkml:trace contextRef="#ctx0" brushRef="#br0" timeOffset="173742.93">20320 10218 645 0,'0'0'57'0,"0"0"-53"16,0 0 0-16,0 0-8 15,0 0 2-15,92-2-93 16,-80 2-148-16</inkml:trace>
  <inkml:trace contextRef="#ctx0" brushRef="#br0" timeOffset="173960.34">20528 10176 882 0,'0'0'126'0,"0"0"-83"15,0 0-43-15,0 0 0 16,0 0-3-16,0 0-61 16,75 10-127-16</inkml:trace>
  <inkml:trace contextRef="#ctx0" brushRef="#br0" timeOffset="174642.87">20648 9607 475 0,'0'0'135'0,"0"0"-19"15,0 0 42-15,0 0-73 16,0 0-71-16,112-36-6 16,-52 35-5-16,7 1-3 15,6 0 0-15,3 8 1 16,3 4-7-16,-4 5-3 15,-7-2-121-15,-6-4-134 16</inkml:trace>
  <inkml:trace contextRef="#ctx0" brushRef="#br0" timeOffset="191434.25">21497 9358 536 0,'0'0'70'15,"0"0"21"-15,0 0 25 16,0 0-10-16,0 0-13 16,0 0-1-16,0 0-7 15,0 0-28-15,0-14-4 16,0 14-48-16,0 0-5 0,0 0 0 15,0 0-22 1,0 0 1-16,0 0-32 0,0 0-66 16,0 0-55-16,0 3-125 15,0 6-19-15</inkml:trace>
  <inkml:trace contextRef="#ctx0" brushRef="#br0" timeOffset="192231.14">21625 9785 501 0,'0'0'116'0,"0"0"-29"15,0 0 59 1,0 0-27-16,0 0-19 0,0 0-20 16,5-7-45-16,-4 7-7 15,2 4-28-15,1 11 8 16,0 6-17-16,-4 5 7 16,0 4-42-16,-2-3-75 15,-16-3-230-15</inkml:trace>
  <inkml:trace contextRef="#ctx0" brushRef="#br0" timeOffset="202050.34">13958 8644 211 0,'0'0'113'16,"0"0"-66"-16,0 0 3 15,0 0 1-15,0 0-3 16,0 0-39-16,0 0 10 16,24 0 12-16,-13 0-23 15,3 0 12-15,0 0 3 16,5 0-14-16,-1 1 15 15,5 3-18-15,2-3 10 16,3-1 9-16,4 0-9 16,5 0 7-16,6 0-14 15,5 0-4-15,4 0 7 0,8-1-10 16,-1-4 1-16,-5 0-4 16,-2-1 3-16,-1 0-2 15,-3-1 0-15,3 0 4 16,-1 0-4-16,0 0 0 15,0 3 3-15,-2-1 10 16,3 2-11-16,-1 1 1 16,0 0-3-16,0 2 5 15,-3 0-6-15,2 0 1 16,-3 0 0-16,-1 0-2 16,-3 0 7-16,1 0-5 15,-1 0 0-15,4-2 4 0,2-4-4 16,7 1 0-1,3-1 0-15,0 0-5 0,0-1 5 16,2 2-2-16,-3-1 2 16,1 0-4-16,2-1 0 15,-1 0-2-15,3-2-4 16,-1 1 8-16,-2 0-25 16,0-2 10-16,-4-1 4 15,-4 2-7-15,-1 1-6 16,-2 0 15-16,-3 1 10 15,-5 3-4-15,0 0 7 16,-4 1-2-16,-2 0 0 16,2 2 1-16,3-2-3 15,3-1 2-15,3-1 0 16,5 1-2-16,0-1-38 0,0-1-2 16,-1-1 35-16,-4 0-6 15,0 0 13-15,0-1 0 16,-2 0 0-16,3-1-7 15,-2 3 7-15,2-3 0 16,-3 3 0-16,0 1 1 16,-2 1-4-16,-3 2 3 15,2 1 0-15,-4 1-3 16,-1-1-12-16,-5 0-18 16,-2-1 32-16,-3 0 1 15,-5 2 2-15,1-1 38 16,-5 1 22-16,0-1 11 0,-2 1-4 15,1-2-15-15,-2 2-36 16,2 0-16-16,-1 0-4 16,0 0-83-16,-8 0-192 15</inkml:trace>
  <inkml:trace contextRef="#ctx0" brushRef="#br0" timeOffset="-186197.84">27229 13546 48 0,'0'0'21'0,"0"0"-20"16,0 0-1-16,0 0-1 15,0 0-13-15,-94 33-6 16,69-27 10-16,-4 0-5 15,-3 1 5-15,-7-1 10 16,-5-2 0-16,-8 1 0 16,-4 0 0-16,-4-5 0 15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6531 7265 204 0,'0'0'84'16,"0"0"-59"-16,0 0 19 0,0 0 21 16,0 0-1-16,0 0-22 15,0 0 6-15,8 0 3 16,-8 0 6-16,0 0 4 16,0 0-6-16,0 0-12 15,0 0-11-15,0 0-9 16,0 0-12-16,0 0-5 15,0 0-3-15,0 0 4 16,0 0 4-16,0 0 3 16,0 0-3-16,0 0-5 15,0 0-3-15,0 0 0 0,0 0-1 16,0 0 4 0,0 0-5-16,0 0 0 0,0 0-1 15,0 0 0-15,0 0 1 16,0 0 4-16,0 0 7 15,0 0 4-15,0 0 2 16,0 0-1-16,0 0-1 16,0 0-10-16,0 0-1 15,3 0-5-15,1 0 0 16,2 0 0-16,2-1 1 16,-1 0-1-16,2-1 0 15,0 0 0-15,0 1 0 16,4 0 1-16,-1-2-1 15,-1 1 1-15,4-1-1 0,-2 0 0 16,0 0 0 0,-2 0 0-16,1 2 0 0,-2 0-1 15,-2-1 1-15,-2 1 0 16,0-2-3-16,1 1 0 16,-4 1 0-16,3 1-1 15,-3 0-2-15,0 0 2 16,0 0 1-16,-1 0 1 15,1-1 0-15,0 1 2 16,-2 0 0-16,-1 0 0 16,3 0 0-16,-3 0 0 15,0 0 0-15,0 0 0 16,0-2 0-16,0 2 0 0,0 0-1 16,0 0-2-16,1 0 1 15,4 0-6-15,1 0 1 16,-3 0 7-16,6 0-5 15,-4 0-2-15,-1 0-4 16,0 0 5-16,-2 0 2 16,-2 0 1-16,0 0 3 15,0 0 0-15,0 0 0 16,0 0 0-16,0 0 0 16,0 0 0-16,0 0 0 15,0 0 0-15,0 0-1 16,0 0-3-16,0 0-3 0,0 0-14 15,0 0 7 1,0 0 4-16,0 0 6 0,0 0 4 16,0 0-2-16,0 0 1 15,0 0 0-15,0 0-2 16,0 0-15-16,1 0-15 16,7 2 28-16,1-1-11 15,-2 0 7-15,2-1 3 16,-1 0 3-16,-2 0 2 15,-1 0 0-15,0 0-2 16,-4 0 3-16,1 0 2 16,-2 0-2-16,0 2 6 15,0-2 9-15,0 0-9 0,0 0-6 16,0 0 0 0,0 0-3-16,0 0 3 0,3 0 0 15,-3 1 0-15,0-1 0 16,0 0 2-16,0 0-1 15,0 0-1-15,0 0 1 16,0 0 6-16,0 0 0 16,0 0 2-16,0 0-4 15,0 0-5-15,0 2 0 16,3-1-7-16,0 2 6 16,3-1-8-16,0 0-30 15,1-2-123-15,-2 0-268 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21130 7150 336 0,'0'0'70'0,"0"0"-18"16,0 0-25-16,0 0 4 16,0 0 14-16,0 0-2 15,-3-4 13-15,3 4-8 16,0-2-7-16,0 2 3 15,0 0-1-15,0 0 1 16,0 0-5-16,0 0-5 16,0 0 0-16,0 0-4 15,0 0-8-15,0 0-9 16,0 0 0-16,0 0-9 16,0 0-4-16,8 0 1 0,8 0 1 15,3 0-2-15,5 0 0 16,4 0 0-16,-1 0 1 15,2 3-2-15,-3 3-1 16,0-3-11-16,-5 2 0 16,0-1-5-16,-6 1 0 15,-2-3 2-15,-6 1 7 16,-2-1 1-16,-3-2 0 16,-2 1 2-16,0-1 4 15,0 1-3-15,0-1-4 16,0 2-10-16,0 1 10 15,0-1-6-15,0 4 15 0,-5-2 0 16,-3 2 1-16,-2 1 8 16,-5 0 1-16,-2 1-6 15,-5-2 6-15,0 2-5 16,-2-1-1-16,3 0 0 16,-1-2 7-16,3 1-4 15,2-1 1-15,4-1 1 16,4-1-7-16,4-1 1 15,4-1-3-15,1 0-8 16,0-1 1-16,0 2-11 16,0 1-25-16,16-1 21 15,8 3 4-15,4-2 4 16,2-1-29-16,0 1-20 0,-5 2 16 16,-1-3 19-1,-7 1 12-15,-7 0 16 0,-3 1 0 16,-7-2 1-16,0 1 1 15,0 0 43-15,0-1 0 16,-8 1-11-16,-7 3 31 16,-3-1-17-16,1 1-18 15,0 1 5-15,1 0-24 16,0 1-5-16,4 1 0 16,0-2-6-16,6-1-5 15,3 1 3-15,3-1-14 16,0 0-30-16,0 0 7 15,0 0 17-15,3-2-4 16,3 0 2-16,2-2 9 0,-5 0 6 16,-2 0 8-16,1-2 1 15,-2 1 3-15,0-1 1 16,0 2-3-16,0-2-1 16,1 2-1-16,-1 1 1 15,2 0-1-15,-2 0-1 16,0 1-6-16,0-1 8 15,0 0 0-15,0-2 2 16,0 0 9-16,0 1 16 16,0-2-15-16,0 0-7 15,0 1-5-15,0 1-14 16,0-1-19-16,7 2 30 16,9-2-2-16,3 2-13 0,6-3-20 15,3 0-75-15,0 0-159 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27361 7113 192 0,'0'0'106'16,"0"0"-76"-16,0 0 11 15,0 0 30-15,0 0 17 16,0 0-9-16,0 0-11 0,-55-1 2 16,54-1-12-1,-1 1-16-15,2 1-12 0,-2 0-15 16,-1 0-9-16,1 0-4 15,-1 0-1-15,3 0 7 16,0 0 4-16,0 0 4 16,0 0-4-16,0 0-6 15,0 0-6-15,0 0-16 16,8 0 14-16,13 3 2 16,8 3 10-16,13 0 5 15,15 1-2-15,9-2-9 16,6 2 0-16,-1-1-4 15,-4 1-3-15,-4 1-2 16,-5 0-1-16,-5 4 5 0,-6-4-3 16,-4 1-7-16,-7-2-11 15,-6-3-10-15,-8 2 5 16,-4-2 14-16,-6 0 12 16,-5-1 0-16,-2 1-1 15,-4-1-1-15,1-1-5 16,-2 0-14-16,0 1-14 15,0 0 4-15,-9 0 30 16,-6 0 2-16,0-2 0 16,-3-1 2-16,1 1-1 15,-3-1 3-15,-4 2-3 16,-7-1-1-16,-7 3 7 16,-7 0-12-16,-4 1 13 0,-3-1-8 15,4 0 7-15,4 1-5 16,3-3-4-16,5-1 10 15,2 1-8-15,0-1 5 16,-1 2-4-16,1 0 4 16,1 0-6-16,8 0 5 15,2 0-4-15,7-1 13 16,7 1-10-16,3 0-3 16,3 0-7-16,3 0-4 15,0 3-8-15,0-2-20 16,0 3 17-16,17-2 22 15,7 2 2-15,11 0 12 0,11-1-5 16,10-1 1-16,11 0-7 16,6-1-2-16,3-3-1 15,5-1-20-15,-4 2-13 16,-4-2-26-16,-4 0 2 16,-5 0-17-16,-6 0-24 15,-7 0-34-15,-9 0 62 16,-12 0 70-16,-10 0 0 15,-6 0 45-15,-8 0 4 16,-3 0-29-16,-3 0 1 16,0 0 11-16,0 0 19 15,0 0-41-15,-7 0-7 16,-4 0 3-16,-1 1-2 0,-4 5 5 16,-3 3 3-1,-3-1 3-15,-6 2 5 0,-3-1 7 16,-4 0 3-16,-3 0-9 15,-1-2 10-15,-5 1 9 16,2-1-9-16,-2-1-5 16,1-1 27-16,-2 0-19 15,2 0-10-15,1 0-4 16,6 2-13-16,6-1 0 16,7-2-6-16,9 1 1 15,8 0-2-15,6 1-9 16,0-3-16-16,3 2-17 15,24-1 36-15,18-3 6 16,14-1 0-16,10 0-16 0,7 0-66 16,-4-1 7-16,-1-5 23 15,-5 2-4-15,-5-2 18 16,-12 2-4-16,-7 1 24 16,-16-1 18-16,-13 1 14 15,-9 2 38-15,-4 0 28 16,-3-1 33-16,-20 1-43 15,-12 1-59-15,-10 0 34 16,-10 0 14-16,-1 0-11 16,-3 0 0-16,6 0-7 15,2 0-18-15,0 0-3 0,4 0-14 16,-1 0 2 0,2-3-1-16,4 0 0 0,4-1 1 15,8 1 3-15,4-3-7 16,3 0 2-16,2 1-6 15,-6-1-1-15,-2 0 0 16,-4 4-8-16,-2-1-7 16,0 1 9-16,2 1 7 15,5 1-1-15,4 0-4 16,1-1 1-16,7-1 0 16,6 0 4-16,3 1 4 15,6 1-3-15,1 0 5 0,0 0-1 16,0-1 2-1,0 0-7-15,0-2-9 0,0-3 3 16,1 1 6-16,1 1-5 16,-2-2 0-16,0 1 2 15,0 2 1-15,0-2 0 16,0 2-1-16,0 0 3 16,2-1 0-16,1-2-3 15,1 1 1-15,-1-4 2 16,-1 1-1-16,-1-1-2 15,-1 2-4-15,0 0-3 16,0 3 1-16,0 0 7 16,0 3 2-16,0-2 2 15,0 1-2-15,0 1 0 16,0-3 0-16,0-1 0 0,0 3 3 16,0-4-3-16,0 2 0 15,0-1 3-15,0 2-2 16,0-1 7-16,0 1-6 15,0 0-2-15,0 0-12 16,9-3 0-16,1-1 0 16,4-2 2-16,4 1 3 15,2 0 3-15,0 1-1 16,7-1 3-16,3 2 1 16,9 0 2-16,7 0 0 15,6 2-1-15,3 2-2 16,2 2 1-16,-2 0-1 0,-1-3-6 15,-6 3-4 1,-2 0 6-16,-4 0 6 0,-2 0-7 16,-3 0 3-16,-3 0-6 15,-4 0-17-15,-6 0-6 16,-4 0 23-16,-3 0 5 16,-2 0 3-16,3 3-1 15,0-1-4-15,5 2-9 16,2-3-26-16,0 1 10 15,3-2 0-15,-5 0-3 16,-1 0 19-16,-2 0 8 16,-10 0 4-16,-2-3 4 15,-7-1 6-15,-1-1 22 0,0 1 29 16,-1-2-7 0,-10 1-40-16,1 1 5 0,-4-1-1 15,4 4 3-15,-2-2-14 16,0 3-3-16,0 0-3 15,-3-3-6-15,0 2 7 16,-4 0-7-16,-2-2-16 16,-6 3 25-16,-3-2-13 15,-3 1 10-15,-2 1 2 16,-3 0-21-16,1 0 3 16,-3 0 5-16,-6 0 12 15,-2 0 1-15,-1 0 1 16,1 0 14-16,5 0 4 15,5 0 12-15,4 0-25 0,5 0 21 16,1-1-18 0,3-1-3-16,3 0 3 0,3 2-6 15,5 0 4-15,3-2 5 16,4-1-1-16,4 3-8 16,0-1 1-16,3 1 1 15,0 0-4-15,0 0 2 16,0-2-4-16,0 2-2 15,0-1-9-15,3 0 12 16,4-2 1-16,1 0 0 16,1 1-2-16,1 1-2 15,2 1 0-15,3 0 2 16,3 0 2-16,6-1-2 0,-1 1-6 16,3 0-4-16,-4-3-2 15,-1 3 5-15,-6 0 9 16,-3-3-2-16,-6 3 4 15,-4 0 0-15,-2 0 9 16,0-2 30-16,0-2 9 16,-11 1-37-16,-4-4 1 15,0 2-6-15,-4 0 3 16,-1 4 1-16,-1-2-4 16,1 2-6-16,0 1 4 15,-1-1-4-15,2-1-2 16,4 0 1-16,3 2-1 15,6 0 0-15,3 0 0 16,3 0-5-16,0 0-15 0,0 0-25 16,0 0-4-16,0 0 11 15,0 0 16-15,3 0 22 16,-1 0 0-16,1 0-6 16,-2 0 3-16,6 0 0 15,1 0-52-15,3 0-126 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48 0,'0'0'182'0,"0"0"-162"0,0 0 3 16,0 0-10-1,0 0-7-15,0 0 1 0,0 0-1 16,3 0-6-16,-3 0-6 15,0 0-22-15,0 0-27 16,0 0-29-16,0 0-41 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0,'-7'-20'86'0,"7"20"-47"0,0 0 16 0,0 0 11 0,0 0 6 15,0 0-13-15,0 0-18 16,0 0 1-16,0 0 7 16,0 0 1-16,0 0-15 15,0 0-11-15,0 0-4 16,0 0-7-16,0 0-13 16,0 0 4-16,7 0-4 15,1 0 6-15,1 0-1 0,0 0 0 16,6 0 2-1,-2 0 4-15,5 0 2 0,0 0-5 16,1 0 3-16,4 0-1 16,-1 0-5-16,1 0-1 15,0 0-1-15,3 0 5 16,-4 0-7-16,-1-3 3 16,0 1 1-16,-5 0-4 15,5-1 0-15,-3 2 0 16,4-1 0-16,1-2-1 15,-2 3 0-15,-1 0 2 16,0 1-3-16,-1-2 1 16,-2 0 0-16,2 1 0 15,-1 1 0-15,0-1 0 16,0 1 0-16,0 0 0 0,0 0 0 16,-1 0 0-1,0 0 0-15,2 0 0 0,1 0 0 16,1 0 1-16,-1 0-1 15,0 0 1-15,1 0-1 16,0 0 0-16,-3 0 1 16,1 0-1-16,2 0 0 15,-3 0 0-15,1 0 0 16,-2 0 0-16,2 0 2 16,0 0-2-16,-1 0 0 15,0 0 0-15,-1 0 0 16,-1 0 0-16,-1 2 0 0,1-2 0 15,1 2 0 1,2-2 0-16,2 0 1 0,0 0 0 16,1 0-1-16,-2 0 0 15,-4 0 1-15,2 0-1 16,-4 0 0-16,2 0 0 16,-3-2 0-16,4 2 0 15,-2 0 0-15,2 0 0 16,0 0 0-16,2 0 0 15,1-1 0-15,-2 0 0 16,1 0 0-16,-1-2 0 16,4 2 0-16,-1-1 1 15,-1 1-1-15,-1-1 0 16,0 1-1-16,-1 0 1 16,0-2 0-16,-1 1-1 0,-1 1 1 15,-2 1 0-15,-3 0 0 16,0 0 0-16,-2 0 0 15,3 0-1-15,1 0 1 16,2-1 1-16,2 1-1 16,-1-2 0-16,0 1 0 15,1-1 0-15,-2-1 1 16,1 2-1-16,2-1 0 16,0 0 0-16,1-1 0 15,-2-1 1-15,-1 2-1 16,-2-1 0-16,2 2 0 15,-1-2 0-15,3 0 0 0,-3 0-1 16,1 2 2-16,-2 0-1 16,-1 1 0-16,-3 0 0 15,1-2 0-15,1 2 1 16,-2-1-1-16,2-1 0 16,3 2 0-16,0 0 0 15,4-1 0-15,4-1 0 16,-1 1 0-16,2 1 0 15,1-3 1-15,-1 3-2 16,-2-1 2-16,-2-2-1 16,-2 1 0-16,-3 1 1 15,0 0-2-15,-2 1 2 16,0 0-1-16,-2-2 0 0,4 2 0 16,3-1 0-1,1 0 1-15,1-1-1 0,-1-1 0 16,3 2 1-16,-4 0-1 15,-1 1 0-15,-1 0 0 16,-1 0 0-16,-1 0-1 16,0 0 1-16,-2 0 1 15,-1 0-1-15,4 0 0 16,0 0 0-16,1 0 0 16,1 0 0-16,0 0 0 15,3 0 0-15,-2 0 0 16,-1 0 0-16,2 0 0 0,1 0 0 15,0 0 0 1,-1 0 0-16,-1 0 0 0,-1 0-1 16,-1 0 1-16,0 0 0 15,1 0 0-15,2 0 0 16,-2 0 0-16,-1 0 1 16,-1 0-1-16,0 0 0 15,-2 0 0-15,0 0 0 16,1 0 0-16,-2 0 0 15,1 0 0-15,1 0 0 16,1 0 0-16,-2 0 0 16,5 0 0-16,-1 0 0 15,0 0 0-15,0 0 0 0,1 0 0 16,-1-1 0 0,0-1 0-16,-1 2 2 0,-1-2-2 15,2 2 0-15,-4 0 0 16,2 0-2-16,-1 0 2 15,-1 0 0-15,2 0 3 16,0 0-3-16,3 0 0 16,-2 0 0-16,1-1 0 15,0 1 0-15,0 0 0 16,1 0 0-16,0 0 0 16,-2 0 0-16,-1 0 0 15,3 0 0-15,-3 0 0 16,3 0 0-16,-1 0 0 15,-1 0 0-15,-2 0 0 0,0 0 1 16,2 0-1-16,-2 0 0 16,2 0 0-16,-1 0 0 15,-1 0 0-15,0 0 0 16,0 0 0-16,-1 0 0 16,1 0 0-16,-1 1 0 15,-1-1 0-15,-1 0 0 16,2 2 0-16,-3 0 0 15,5-1 0-15,-3 0 0 16,0-1 0-16,0 1 0 16,-1-1 0-16,0 3 0 15,0-3 0-15,-1 2 0 16,2-2 0-16,-3 0 0 0,0 1 0 16,3-1 0-16,-3 1 0 15,2 2-1-15,2-2 1 16,-1 1 0-16,0-2 0 15,1 1 0-15,-2 1 0 16,0-1 0-16,0 2 1 16,0-3-1-16,0 1 0 15,1 1-1-15,2-1 0 16,2-1 2-16,2 2-1 16,0-1 0-16,-2-1 0 15,-2 2 0-15,4-1 0 16,-6 0 0-16,2 0-1 15,-3 1 1-15,-3 1 0 16,1-2 0-16,-2 1 0 0,0-1 0 16,1-1 0-16,2 2 0 15,-1-2 1-15,0 0-1 16,-1 0 0-16,0 0 0 16,-2 0 1-16,1 0-1 15,0 1 0-15,-1-1 0 16,3 0 0-16,-3 0 1 15,1 0-1-15,-2 0 0 16,5 0 1-16,-1 0-1 16,-1 0 0-16,2 0 0 15,-3 0 8-15,3 0 8 0,-3 0 4 16,5 0-6 0,-3 0-5-16,0-1 14 0,3 1-18 15,-3 0-5-15,-2 0 3 16,-1 0-3-16,3-2 0 15,-3 2 1-15,0-1-1 16,-1 1 0-16,1 0 0 16,-1 0 1-16,0 0-1 15,-1 0 0-15,2 0 0 16,0 0 0-16,2 0 1 16,-1 0 2-16,-1 0 9 15,0 0-5-15,0 0-6 16,0 0-1-16,0 0 0 15,-3 0 1-15,5 0-1 0,-4 0 0 16,2 0 0 0,-2 0 0-16,-1 0 0 0,-1 0 0 15,-1 0 0-15,-1 0-1 16,2 1-1-16,-2-1 1 16,0 0-18-16,0 0-66 15,0 0-167-15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2353,'0'0'342,"0"0"-214,0 0 93,0 0 302,0 0 96,0 0-91,0 0-64,0 0-31,0 0-9,0 0-109,0 0 15,0 0 47,0 0 76,0 0 94,0 0 32,0 0-40,0 0-99,0 0-173,0 0-83,0 57 3356,-9 260-3092,9-317-429,0 0 2,0 0-23,0 0 15,0 0 27,0 0 62,0 0 68,0 0-20,0 0-73,0 0-29,0 0-16,0 0-13,0 0 2,0 0 16,0 0-13,0 0 11,0 0 24,0 0 8,0 0-1,0 0-31,0 0 24,0 0 10,0 0-26,0 0-3,0 0-19,0 0-5,0 0 11,0-9-3314,1 3-384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9108 3281 220 0,'0'0'29'0,"0"0"-28"0,0 0 3 16,0 0-4-16,0 0-7 16,0 0 7-16,0 0 5 15,-2-19 12-15,2 18 31 16,0 1-16-16,0-2 3 16,-1 2-9-16,1 0 4 15,-2 0-8-15,2 0-6 16,0 0-11-16,0 0 4 15,0 0 4-15,0 0 6 16,-1 0 18-16,1 0 11 16,0 0 2-16,0 0-6 15,0 0-13-15,0 0-10 16,0 0-3-16,0 0-2 0,0 0-8 16,0 0-5-16,0 0 2 15,1 0-1-15,5 0 0 16,0 0 4-16,0 0 8 15,2 3-2-15,5 1 1 16,1-2 9-16,0 2-11 16,0-1-4-16,4 0 5 15,-5 1-2-15,4-1-5 16,-2 0-4-16,1 1-2 16,-1 0 1-16,3-1-2 15,-3 1 0-15,3 0 1 16,-2 1 0-16,2-3-1 0,1 1 4 15,-1 1-4 1,2-2 0-16,0 2-1 0,-1-1 1 16,0-2 1-16,-1 2-1 15,3 0 0-15,-4 0 0 16,0 0 0-16,1-1 0 16,-3 1 0-16,1-1 0 15,-2-1 0-15,2 0 0 16,1 2 0-16,0-1 0 15,3-1 0-15,5-1 0 16,2 0 1-16,3 0-1 16,-2 0 2-16,-1 0-2 15,1 0-1-15,-2 0 0 16,-2 0 2-16,0 0-1 16,-1 0 0-16,1 2-1 0,-1 0 1 15,2 0 0-15,0 0 2 16,2 0-3-16,0-2 3 15,6 1-2-15,-3-1 0 16,1 2 0-16,2-2 0 16,-3 0 1-16,-2 3-1 15,2-3 0-15,-3 1 0 16,1-1 1-16,2 2-2 16,-3-2 1-16,4 1 0 15,5-1 0-15,0 2 1 16,3-2-1-16,-2 0 0 15,6 1 1-15,-7-1-1 0,-5 1 0 16,-1 1 0-16,0-2 0 16,0 0 2-16,-1 0 1 15,-2 0-1-15,3 0 0 16,-3 0 0-16,3 0 2 16,6 0-1-16,-4 0 0 15,1 0-2-15,0-2 0 16,-3 0 2-16,0 0-1 15,-2 1 2-15,0-1-4 16,1 1 1-16,-2-2-1 16,4 1 0-16,-2 1 1 15,0 1 2-15,0-1-3 16,-1 0 1-16,0 1-1 0,1 0 0 16,-1 0 0-16,-1 0 0 15,0 0 0-15,-3 0 1 16,0 0 0-16,-1 0-1 15,0 0 0-15,-1 0 0 16,2 0 0-16,0 0 1 16,3-2-1-16,-4 0 0 15,0 1 0-15,4 1 0 16,-2 0 0-16,0 0 0 16,-1 0 0-16,-3 0 0 15,0 0 1-15,1 0-1 16,-3 0 0-16,1 0-2 0,0 0 2 15,-1 0 0 1,0 0-1-16,1 0 1 0,-1 0 0 16,1 0 0-16,-2 0 0 15,1 0 0-15,5 0 0 16,-6 0 0-16,6 0 0 16,-1 0 0-16,3 0 0 15,1 0 0-15,0 0 0 16,3 0 0-16,-4 0 0 15,1 0 0-15,0 0-1 16,-2 0 1-16,1 0 0 16,-4 0 0-16,2 1 0 15,0 1 0-15,-2 0 2 16,-2-2-4-16,-1 1 2 16,-4 0 0-16,1 0 2 0,-4 1-2 15,2-2 0-15,-2 1-1 16,1-1 2-16,-1 0-2 15,3 0 1-15,3 0-2 16,1 0 2-16,-1 0-4 16,0 0 4-16,4 2 0 15,-2-2-1-15,1 0-1 16,-2 1 1-16,1 1 0 16,0-2 1-16,-3 1 0 15,4 1 1-15,-4-2-2 16,2 2 1-16,0 0 0 15,-1 1 0-15,6-1-1 0,-5 1 1 16,1 1-1-16,-1-1-2 16,0-1 3-16,-1 2 0 15,0-3 0-15,0 2 0 16,0-1 0-16,-3-1 0 16,-2 0-1-16,-1 0 1 15,1-1 0-15,0 2 0 16,1 1 0-16,1-2 0 15,2 2 0-15,-1 0 0 16,3-2-1-16,0 2 1 16,3 1 1-16,2-4 0 15,-1 2-1-15,2-1 0 16,-2-1 2-16,0 2-2 0,-3-2 1 16,-3 0-1-16,-1 0 1 15,-2 0 0-15,-3 0-1 16,0 0 0-16,-2 0 0 15,-1 0 0-15,0 0 1 16,-2 0 0-16,-4 0 1 16,3 0 5-16,-4 0-4 15,2 0-1-15,-1 0 5 16,2 0 6-16,2 0 1 16,0 0 2-16,1 0-4 15,2 0-6-15,2 0-2 16,-2 0-3-16,0 0 0 0,-3 0-1 15,1 0 0 1,-3 0 0-16,1 0-1 0,-3 0 0 16,-1 1-1-16,-1-1-3 15,0 3-8-15,0 0-23 16,0 0-79-16,-6-3-150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38:19.01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20233 3099 309 0,'0'0'82'16,"0"0"-33"-16,0 0 18 15,0 0 30-15,0 0-22 16,0 0 3-16,0 0-6 15,-12 0-23-15,12 0 34 0,0 0-25 16,0 0-27 0,5 0 7-16,10 0-27 0,9 0 9 15,10 0 11-15,8 0-18 16,7 1 16-16,5 3-22 16,1 2-4-16,-1 0 4 15,1 1-7-15,-5-2 0 16,0 0-13-16,-6-1-97 15,-5-4-132-15,-12 0-316 16</inkml:trace>
  <inkml:trace contextRef="#ctx0" brushRef="#br0" timeOffset="23957.85">1583 8016 317 0,'0'0'139'16,"0"0"-55"-16,0 0 22 15,0 0 2-15,0 0-19 16,0 0-20-16,0 0-12 16,4-24 9-16,-4 21-26 15,1-1-25-15,-1 0 7 16,2 1-22-16,-2 0 9 15,1 2 13-15,-1-1-16 16,0 2 22-16,0 0-9 16,0 0-3-16,0 0 14 15,0 0-29-15,0 0 2 0,0 0-3 16,0 10-27-16,3 6 27 16,5 10 0-16,1 8 9 15,3 9 11-15,-3 7-13 16,0 10 3-16,4 5-5 15,-4 5 2-15,0 3-1 16,0 0 1-16,0 2-5 16,0-2 7-16,4 2-6 15,-1-3-3-15,-1-3 0 16,-1 0 6-16,7-1-7 16,-3-1 1-16,-3-2 0 15,3-1-6-15,-6 0 10 0,-2-3-4 16,0 0 0-16,-1-1 5 15,-2-6-10-15,7 0 5 16,-10-4 0-16,8-3-2 16,-7 3 4-16,1-2-2 15,1-1 0-15,0-1 5 16,0-1-6-16,2-3 1 16,0 2 0-16,-2 0-5 15,3 0 8-15,-6 2-3 16,3-2 0-16,-3-2 4 0,0 2-7 15,0-2 3 1,0 0 0-16,0-2 0 16,0-2 0-16,0 2 0 0,-3-1 0 15,0 1 6-15,0 4-8 16,3-3 2-16,-2-4 0 16,1 1-4-16,1-6 5 15,0-1-1-15,0-3 0 16,0 1 5-16,0-2-9 15,0-1 4-15,0 2 0 16,0 0-1-16,0 4 2 16,0 0-1-16,0-3 0 15,0 1 7-15,0-5-11 16,0-1 4-16,0-1 0 16,0-2-2-16,0 2 3 0,0 0-1 15,0 2 0 1,0 2 7-16,0 1-9 0,0 2 4 15,0-2 19-15,0 1 20 16,0 2-37-16,0-1 13 16,0-2 28-16,0-4-43 15,0-4 4-15,0-7-6 16,0-6-8-16,0-6 3 16,0-1-89-16,0-25-26 15,0-26-104-15</inkml:trace>
  <inkml:trace contextRef="#ctx0" brushRef="#br0" timeOffset="25034.23">1614 7883 446 0,'0'0'207'0,"0"0"-99"16,0 0-10-16,0 0-27 15,0 0 3-15,0 0-11 16,-24 63 25-16,14-25-19 16,4 0-16-16,4-3-38 15,2-2-15-15,0-8 3 16,0-5-3-16,0-9 0 15,0-7 0-15,0-4-17 0,2 0 2 16,-1-1-13-16,4-21 22 16,-2-8-17-16,-2-10 5 15,-1-5-3-15,0 0 1 16,0 3-9-16,0 7 26 16,0 13 3-16,0 11 2 15,0 7 34-15,0 4-8 16,0 0-28-16,0 11-24 15,0 17 22-15,10 10 2 16,7 7 6-16,8 2-4 16,4-4 0-16,5-1 6 15,5-9-8-15,-1-4 0 16,-5-12 4-16,-13-5-1 0,-10-7-3 16,-7-5 5-1,-3 0 74-15,0 0 4 0,-9-2-6 16,-12-6-66-16,-7 1 1 15,-5 5-24-15,0 2 11 16,0 19-36-16,2 20-2 16,6 12-77-16,4-2-146 15</inkml:trace>
  <inkml:trace contextRef="#ctx0" brushRef="#br0" timeOffset="27382.07">1553 11293 317 0,'0'0'164'0,"0"0"-96"15,0 0 25-15,0 0-13 16,0 0-27-16,0 0 15 15,0 0 10-15,-18-8-28 16,18 6-3-16,0 2-44 16,0 0-3-16,6 0 0 15,10 0 0-15,10 0 16 16,7 0-2-16,8 3 13 16,13-2 1-16,7 2-27 0,6 0 15 15,6-2-12 1,2-1 2-16,-2 0-8 0,3 0 2 15,6 0 0-15,3 0-1 16,3 0 3-16,3-5-2 16,0-3 0-16,-4 3 0 15,1-1-10-15,-6 2 11 16,-4 3-1-16,-4 0 0 16,2 1 6-16,-3 0-6 15,-9 0 0-15,-4 0 6 16,-6 0-10-16,-2 1 4 15,-3 2 0-15,-7 1-5 16,4 0 6-16,-4-1-1 16,3-1 0-16,1 2 8 0,2-2-10 15,-5 0 2-15,2-1 0 16,-4 2-3-16,1 0 6 16,3 0-3-16,7 1 0 15,2-2 9-15,4 2-8 16,-1-3-1-16,2-1 0 15,0 0-5-15,12 0 5 16,-2 0 0-16,3 0-4 16,-1 0 13-16,-5-3-12 15,-2 0 3-15,5 0 0 16,-2 1-5-16,6 0 10 0,0-1-5 16,4-1 0-1,1 1-1-15,1-1-5 0,-1 1 6 16,-1 1-8-16,-5-1-1 15,1 0 7-15,-3 3 2 16,3 0 0-16,-2 0 7 16,-2 0-9-16,-3 0 2 15,0 0 0-15,1 0-8 16,5 0 2-16,-1 0-4 16,5 0 1-16,-3 0-22 15,-1 0 13-15,0 0 10 16,-2 0 8-16,0 0 3 0,-6 0 2 15,2 0-4 1,-2 0-1-16,0 0-1 0,6 0 1 16,0 0 0-16,2 0 0 15,-5 0-6-15,0 0 9 16,3 0-3-16,-1 0 0 16,1 0 1-16,2 0-1 15,-1 0 0-15,-1 0 0 16,1 0-2-16,1 0 6 15,-1 0-4-15,-1 0 0 16,0 0 5-16,-5 0-7 16,1 0 2-16,0 0 0 15,-2 0-2-15,2 0 2 16,-7 0 0-16,-5 0 0 16,-2 0 5-16,-4 0-8 0,-6 0 3 15,1 0 0-15,-6 3-6 16,-5 0 9-16,-7-1-3 15,-8-1 0-15,-4 1 5 16,-10 0-5-16,-3-2 0 16,0 0 0-16,-6 0 2 15,-18-2 16-15,-9-11-16 16,-13-2-4-16,0-2 4 16,-2 0 0-16,6-1-2 15,8 1 3-15,1 0 8 16,12 2-7-16,9 3 8 15,6 3 11-15,6 2 12 0,0 2 9 16,14 2-44-16,14 3 0 16,6 0-4-16,4 7 4 15,-2 11 0-15,-8 3-3 16,-7 2 1-16,-11 0 2 16,-7-3 10-16,-3 2-3 15,-7-2 7-15,-22 0-10 16,-8-2 2-16,-5 0-6 15,1-2-40-15,9-5-131 16,17-7-248-16</inkml:trace>
  <inkml:trace contextRef="#ctx0" brushRef="#br0" timeOffset="29247.93">7783 11709 712 0,'0'0'237'0,"0"0"-192"16,-64 95 19-16,49-66-24 15,6-1-29-15,7-2-11 16,2-6 0-16,0-6-83 15,17-14-194-15,8 0-465 16</inkml:trace>
  <inkml:trace contextRef="#ctx0" brushRef="#br0" timeOffset="29497.86">7977 11588 820 0,'0'0'255'16,"0"0"-236"-16,0 0 34 16,0 0 12-16,0 0-10 15,-21 84-7-15,9-45-13 16,-4 1-16-16,2 3-5 16,-3 2-12-16,-2 0-2 15,0-3 0-15,1-3-20 16,5-10-48-16,5-7-52 15,5-13-167-15,3-9-464 16</inkml:trace>
  <inkml:trace contextRef="#ctx0" brushRef="#br0" timeOffset="29818.84">7549 11754 125 0,'0'0'786'0,"0"0"-705"0,0 0-29 16,0 0 21-16,86-25-21 15,-48 25-17-15,8 0 4 16,3 0-7-16,0 0-32 16,-4 8 7-16,-3 1-7 15,-5-1-48-15,-4 2-16 16,-2-7-62-16,-4-2-81 16,-10-1-323-16</inkml:trace>
  <inkml:trace contextRef="#ctx0" brushRef="#br0" timeOffset="30134.4">7549 11922 781 0,'0'0'175'16,"0"0"-78"-16,0 0 11 16,0 0-49-16,0 0-37 0,0 0 7 15,74-8-17-15,-35 8-3 16,3 0-9-16,1 0-3 15,-1 0-25-15,-3 4-95 16,-3-4-158-16</inkml:trace>
  <inkml:trace contextRef="#ctx0" brushRef="#br0" timeOffset="31318.07">8083 11664 486 0,'0'0'268'0,"0"0"-231"15,0 0 50-15,0 0 7 16,0 0-2-16,0 0-43 0,13-17-11 16,-13 17-17-1,0 0-21-15,0 13 0 0,0 6 21 16,0 8 25-16,0 2 5 15,-4 0-11-15,1 1-4 16,0-1-15-16,3-3-16 16,0-4-5-16,0-4 0 15,0-8-14-15,10-4-30 16,7-6-70-16,8-1-52 16,-4-21-201-16</inkml:trace>
  <inkml:trace contextRef="#ctx0" brushRef="#br0" timeOffset="31514.73">8199 11473 761 0,'0'0'129'15,"0"0"-48"-15,0 0 21 16,0 0-57-16,0 0-45 15,0 0-18-15,-6 14-61 16,5 8-44-16,1 0-213 16</inkml:trace>
  <inkml:trace contextRef="#ctx0" brushRef="#br0" timeOffset="31912.42">8335 11657 670 0,'0'0'163'16,"0"0"-146"-16,0 0 70 15,0 0 67-15,0 0-45 16,-12 75-32-16,11-53-24 15,1-3-28-15,0-4-21 16,0-5-1-16,0-4-3 16,0-5-7-16,0-1-11 0,0 0-33 15,6-3-14-15,5-12 37 16,2-4-44-16,-2-3-5 16,0-3-8-16,-1-2 42 15,-1 5 40-15,-1 4 3 16,-5 7 7-16,-3 4 43 15,0 4-12-15,0 3-38 16,0 0-21-16,0 0-74 16,-6 0-9-16,-6 7-80 15,7-1-94-15</inkml:trace>
  <inkml:trace contextRef="#ctx0" brushRef="#br0" timeOffset="32196.1">8389 11479 488 0,'0'0'111'0,"0"0"6"16,0 0 5-16,0 0-61 16,0 0-20-16,0 0-2 15,-15 55 25-15,12-13-13 16,0 5 18-16,3-1-4 0,0 1-6 15,0-2 2 1,0-1-38-16,0-5 3 0,0-1-26 16,0-8 2-16,1-6-4 15,1-7-18-15,-2-6-52 16,0-9-77-16,0-2-215 16,0-4-428-16</inkml:trace>
  <inkml:trace contextRef="#ctx0" brushRef="#br0" timeOffset="32376.14">8292 11836 903 0,'0'0'153'0,"0"0"-62"16,0 0 57-16,0 0-82 0,0 0-63 15,0 0-6-15,61-31-15 16,-28 25-42-16,5 1-90 15,-6 1-170-15,-8-1-437 16</inkml:trace>
  <inkml:trace contextRef="#ctx0" brushRef="#br0" timeOffset="32715.77">8524 11791 983 0,'0'0'115'15,"0"0"-93"-15,0 0-20 0,0 0 14 16,0 0-16 0,111-23-3-16,-78 10-31 0,-2 1-22 15,-4-2-42-15,-6 1-18 16,-12-1 7-16,-9 1 68 16,0-1 41-16,-14 3 21 15,-8 2 52-15,-2 3 29 16,3 5-11-16,0 1-1 15,5 0-13-15,1 9-37 16,4 6-8-16,3 7 9 16,3 3-25-16,5 0 0 15,0 4-13-15,6-3 2 16,12 0-10-16,6-5-23 0,1-7-27 16,5-5-39-1,1-9-135-15,-1 0-109 0</inkml:trace>
  <inkml:trace contextRef="#ctx0" brushRef="#br0" timeOffset="33097.75">8929 11672 843 0,'0'0'1'0,"0"0"2"15,0 0-3-15,0 0 55 16,0 76-17-16,0-42 37 0,0 1-44 15,0-3-8 1,0-5 2-16,0-7-20 0,0-9 17 16,0-7 1-16,0-4 0 15,0 0 60-15,0-10-2 16,0-17-47-16,0-11-34 16,0-10-18-16,0-4-7 15,1 1-5-15,5 8 6 16,-3 11 23-16,-1 15 2 15,1 10 6-15,-3 6 3 16,7 1-10-16,1 0-16 16,7 11 16-16,4 7 16 15,6-2 19-15,1-4-6 16,-2-5-1-16,1-3 6 16,-6-4-24-16,-5 0-10 0,1-2-1 15,-9-13-88 1,-6-9-268-16</inkml:trace>
  <inkml:trace contextRef="#ctx0" brushRef="#br0" timeOffset="34506">989 8040 806 0,'0'0'185'16,"0"0"-102"-16,0 0 15 15,-24-75 9-15,24 57-49 16,0 1-10-16,0 6-31 16,13 1-17-16,1 4-1 15,5 5 0-15,5 1-2 16,0 0 2-16,3 2-13 0,3 7-4 16,-5-2 10-1,-1-2-14-15,-9-5 9 0,1 0-5 16,-7 0 18-16,-3-13 2 15,0-7 29-15,-6-2-27 16,0-1 9-16,0 2-12 16,0 6 15-16,-3 7 7 15,-1 4-16-15,2 4 7 16,1 0-14-16,-1 15-16 16,1 18 11-16,1 12 3 15,0 9 2-15,0 3 0 16,6 4 1-16,7 4-4 0,-1 0 3 15,4-3-7 1,-5-7 7-16,-4-12-16 16,-5-9 16-16,-2-12-1 15,0-10-1-15,0-4 0 0,-9-6 4 16,-12-2 32-16,-9 0 11 16,-4-4-32-16,1-9-1 15,2 4-12-15,4 2-2 16,13 3-1-16,4 2-39 15,10 2-27-15,0 0-116 16,9 2-372-16</inkml:trace>
  <inkml:trace contextRef="#ctx0" brushRef="#br0" timeOffset="43917.28">1912 8257 125 0,'0'0'160'0,"0"0"-117"15,0 0 8-15,0 0 20 16,0 0-12-16,0 0-19 16,0 0-3-16,-4-1-16 15,4 1-6-15,0 0 4 16,0 0-9-16,0 0 13 0,0 0-4 16,0 0-9-16,0 0 18 15,0 6-6-15,0-1-7 16,0 4 10-16,0 0-20 15,0-1 5-15,0 0 4 16,0 2-14-16,0-1 13 16,0 0-11-16,3 0 0 15,-3-1 3-15,1 0-2 16,2 1 5-16,-1 0-2 16,1 2-5-16,0 1 9 15,-3-1-10-15,4 0 0 16,-1 0 2-16,0 0 3 0,3 2-5 15,-4 0 0 1,-2-1 2-16,1 1-1 0,1 0-1 16,1-2 0-16,1 1 10 15,-1-2-9-15,3 1 8 16,-3 0-9-16,0 1 4 16,0-3-1-16,0 2-3 15,3 1 1-15,-3-1 0 16,3 0 4-16,0 2-3 15,-3-3 5-15,3 1-5 16,-2 1 6-16,1-1-3 16,-2 0-4-16,1-1 4 15,-1-1-2-15,0-1-3 16,0 0 0-16,2 1 3 16,-2 0-5-16,0-1 2 15,1 2 0-15,-1-2 2 16,3 0 3-16,-2 2-5 0,1 0 5 15,1 2-5-15,-3-2 11 16,0 1-9-16,2-1-2 16,2-2 4-16,-3 0-1 15,2 1-3-15,-3-1 0 16,0 1 4-16,-1 0-3 16,-2 1-1-16,6-2 0 15,-2 2 3-15,-1-2 1 16,3 1-2-16,-1 0-1 15,-1 4 3-15,2-3 1 16,-3 2-5-16,4-1 1 16,-2 0-4-16,1 3 5 0,0-1-2 15,-3 1 2-15,6-1 3 16,-3-2-4-16,-2-1-1 16,1 0 0-16,-1-2 3 15,1 1-2-15,-1-1-1 16,2 0 1-16,2 1 6 15,-2-1-9-15,-2 1 2 16,3 1 0-16,-1-2 0 16,-1 3 1-16,1 0-1 15,0-2 0-15,0 1 4 16,0-2-5-16,0 1 1 16,-3 1 0-16,1-1-3 15,-1 1 7-15,2 2-4 0,-2-1 0 16,1 2 3-16,2 0 18 15,2 2-21-15,-2 1 1 16,1 1 5-16,2-2-6 16,0 1 7-16,-3-4-5 15,6 3 2-15,-5-3-1 16,-1 1-3-16,2-1 0 16,-1 1 2-16,-4 0 0 15,6 0-1-15,-3-2-1 16,2 0 3-16,-1 1-2 0,-1-2-1 15,0-1 0 1,0 3-4-16,2-1 8 16,-1-1-4-16,0 1 0 0,-1 1 2 15,2 0-4-15,-1 1 2 16,-1 1 0-16,2 0-1 16,-1 1 2-16,2-2-1 15,-3 2 0-15,3-1 4 16,0-2-5-16,-2-1 1 15,2 2 0-15,-1-2-3 16,-2-1 7-16,1 2-4 16,-1-1 0-16,3-1 0 15,-3 2-4-15,3-2 4 16,-3 3 0-16,0-2 1 16,3 2 0-16,-1 0-1 0,0 0 0 15,1-1 2 1,2 1-4-16,-1-2 2 0,-1 0 0 15,0 1-1-15,1 1 4 16,-2-2-3-16,4 2 0 16,0-2 2-16,-2 0-3 15,1 1 1-15,-1 0 0 16,1-1-3-16,-2-2 9 16,1 4-6-16,-1-1 0 15,0-2 0-15,3 1-2 16,-3-1 2-16,0 1 0 15,-3-2-3-15,4 1 4 0,-4-1-1 16,0-1 0 0,3 0 1-16,0 1-2 0,-3-2 1 15,3 1 0-15,0 0-1 16,0 1 1-16,-2 0 0 16,1-2-1-16,2 3 5 15,-1 0-7-15,0-1 3 16,0 1 0-16,1 1-2 15,-2 1 4-15,4 0-2 16,0 0 0-16,-2 1 1 16,1-1-1-16,2 0 0 15,-1 1 1-15,3 1-6 16,0 2 9-16,1 0-4 16,1-1 0-16,1 3-1 15,-2-5-1-15,-1 4 2 0,4-1 0 16,-5-1-4-16,2 2 7 15,-1-5-3-15,-1 4 0 16,-1-2-1-16,2-1 1 16,-2 2 0-16,1-3 0 15,-1-1-3-15,1 0 6 16,-1-1-3-16,-1 0 0 16,-3 0-3-16,3 1 2 15,-2-3 1-15,1 0 0 16,-1 1-6-16,1-2 1 0,-2 0 5 15,-1 1 0 1,0-1 1-16,1 0-2 0,0-1 1 16,3 1 0-16,-3-1-3 15,0 2-3-15,1-2-6 16,1 1 6-16,1-1 5 16,1 1-5-16,-1-2 6 15,3 3 0-15,-2-1 2 16,-1-1-1-16,5 2-1 15,-3 0 0-15,0-2-1 16,0 2 1-16,0-1 0 16,0 0-9-16,2 0 5 15,-1 2 4-15,0-2 2 16,2 0-2-16,-3 0-5 16,3 0 5-16,-1 1 0 15,-2-1 3-15,2 0-5 16,-2 0 2-16,3-2 0 0,0 2 0 15,5-2-1-15,-4 1 0 16,0-2 1-16,1 1 0 16,-1-1 0-16,0 0 0 15,0 2 0-15,-6-2-1 16,6 0 4-16,-5 0-8 16,2 0-2-16,-1-1 7 15,-1-2-3-15,2 1 6 16,3-2-5-16,-3 2 2 15,1-2-2-15,-2 1 2 0,-2 0 0 16,1 0 3 0,-4 1-7-16,2 1 5 0,-1 1-3 15,0-1 4-15,1 0-1 16,5 0 1-16,2-1-2 16,0 0 0-16,4 1 5 15,2 0-5-15,0 0 1 16,0-2-2-16,0 2 5 15,-5 0-4-15,-1-2 0 16,-2 3 0-16,-2-2-1 16,-1 1 0-16,1-1 1 15,-2 1-1-15,6 1 5 16,-1-1-5-16,-3 0 1 0,7 0 0 16,-3-2 0-1,0 2 1-15,-2 1-1 0,2-1 5 16,1-1-2-16,-1 0-3 15,2-1 0-15,-2 1 1 16,-2 2 1-16,5-4 1 16,-3 0-3-16,-2 1 0 15,2-1-1-15,-3 2 0 16,-3-1 1-16,1 1 0 16,-2 2-4-16,-2-2 2 15,4 2 2-15,1-1 4 16,0-1 0-16,0 1-4 15,2-1 0-15,-2-1 2 16,-2 1 1-16,4-1-1 0,-2 1-2 16,-1 0 0-16,-1-1 4 15,1 3-5-15,1-2 1 16,-2 0 0-16,4-1 7 16,-4 2-6-16,3 0-1 15,-3 1 0-15,1-1 3 16,-1-1-3-16,-1 0 0 15,1-1 0-15,-2 1-1 16,2-1 1-16,-3 0 0 16,0 1 0-16,2-1 5 15,-3 1-7-15,0-2 2 16,-1 1 0-16,1 0-2 16,2 1 4-16,1-2-2 0,-2 0 0 15,1 0-2-15,2 0 2 16,-3 2 0-16,1-1 0 15,1 0-3-15,2 0 6 16,-1 1-3-16,0-1 0 16,-2 1 4-16,1-1-5 15,-5 1 1-15,6-1 0 16,-3-1 0-16,-3 1 1 16,0 1-1-16,4-2 0 15,-4 0 2-15,2 1-4 0,-1-1 2 16,3 1 0-1,1-1-3-15,0 0 5 0,0 0-2 16,0 0 0-16,1 0 3 16,3 0-3-16,-5 2 0 15,0-2 0-15,-2 0-3 16,1 2 4-16,2-2-1 16,0 2 0-16,1-2 3 15,-3 0-4-15,2 2 1 16,-2-1 0-16,0-1-5 15,1 2 6-15,-1-1-1 16,2-1 0-16,2 0 4 16,-1 2-7-16,4-2 3 15,-2 0 0-15,2 0-1 16,-4 0 3-16,4 0-2 16,-4 0 0-16,-1 0 3 15,4 0-5-15,-5 0 2 0,2 0 0 16,-3 0-3-16,3 0 5 15,-2 1-2-15,-1-1 0 16,2 0 3-16,-5 0-2 16,6 0-1-16,-5 0 0 15,-1 0-5-15,0 0 10 16,1 0-5-16,-2 0 0 16,1 0-3-16,0 0 3 15,-1 0 0-15,-1 0 0 16,0 0-3-16,1 0 3 0,2 0 0 15,4 0 0 1,2 0 5-16,1 0 0 0,2 0-5 16,-4 0 0-16,4 0-2 15,-2 0 5-15,-1-1-3 16,1-1 0-16,-4 2 4 16,0 0-7-16,-2-1 3 15,-2 1 0-15,2 0-2 16,0-2 4-16,1 2-2 15,0 0 0-15,0 0 3 16,2 0-5-16,-4 0 2 16,-1 0 0-16,3 0-4 15,-3 0 7-15,3 0-3 16,-1 0 0-16,0 0 2 16,-2 0-2-16,0 0 0 0,2 0 0 15,-2 0-3-15,1 0 3 16,2 0 0-16,-1 0 0 15,3 0 4-15,-3 0-7 16,1 0 3-16,-3 0 0 16,1 0-2-16,-2 0 4 15,-2 0-2-15,0 0 0 16,-2 0 4-16,2 0-7 16,0 0 3-16,2 0 0 15,-2 0 0-15,4 0 0 16,2 0 0-16,-3 0-1 15,0 0 2-15,3 0-3 0,-3 0 2 16,0 0 0-16,3 0 7 16,-2 2-2-16,-2-2-5 15,1 0 1-15,0 0 3 16,0 0-1-16,0 0-3 16,-2 0 2-16,2 0-3 15,-1 0 3-15,-1 0-2 16,1 0 0-16,-2 1 4 15,0-1-5-15,-3 0 1 16,1 0 0-16,2 0 9 16,0 0-8-16,0 0 5 15,3 0-3-15,-3 0 1 16,3 0 0-16,-1 0-4 16,-1 0 0-16,-1 0-2 15,-2 0 5-15,1 0-3 0,-1 0 0 16,1 0 5-16,-1 0-5 15,1 0 0-15,-1 0 2 16,1 0-3-16,-1 0 4 16,2 0-3-16,0 0 0 15,-1 0 4-15,-2 0-1 16,0 0-2-16,3 0-1 16,-3 0 6-16,4 0-3 15,-1 0-1-15,0 0 1 16,2 0 2-16,-2 0-6 15,0 0 1-15,0 0 0 16,0 0 2-16,-2 0 1 0,1 0-3 16,-2 0 8-16,0 0-8 15,0 0 13-15,0 0-12 16,0 0 1-16,0 0 13 16,0 0-13-16,0 0 12 15,0 0 3-15,0 0-17 16,0 0 13-16,0 0-13 15,0 0 2-15,0 0 8 16,0 0-9-16,0 0 13 16,0 0 6-16,0 0-15 15,0 0 19-15,0 0-8 16,0 0-3-16,0 0 6 16,0 0-18-16,0 0 2 0,0 0-3 15,0 0 3-15,0 0-6 16,0 0 3-16,0 0 0 15,0 0-4-15,0 0 5 16,0 0-1-16,0 0 0 16,0 0 4-16,0 0-3 15,0 0-1-15,0 0 0 16,0 0-3-16,0 0 3 16,0 0 0-16,0 0-1 15,0 0-3-15,0 0 1 16,0 0 3-16,0 0-2 15,0 0-2-15,0 0 2 0,0 0 2 16,0 0-2-16,0 0 8 16,0 0-8-16,0 0 2 15,0 0 0-15,0 0-4 16,0 0 1-16,0 0 3 16,0 0-1-16,1 0-15 15,-1 0 12-15,0 0-6 16,3 0 2-16,-3 0 4 15,0 0-2-15,0 0 6 16,0 0 0-16,0 0-18 16,0 0 2-16,0 0-24 15,0 0-49-15,0 0-136 16</inkml:trace>
  <inkml:trace contextRef="#ctx0" brushRef="#br0" timeOffset="45856.37">10188 8161 156 0,'0'0'80'16,"0"0"-10"-16,0 0 14 15,0 0-25-15,0 0-5 16,0 0 9-16,0 0-20 16,0-10-9-16,0 5-21 15,0-1-13-15,0 1 0 0,0-1 4 16,0 1 6 0,0-1 5-16,0-1-5 0,0 0 28 15,3 0 10-15,-3 2-10 16,0 1 8-16,0 2-13 15,0 1 4-15,0 1 3 16,0 0-26-16,0 0-14 16,0 7 0-16,0 18-5 15,0 8 5-15,-12 11 41 16,-4 2-10-16,-2 3 6 16,0-1-19-16,-4 0 8 15,1-5-8-15,0-2-11 16,0-9 12-16,0-7-8 0,3-9 3 15,5-10 9 1,-1-6-14-16,-2 0 35 0,2-8-6 16,1-16-33-16,1-9-3 15,6-5-2-15,6-4-22 16,0 0 15-16,5 3-22 16,9 9 23-16,-2 4-13 15,-1 7 17-15,2 7-5 16,-4 3 4-16,-1 5 3 15,-2 4 6-15,4 0-2 16,1 0-5-16,5 9 1 16,2 7 0-16,6 6 6 15,1 2 6-15,3 0-1 16,1-2 8-16,-4 0-16 0,-4-2 8 16,-3-4-11-16,-5 0-8 15,1-2-18-15,-4-6-80 16,4-8-248-16</inkml:trace>
  <inkml:trace contextRef="#ctx0" brushRef="#br0" timeOffset="46220.01">10566 8369 925 0,'0'0'134'0,"0"0"-98"16,0 0-36 0,0 0 16-16,0 0-32 0,83-3 16 15,-47 0-143-15,-3 1-152 16</inkml:trace>
  <inkml:trace contextRef="#ctx0" brushRef="#br0" timeOffset="46625.58">10939 8249 848 0,'0'0'91'16,"0"0"-85"-16,0 0-6 16,0 0 19-16,0 0 9 15,-20 80-7-15,20-56-17 16,4 0 0-16,12-4-4 15,1-4 3-15,0-8-11 16,7-7 0-16,-2-1 8 16,-1-3 21-16,-2-15 18 15,-8-2 2-15,-1-5-14 16,-10-2-14-16,0-1 6 0,-6 2-19 16,-10 3 0-16,-2 6-5 15,0 9-6-15,2 8-12 16,1 0-64-16,-3 15-81 15,9 2-53-15,4-1-252 16</inkml:trace>
  <inkml:trace contextRef="#ctx0" brushRef="#br0" timeOffset="47444.31">11261 7946 481 0,'0'0'65'16,"0"0"-29"-16,0 0 103 15,0 100 6-15,0-51-26 16,0 1-18-16,0-2-12 16,4-8-37-16,2-7-12 15,2-7-10-15,-2-11-9 16,-1-7 7-16,-2-6-23 15,0-2 2-15,5 0 5 16,4-14-11-16,7-9 6 0,4-7-7 16,-2 2-24-16,0 4 11 15,-4 4-8-15,-5 9 0 16,-4 5 13-16,-1 3-2 16,-5 2 10-16,-2 1 0 15,0 0-8-15,0 0 7 16,0 0-12-16,0 0 0 15,0 6 12-15,-6 7 2 16,-5 4-1-16,-2-1 0 16,-3 1 5-16,-1-1-8 0,4-2 5 15,2-3-2 1,2-1 0-16,0-1 4 0,3-2-4 16,2 0 0-16,2-3 3 15,2 0-9-15,0-1 6 16,0 1-3-16,12 2-4 15,11-2 14-15,5 0 10 16,0 2-5-16,-1-2-9 16,-6 0 0-16,-3 2-3 15,-7-2-5-15,-3 2-27 16,-6 0-110-16,-2-2-120 16,-7-1-272-16</inkml:trace>
  <inkml:trace contextRef="#ctx0" brushRef="#br0" timeOffset="47684.23">11138 8414 919 0,'0'0'169'0,"0"0"-162"16,0 0 11-16,0 0 7 15,0 0-25-15,0 0 0 0,86-1-91 16,-58-4-285-16</inkml:trace>
  <inkml:trace contextRef="#ctx0" brushRef="#br0" timeOffset="47870.78">11773 8390 1020 0,'0'0'306'15,"0"0"-306"-15,0 0-12 16,0 0-39-16,0 0-24 0,0 0-138 15,0 14-479 1</inkml:trace>
  <inkml:trace contextRef="#ctx0" brushRef="#br1" timeOffset="58279">1923 8276 104 0,'0'0'53'0,"0"0"-42"16,0 0 33-16,0 0 4 15,0 0-45-15,0 0 7 16,0 0-3-16,0 0-6 15,0 0 11-15,0 0 1 0,0 0 5 16,0 0-16-16,0 0-2 16,0 0 21-16,0 0 9 15,0 0-9-15,0 0 14 16,0 0-8-16,0 0-15 16,0 0-9-16,0 0 1 15,0 0 3-15,0 0 2 16,0 0-3-16,0 0 8 15,0 0-11-15,0 0 6 16,0 0-7-16,0 0 3 16,0 0-1-16,0 0 7 15,0 0 7-15,0 0 32 0,0 0-10 16,0 0-4-16,0 0-5 16,0 0-21-16,0 0 5 15,0 0-10-15,0 0-2 16,0 1 5-16,0 4-8 15,0-1 7-15,0 0 1 16,4-1-2-16,-4 1 18 16,3 0-8-16,3 2 2 15,-3 1-2-15,0-1-16 16,0-1 8-16,-1 1-1 16,-1 0-5-16,2-1 7 15,0 1-5-15,0-1-4 16,0 1 9-16,-2-2-7 0,4 2 5 15,-2 0-3 1,0 0 1-16,0-1-2 0,0-1-3 16,3 1 1-16,-2 0 6 15,-1-1-6-15,0-1 13 16,-1 0-10-16,1 0 1 16,-2-1-1-16,2 4-4 15,0-2 0-15,0 1 0 16,-1-1 3-16,1-1-3 15,1 2 0-15,2-2 4 16,-3 1-4-16,2 1 0 16,-1-1 1-16,-1 0 2 0,2-1 1 15,-4 0-4 1,3 1 0-16,-1-1 2 0,2 1-3 16,-2 0 1-16,-3 2 0 15,3-2-1-15,0-1 3 16,0 1-2-16,0-1 0 15,-3 1 5-15,5-1-8 16,-1 1 3-16,-1 1 0 16,0-2 2-16,0 3 0 15,0 0-2-15,0-2 0 16,1 1 3-16,-2-1-5 16,1 2 2-16,0-2 0 15,-3 2-1-15,4-1 2 16,-4-1-1-16,3 0 0 15,-3-1 3-15,3 0-5 0,-3 0 2 16,3-1 0-16,0 0-1 16,-1 1 3-16,1 0-2 15,0-1 0-15,-2 4 3 16,4-3-3-16,-4 1 0 16,3 0 0-16,-2-1-2 15,-1 0 3-15,1-1-1 16,1 2 0-16,-3-1 3 15,3 0-5-15,0-2 2 16,-3 0 0-16,3 2-1 16,-3-1 2-16,3 1-1 15,-3-1 0-15,3-1 5 0,-3 3-9 16,3-3 4-16,3 2 0 16,-5 1 3-16,4 0-2 15,-1 0-1-15,-1 1 0 16,2-3 5-16,-2 2-9 15,4-2 4-15,-4 1 0 16,0 1 7-16,6 0-4 16,-3 0-2-16,2 1 3 15,-1-2 0-15,-1 0 2 16,0 3-6-16,0-4 0 16,-1 2 1-16,2 1 2 15,-3-4-3-15,2 2 0 0,-1-1 2 16,1 0 0-16,1-1-2 15,-4 2-5 1,5-1 2-16,-2 1 3 0,0 1 4 16,1-3-4-16,-3 1 6 15,1 0-5-15,1 0-1 16,-3 0 1-16,5 1-4 16,-1 0 7-16,-3-2-4 15,4 1 0-15,-4-1 1 16,1 1-3-16,2-1 4 15,-1 0-2-15,0 1 7 16,-1 0-3-16,-2-1-4 16,1 0 0-16,1 0 4 15,0 1-4-15,0-1 0 16,-2 2 0-16,3 0 0 0,0 0 3 16,1-2-3-16,-1 2 0 15,2 1 5-15,-2-4-6 16,0 2 1-16,1 1 0 15,-1-2-5-15,0 2 9 16,-3-2-4-16,2 1 0 16,-1 1 0-16,2 0-3 15,-2-2 3-15,1 0 0 16,1 2 0-16,0-1 2 16,3-1-2-16,-3 0 0 15,0 2 3-15,0-1-5 16,0 0 2-16,-3-1 0 15,1 1-3-15,-1 0 5 0,3-1-2 16,-1 0 0-16,-2 1 4 16,1 0-6-16,1-1 2 15,0 0 0-15,0-1-2 16,-2 3 4-16,3-2-2 16,-3 0 0-16,0 1 1 15,0 1-2-15,0-2 1 16,1 0 0-16,1 1-6 15,-1-2 8-15,1 1-2 16,-1 1 0-16,1 0 4 16,1 0-6-16,-2-1 2 15,-1 1 0-15,3-1-5 0,-3-1 4 16,0 2 1 0,2 1-1-16,-2-2-2 0,4 1 0 15,-1 1 3-15,0-1 0 16,0-1-7-16,0 1 9 15,1-1-2-15,-1 1 0 16,0-1 3-16,2 0-5 16,-2 1 2-16,-2-1 0 15,2 1-4-15,-3 0 5 16,0 0-2-16,0-1 1 16,3 2-9-16,-1-1 6 15,2-1 0-15,-3 1 3 16,1-1-2-16,-2-1 5 0,3 4-3 15,-3-2 0 1,0-1 3-16,1 1-4 0,-1-2 1 16,2 0 0-16,-1 1-4 15,2 0 7-15,2 1-3 16,2-1 0-16,-4 0 1 16,2 1-1-16,-2-1 0 15,2 2 1-15,-3-2-6 16,1 0 6-16,0-1-1 15,0 2 0-15,0 0 2 16,-2 0-4-16,4 0 2 16,1 0-1-16,1-1-6 15,7 0 6-15,-3 0 1 16,-3-1 0-16,3 2 3 0,-3-1-6 16,-2-1 3-16,-1 0 0 15,2 1-1-15,-7-1 0 16,5 2-5-16,-1-2 4 15,-2 0-15-15,3 0 16 16,0 1-8-16,-2 1 2 16,5-2 3-16,-4 1-2 15,0-1 0-15,-1 2 3 16,-1-1-3-16,1-1 2 16,-2 1 4-16,2-1 0 15,-3 0-4-15,0 2 0 16,0-2 4-16,2 1 0 0,2-1 1 15,0 0-1 1,1 3 0-16,1-3 0 0,1 0 3 16,-1 2 9-16,0-2-1 15,-1 1-11-15,-1 0-4 16,-1-1 0-16,-1 2 3 16,-4-2-11-16,1 0 10 15,-1 1-1-15,1-1 3 16,2 0 0-16,-1 2 0 15,1-1-1-15,1-1 1 16,-2 2 0-16,0-2-5 16,0 0 5-16,0 0 0 15,0 2 0-15,-3-2 5 0,3 2-9 16,0-2 4-16,0 0 0 16,0 0-1-16,1 0 2 15,-1 0-1-15,-1 0 0 16,2 0 4-16,-1 0-7 15,0 0 3-15,-1 0 0 16,1 0-5-16,0 1 6 16,4-1-1-16,-1 0 0 15,2 2 1-15,-1-2 0 16,5 0 11-16,-3 0-4 16,-3 0-16-16,4 0 5 15,-4 0-3-15,-3 1 5 0,0-1-4 16,0 0 1-16,-1 2 0 15,1-2-8 1,-2 0 12-16,1 0-12 0,-2 0 12 16,7 1-2-16,-4-1-1 15,0 0-2-15,3 0 5 16,-1 0 0-16,-1 0-5 16,1 0-1-16,2 0 6 15,-3 0-1-15,1 0-8 16,1 0 4-16,5 0 5 15,-3 0 11-15,1 0-11 16,-1 0-12-16,-2 0 11 16,1 0-2-16,-1 0-6 15,-1 0 6-15,-1 0 3 16,-1 0 0-16,0 0-3 0,-1 0 6 16,2 0-3-16,0 0 0 15,1 0 2-15,1 0-2 16,5 0 0-16,-3 0 0 15,0 0 9-15,-1 0-7 16,1 0-2-16,-1 0 0 16,2 0 3-16,-3 0-3 15,0 0 0-15,1 0 1 16,-1 1 3-16,-1-1 21 16,4 0-24-16,-1 0-1 15,-1 0 2-15,0 0-2 16,1 0 0-16,-2 0 0 0,1 0-2 15,-1 0 4 1,-3 0-2-16,0 0 0 0,0 0 3 16,2 0-4-16,1 0 1 15,1 0 0-15,-1 0 12 16,6 0 1-16,-3 0-11 16,-2 0-2-16,1 0 3 15,-2 0-5-15,-3 0 2 16,4 0 0-16,-7 0-2 15,3 0 1-15,0 0 1 16,-3 0 0-16,5 0-1 16,-2 0-2-16,4 0 3 15,3 0 0-15,1 0 5 0,1 0-5 16,-2 0 0-16,-1 0-5 16,-1 0 9-16,-2 0-9 15,-3 0 4-15,1 0 1 16,-4 0-4-16,3 0 4 15,-3 0 0-15,0 0-3 16,0 0 6-16,3 0-8 16,0 0 5-16,2 0 0 15,-1 0-2-15,1 0 5 16,2 0-3-16,-1 0 0 16,0 0-4-16,0 0-1 15,2 0 10-15,-3 0-5 0,-3 0 0 16,1 0 1-16,0 0-1 15,-2 0 0-15,1 0 1 16,-2 0-2-16,1 0 1 16,4 0 0-16,-2 0-2 15,3 0 5-15,-2 0-3 16,-1 0 0-16,-3 0 1 16,0-1-2-16,0 1 1 15,3 0 0-15,0 0-7 16,2 0 11-16,-2 0-4 15,0 0 0-15,0 0 2 16,1 0-3-16,2 0 1 16,-5 0 0-16,2 0-3 15,-1 0 5-15,1 0-2 16,0 0 0-16,0 0 2 0,-3 0-4 16,3 0 2-16,3 0 0 15,0 0-6-15,0 0 5 16,-2 0 1-16,2 0 0 15,-1 0 0-15,-5 0-2 16,6 0 2-16,-2 0 0 16,-1 0 4-16,0 0 6 15,0 0-10-15,2 0 0 16,-2 0 5-16,3 0-7 16,-3 0 2-16,1 0 0 15,-3 0-3-15,2 0 6 16,-1 0-3-16,-2 0 0 15,3 0 4-15,-3 0-7 0,3 0 3 16,0 0 0-16,0 0-3 16,-3 0 5-16,3 0-2 15,0 0 0-15,-1 0 4 16,-1 0-10-16,2 0 6 16,-2 0 0-16,2 0 0 15,-1 0 2-15,-2 0-2 16,1 0 0-16,1 0 5 15,1 0-9-15,1 0 4 16,1 0 0-16,-2 0 0 16,0 0 0-16,-3 0 0 15,4 0 0-15,-4 0 4 0,0 0-4 16,0 0 0 0,0 0 5-16,0 0 11 0,0 0-7 15,0 0 3-15,0 0-3 16,0 0-7-16,0 0 10 15,0 0-12-15,0 0 0 16,0 0-3-16,3 0-17 16,-3 0-69-16,0 0-291 15</inkml:trace>
  <inkml:trace contextRef="#ctx0" brushRef="#br1" timeOffset="60927.92">10172 8926 139 0,'0'0'112'0,"0"0"-16"15,0 0 18-15,0 0 11 16,0 0 1-16,0 0-17 16,0 0-6-16,4-5-19 15,-4 3-27-15,0 1-9 0,0 1-21 16,0 0-5 0,0 0-2-16,0 0-14 0,0 0 12 15,0 0-12-15,0 0-4 16,0 0-2-16,0 7 3 15,0 12-3-15,0 11 17 16,0 7-16-16,0 7 12 16,-12 6 0-16,-3 5-3 15,-1 3 6-15,-3 0-15 16,0-3 9-16,0-7-2 16,1-11-4-16,-1-8 5 15,1-7-9-15,0-8 2 16,-1-6 10-16,-1-3-11 15,1-5 9-15,0 0 1 0,2-9-11 16,4-9 12-16,4-5-12 16,3-3 0-16,0-4-4 15,0-4-1-15,6 0 4 16,0 1-4-16,0 3-8 16,0 3 12-16,12 5-5 15,0 4 2-15,1 3-3 16,-1 2 8-16,4 3-1 15,-2 2 0-15,2 2-2 16,1 2 0-16,0 4 2 16,2 0-2-16,3 0-3 15,0 6 1-15,-2 11 4 16,2 2 3-16,-1 4 0 0,-3 0 4 16,6 3-6-16,-2 0 1 15,-2-4 4-15,2-1-1 16,-1-2-3-16,-5-5 4 15,2 0 1-15,-3-3-8 16,-2-1 1-16,-4 0 0 16,-1-2-4-16,2 1-33 15,1-2-53-15,2-4-126 16,-1-3-547-16</inkml:trace>
  <inkml:trace contextRef="#ctx0" brushRef="#br1" timeOffset="62479.68">10624 9181 422 0,'0'0'103'16,"0"0"-3"-16,0 0 20 15,0 0-38-15,0 0-12 16,85 0-9-16,-42-4 0 16,5-1-14-16,-3 1-17 0,-5 4-30 15,-3 0-29 1,-7 0-150-16,-2 0-132 0</inkml:trace>
  <inkml:trace contextRef="#ctx0" brushRef="#br1" timeOffset="62741.94">10895 9092 508 0,'0'0'322'16,"0"0"-310"-16,0 0 57 15,0 0 36-15,0 0-78 16,0 0-17-16,33-10 6 16,-3 10-7-16,1 10 1 15,-4 1 2-15,-6 1-5 0,-5 0 17 16,-8 0-11-16,-7 1 9 16,-1 4 17-16,-10 4-34 15,-17 4 14-15,-3 5-19 16,2 0-12-16,11-5-79 15,17-14-170-15</inkml:trace>
  <inkml:trace contextRef="#ctx0" brushRef="#br1" timeOffset="64805.85">11470 8818 360 0,'0'0'94'16,"0"0"-4"-16,0 0 22 15,0 0-14-15,0 0-44 16,0 0-3-16,0-14 1 16,0 14-21-16,0 0-11 15,0 8-20-15,0 13 0 16,0 13 57-16,1 12-6 16,6 5 10-16,-2 6 2 15,1-1-22-15,-3-2 7 16,0-3-29-16,-1-3 10 0,1-6 0 15,-2-7-26 1,2-8 3-16,-2-11-6 0,1-6 1 16,-2-7-6-16,0-3-28 15,0-6-36-15,0-21-23 16,0-13-357-16</inkml:trace>
  <inkml:trace contextRef="#ctx0" brushRef="#br1" timeOffset="65329.63">11478 8725 625 0,'0'0'104'0,"0"0"-14"16,0 0-31-16,0 0 57 15,0 0-14-15,-71 99-34 16,56-72-30-16,6-6-21 16,2-5-17-16,4-6 3 15,3-7-3-15,0-3-6 0,0 0 0 16,0 0-37-16,10-13 43 15,5-8-22-15,1-3 8 16,-2 2-10-16,-5 3 2 16,-2 9 22-16,-4 5 6 15,-1 5 0-15,-1 0 8 16,2 7-14-16,3 14 0 16,3 8 23-16,4 4 4 15,1 0-18-15,4-4 16 16,0-4-21-16,3-6 8 15,-7-8 1-15,-6-5-12 16,-5-3 13-16,-3-3 15 16,0 0 23-16,-18-9 14 15,-6-5-66-15,-7 1-2 16,-3 8-2-16,4 5-37 0,3 2-58 16,3 20-116-16,12 5-176 15</inkml:trace>
  <inkml:trace contextRef="#ctx0" brushRef="#br2" timeOffset="77861.81">1915 8286 304 0,'0'0'47'0,"0"0"-24"16,0 0 20-16,0 0 14 15,0 0-29-15,0 0-4 16,2 8 20-16,1-3 2 16,-3-3-4-16,3 3 4 15,-3-2-11-15,0 2-5 16,0 1-13-16,0 0-9 15,4 1 8-15,-4 3-8 16,3-1 3-16,0 1 11 16,-3-1-16-16,3-3 10 15,0 3 7-15,0-2-9 0,2 3 12 16,-1 0-10 0,3-1-4-16,-2 4 5 0,1 1-9 15,3 2 6-15,0 2-1 16,-2 2-12-16,2 1 11 15,-1 2-6-15,2 1 2 16,-4 1 10-16,3 1-10 16,0-3 8-16,1 3 6 15,1-1-17-15,0 0 6 16,-1-1-1-16,2-4-9 16,1 2 3-16,2-2 1 15,0-2-3-15,0 0 4 16,3-1-6-16,-2 0 16 0,2-1-10 15,-4-1-4 1,-1-1 9-16,-1 1-9 0,2-2 1 16,0 3-1-16,-3-2 2 15,5 0-4-15,-2 0 0 16,-1 0 0-16,-4-1-2 16,3 0 6-16,0 1-4 15,-2-1 0-15,1-2 5 16,-1 2-5-16,2-4 0 15,1 2 0-15,-2-2 2 16,1 1 3-16,3-3-4 16,-5 0 3-16,1 1-3 15,-1-4 14-15,-1 0-6 16,0-1-8-16,-2 0 0 0,-2-1 4 16,4-1-5-16,-3 1 0 15,3 0 6-15,-2-2-10 16,1 1 4-16,-1-1-4 15,2 0-1-15,3 0 5 16,-1 0 0-16,0-3 0 16,-3-4-4-16,1 1 0 15,-3 1 3-15,1-1-5 16,2-1 5-16,-1-1-14 16,1-1 8-16,4-1-2 15,1-3-12-15,-1 0 12 16,2 0-15-16,3-1 0 0,-3 2 23 15,4 2-11-15,-5 2 12 16,-1 1-3-16,-1 0 0 16,0 1 3-16,-5 1-15 15,1 2 7-15,-2 0 5 16,0-1-3-16,4 1 6 16,2-3 0-16,1 2-5 15,1 1 4-15,4-1-5 16,-3 3 5-16,1-2-4 15,1 0 10-15,-3 3-2 16,0-2-3-16,-1 2 4 16,-2 0-5-16,-4 0 1 15,-2 0 0-15,-2 3-4 0,7 4 5 16,-7 2-1 0,8-1 5-16,-2 2 19 0,1 1-12 15,5-1-11-15,-2 1 0 16,1 1 31-16,-1 1-31 15,5 1 5-15,-5-1 13 16,1 5-13-16,-3-2 3 16,-1 2-9-16,-1 0 1 15,-2 2 12-15,2 0-10 16,-3-1 6-16,3 4-9 16,-1-1 5-16,0 1-5 15,-2 1 0-15,2 3 0 0,1-2 3 16,0 3 3-16,0-2-4 15,-2 1 10-15,1-2-12 16,5 2 10-16,-4 0-8 16,2 1 2-16,-1 1 6 15,-1-1-9-15,2 3-1 16,3 3 0-16,-2-1 6 16,0 2-8-16,2 1 2 15,0-3 0-15,0 0-4 16,5 0 8-16,-1-3-4 15,3-1 0-15,1-1 1 16,-2-3-1-16,4-1 0 16,-2-3-2-16,3-2-2 15,-2-3 1-15,1-3 3 16,-2-3 0-16,-1-4-13 0,-3-3 12 16,1-3-3-16,-4 0 4 15,0 0-8-15,-1-9 6 16,-4-6 1-16,2-1-4 15,-3-3-9-15,0-3 12 16,1-3-6-16,-1-6-5 16,-1-3 6-16,2-3-11 15,1-2 9-15,-1-2-2 16,3 0 1-16,-2 1 7 16,4 4 3-16,-6 3 0 15,-2 3-2-15,1 1 2 16,-1-1-2-16,-1-3-4 0,3-1-8 15,2-5 3-15,2 0-23 16,-1-4-3-16,4 2 13 16,-1-1-6-16,0 3 18 15,-1 5-3-15,-4 1-8 16,2 7 20-16,-6 0-31 16,0 2 14-16,4 5 15 15,-4 2 6-15,-1 0-1 16,2 3 0-16,1-1 0 15,2 3-2-15,5-1-2 16,0 3 4-16,-3 1-4 16,4 3 5-16,-2 0-1 15,2 3 4-15,1 2-3 0,2 0 8 16,1 1-9 0,2 0 1-16,3 0 5 0,2 0-1 15,3 2 3-15,-5 3 2 16,1 1-7-16,-4 3 7 15,2 2 4-15,-2 3 6 16,2 2 6-16,-3 4-8 16,4 0 9-16,-4 0-3 15,2 0-23-15,-4 2 7 16,6-3-5-16,-5 3 4 16,1 0 15-16,-2 2-15 15,-4 2 15-15,3 3-3 16,-6 1-13-16,4 1 12 15,-1 0-18-15,1-2 0 0,1 1 9 16,-1 1-6-16,-2 0-3 16,2 2 3-16,-2-1 0 15,-3 1 5-15,0 0 0 16,0 3-8-16,0-2 8 16,0 1-5-16,1-1-3 15,4 0 1-15,-1 0 6 16,3 1-4-16,0-2-3 15,0 3 0-15,-2-2-3 16,4 1 6-16,-4 0-3 16,6-1 0-16,-2-1 5 15,2-4-8-15,0 0 3 16,0-6 0-16,-2-4-5 0,1-3 9 16,0-3-4-16,0-4 0 15,3-2 0-15,-2-5 0 16,-2 0 1-16,-1-2 0 15,-2 0 5-15,0 0-5 16,-3-2 4-16,4-5-5 16,-3-5 5-16,-2 0-4 15,2-4-1-15,3-3 1 16,-3-6-7-16,6-4 5 16,-2-3-1-16,-1-2 2 15,1-2-16-15,-1-1 16 16,-1-1-19-16,-5-2 4 0,1 1 13 15,-4 1-10-15,-1 0 12 16,2 1-1-16,-3-1-1 16,1 2-1-16,-2-3 3 15,6 3-5-15,-3-1 0 16,1 1-5-16,2 1-8 16,-3 1-15-16,0 3 2 15,1 2 31-15,-1 5 0 16,-1 1 0-16,2 2-4 15,-1 1 3-15,0 2-7 16,1-1-16-16,1 3-2 16,-2 0 18-16,0 2-5 15,0 1 4-15,-2 2 6 16,1 1 2-16,-2 1 1 0,4 2 0 16,-4 1-2-16,0 3-2 15,-1 0 4-15,2 3-4 16,2 0 3-16,-3 0-7 15,6 0 8-15,-2 0 0 16,-1 0 3-16,-1 0-6 16,2 10 3-16,2-1 0 15,-1 4 6-15,2 1-4 16,-1 4-1-16,3 0 7 16,-3 3-7-16,0-2 15 15,0 3-8-15,-2-1-3 16,-1 0 15-16,1 0-9 0,-2 3 1 15,3 0 6-15,-3 1-6 16,1 2 7-16,-1 2-4 16,-2 1-12-16,4 0 7 15,-4 3-10-15,3-1 5 16,1 1 6-16,-2-1-9 16,1-2 6-16,4 0-8 15,-4-2 0-15,0 0 4 16,2 2-1-16,-1-2 0 15,1 0 5-15,-1 2-3 16,0-1-5-16,1 1 0 16,4 1 0-16,-2-3 11 15,5 0-11-15,-1-1 7 16,2 0-2-16,3-5 1 0,-1-1-6 16,2-5 0-16,0-4 0 15,0-2 12-15,2-3-11 16,-1-3 6-16,0-3-6 15,-2-1 4-15,-1 0 1 16,2 0-6-16,-1-9 2 16,-1-6 5-16,-2-2-3 15,2-4-3-15,0-1-1 16,0-6-1-16,3-4-4 16,-6-3-12-16,6-3 10 15,-2-2 3-15,0 2 2 16,-1-1 2-16,0-1 0 0,-2 2-1 15,-2 0-4-15,1-2 5 16,-2-2 0-16,2-2-3 16,-1 2-12-16,-1 0 7 15,5 2 6-15,-3 5-11 16,1 1 12-16,-1 2-3 16,0 5 4-16,0 2-3 15,-2 2 3-15,-1 3-1 16,-1 4 0-16,-4-1-16 15,3 3 15-15,-2 0 1 16,0 0 1-16,2 0-6 16,-3-1 4-16,2 6-3 15,-3 0 4-15,-3 5-2 16,-1 3 3-16,-4 1 0 16,4 0-8-16,0 0 7 0,1 0-6 15,2 0 7-15,0 3 0 16,2 11-3-16,-1 6 2 15,1 4 2-15,2 5 2 16,-1 3 16-16,1 3-12 16,1-3 14-16,-1 4-10 15,3-3-3-15,0-2 14 16,3-1-9-16,-3-5-1 16,2-3 6-16,-1-5-14 15,-3-7 6-15,-3-5-10 0,1-5-29 16,-4-10-97-16,-7-21-480 15</inkml:trace>
  <inkml:trace contextRef="#ctx0" brushRef="#br2" timeOffset="80517.89">1953 8283 216 0,'0'0'110'0,"0"0"-30"15,0 0-23-15,0 0-18 16,0 0-13-16,0 0 4 16,0 0-12-16,91-69-6 15,-78 58 15-15,-1-2 8 16,4 0 5-16,-1 0-8 0,3 0-6 15,-1 4 9-15,2-2-32 16,0 1-3-16,-1 0 3 16,3-1 1-16,1 3-4 15,1-4 0-15,2 2 3 16,2-2-4-16,0 0 1 16,0 1 0-16,1 0-1 15,-4 0 2-15,0 0-1 16,3 1 0-16,-5 0 2 15,2 2-3-15,0-1 1 16,0 0 0-16,1 0-2 16,0-2 5-16,1 4-3 15,-2-5 0-15,4 4 3 0,-1-2-5 16,0 0 2-16,-2 2 0 16,2-1-2-16,-2 4 2 15,-2-3 0-15,1 3 0 16,-2-2 1-16,2 0-1 15,-3 0 0-15,1 0 1 16,2 0-4-16,-3-1 5 16,3 1-2-16,-2 2 0 15,2 1 0-15,-3-2 0 16,4 0 0-16,-1 2 1 16,-2 0-5-16,-5 0 4 15,2 3 0-15,-5-2 0 16,4 1 0-16,-2-1-2 0,2 0 2 15,4-2 0-15,1 2 0 16,1-3 1-16,1-1-1 16,5 0 0-16,-3 1 4 15,-2 2-8-15,-2 0 4 16,2-2 0-16,3 1 0 16,2 0 3-16,-2-3-3 15,-2 4 0-15,-3-2 1 16,0 2-2-16,1 0 0 15,1-2 1-15,2 1-1 16,1 0 1-16,-1 0-15 16,0 2 12-16,-6 0 2 0,6 1-6 15,-3-2-4 1,-1 1 11-16,0-1-5 0,1 0-16 16,-2 0 21-16,0 1 0 15,3-2-8-15,-2-1 7 16,4 1 0-16,-3 0-14 15,-3 1 1-15,0 1 12 16,-2-2 2-16,5 0 0 16,-3 2-3-16,1 0-2 15,-1-1 3-15,2 0-20 16,-4-1 3-16,6 1 15 16,-1 0-25-16,-3 1-17 15,3-1 41-15,-2 0-47 16,-5-1 49-16,5 2 3 0,-4 1 3 15,-3 0 1-15,1 1 25 16,-1-2-29-16,3 2 3 16,-3-2-1-16,1 0-2 15,-2 0-5-15,4 1 1 16,0-1-6-16,1 0 3 16,0 3-54-16,-5-1 55 15,4 1 1-15,-5 0 5 16,1 0 0-16,2 0 5 15,-2 0-4-15,-1 0-1 16,2 0 0-16,-2 0 1 16,1 0-3-16,2 0 0 15,1 0-9-15,-1 0 5 0,-1 0-10 16,-3 0 16 0,-2 0 8-16,-2 0-5 0,2 0 0 15,-4 0-1-15,0 0-1 16,2 0 9-16,-1 0-9 15,2 0 0-15,3 0-1 16,0 0 0-16,0 0-1 16,-2 0 1-16,2 0-1 15,2 1-2-15,-2 0 6 16,1 1 32-16,-4 0-31 16,4-1 0-16,-2 0-5 15,1 0 1-15,1 1-3 0,-1-1-2 16,0 1-4-16,0-1-2 15,2 0-1-15,-3 1 12 16,0-1 21-16,-5-1-21 16,1 1 19-16,1 1 6 15,-4-1-19-15,2 2-4 16,-3-2-2-16,2 1 5 16,0-1-7-16,0 1 2 15,1-1 0-15,-3 2 0 16,0-1 3-16,0-1-3 15,0 0 14-15,-1 2 5 16,1-3 7-16,1 0 4 16,-1 0-9-16,1 0 3 0,-1 0-12 15,2 0 10 1,1 0-2-16,-3 0-14 0,4 0 27 16,-4 0-5-16,-3 0-17 15,5 0 11-15,-4 2-18 16,1-1 2-16,2 0 3 15,1 1-9-15,1-1 8 16,2-1-7-16,0 2 2 16,-2-1 16-16,0-1-12 15,0 1 20-15,0-1 0 16,-3 0-16-16,0 2 10 16,0-2-16-16,0 0-3 0,-2 0-2 15,2 0 2 1,-1 0-2-16,-2 0 0 0,0 1 2 15,0-1-7-15,3 0 0 16,-3 0-73-16,0 0-137 16</inkml:trace>
  <inkml:trace contextRef="#ctx0" brushRef="#br2" timeOffset="83877.88">10218 10062 710 0,'0'0'159'15,"0"0"-154"-15,0 0 30 16,0 0 17-16,0 0 9 16,0 0-23-16,0 0 9 15,0 0 13-15,0 0-29 16,0 0 5-16,0 0-7 15,0 0-19-15,0-4-2 0,0 0-5 16,1 4 3-16,-1 0 3 16,0 0-7-16,0 0-3 15,0 0 1-15,0 17-14 16,0 14 14-16,0 13 3 16,-3 6 7-16,-8 4 10 15,-6 3-18-15,1 2 15 16,-4 1-2-16,-4-2-13 15,-1-6 12-15,-3-8-12 16,1-10-1-16,0-9 5 0,7-7 0 16,4-10-3-1,4-6 0-15,3-2 1 0,-1-5 14 16,1-15-18-16,4-10 0 16,5-4 0-16,0-8-4 15,0 0 3-15,2 1-2 16,5 1-9-16,4 7 9 15,-1 4-5-15,-1 8 8 16,-1 6-3-16,0 7-1 16,0 3 0-16,1 5 4 15,7 0-7-15,5 8 2 16,6 11 10-16,2 8-2 16,2 4 15-16,2 1-18 15,-2 2 18-15,5-3-16 16,-5-2 2-16,-2-1-8 0,-4-4-15 15,-6-3-62-15,-4-7-154 16</inkml:trace>
  <inkml:trace contextRef="#ctx0" brushRef="#br2" timeOffset="85032.16">10818 10308 514 0,'0'0'93'0,"0"0"25"16,0 0 13-16,0 0-44 15,0 0-1-15,0 0-21 16,-30-11-21-16,30 11-8 16,0 0-18-16,0 0-4 15,13 0-14-15,10 0 0 16,8 0 1-16,9 0-1 15,2 0 2-15,-3 0-9 0,-1 0-1 16,-5 0-44 0,-4 0-16-16,-5-1-86 0,-5-5-87 15</inkml:trace>
  <inkml:trace contextRef="#ctx0" brushRef="#br2" timeOffset="85310.17">10967 10165 773 0,'0'0'81'15,"0"0"-75"-15,0 0 2 0,0 0 20 16,0 0 29-16,86 6 10 16,-47 4-25-16,-1 1-11 15,-3 0 19-15,-8 1-6 16,-7-4-2-16,-11 0 10 15,-8 1-42-15,-1 2 6 16,-7 3 9-16,-16 6-20 16,-2 2 8-16,-1-1-13 15,9 0-52-15,9-4-56 16,8-7-193-16,22-8-460 16</inkml:trace>
  <inkml:trace contextRef="#ctx0" brushRef="#br2" timeOffset="86947.85">11538 9845 150 0,'0'0'403'0,"0"0"-329"16,0 0 32-16,0 0 15 15,0 0-33-15,0 0 1 16,0-9-9-16,0 9-35 16,0 0-1-16,0 0-23 15,0 0-11-15,0 0-4 16,0 6-6-16,0 18 0 16,0 13 16-16,0 10-1 15,5 8 22-15,1 1 1 16,-2 0-12-16,-1 1 3 0,0-6-21 15,0-5 8 1,4-6-2-16,-2-8-6 0,4-2-8 16,-4-6 0-16,-2-6-6 15,-2-4 6-15,1-6-51 16,-2-3-34-16,0-5-96 16,4-3-280-16</inkml:trace>
  <inkml:trace contextRef="#ctx0" brushRef="#br2" timeOffset="87469.76">11601 10437 607 0,'0'0'110'0,"0"0"-73"16,0 0 66-16,0 0-22 16,0 0 1-16,0 0-44 15,-78-53-9-15,62 37 26 16,0 3-21-16,0-2 3 15,5 4-4-15,0 0-17 0,5 3 14 16,-1 2-16-16,4 3-5 16,3 2 18-16,0 1-20 15,0 0-4-15,0 0-3 16,3 10-26-16,15 13 26 16,2 11 0-16,2 3 2 15,-2-1-4-15,1 0 6 16,-3-7-4-16,0-6 0 15,1-8 4-15,-4-6-3 16,-4-6 14-16,5-3-10 16,-1-4 21-16,3-18-4 15,3-6 13-15,-5-3-3 0,-1 1-29 16,-4 7 0 0,-7 7-3-16,-2 8-34 0,-1 5-11 15,1 1-79-15,-1 0-217 16</inkml:trace>
  <inkml:trace contextRef="#ctx0" brushRef="#br2" timeOffset="88310.36">11286 8778 154 0,'0'0'387'0,"0"0"-324"16,0 0 39-16,0 0 21 15,0 0-34-15,0 0-3 16,49-21-8-16,-19 18-43 16,6 2-10-16,3 1-25 15,2 0 0-15,-2 0-21 16,-3 0-201-16,-4 1-621 16</inkml:trace>
  <inkml:trace contextRef="#ctx0" brushRef="#br2" timeOffset="89089.37">11440 10631 311 0,'0'0'264'16,"0"0"-209"-16,0 0 70 15,0 0 13-15,0 0-17 16,0 0-26-16,-20 0-16 16,31 0-40-16,16 0-33 15,12 0 14-15,11 0-1 16,10 0 0-16,1 0-11 16,6 0-8-16,0 1 0 15,-4 4-77-15,-14-4-208 16</inkml:trace>
  <inkml:trace contextRef="#ctx0" brushRef="#br2" timeOffset="123017.9">5879 14530 112 0,'0'0'157'16,"0"0"-153"-16,0 0-1 0,0 0 21 15,0 0-1-15,0 0 10 16,0 0-19-16,0-10-1 16,0 9 17-16,0-2-11 15,0 3-4-15,0-1-10 16,0-2-4-16,0 1 6 15,0-1-6-15,0 2-1 16,2 0 7-16,-2-1-6 16,0 2-1-16,0 0 0 15,0 0 0-15,0 0-2 0,0 0-6 16,0 0 3-16,0-1 4 16,1-1-13-16,-1-1 2 15,2 2 9-15,-1 0 3 16,1-1 0-16,-2 1 0 15,0 1 2-15,0 0-2 16,0 0 3-16,0 0-3 16,0 0 0-16,0 0-12 15,0 0-9-15,0 0 3 16,0 0 8-16,0 0 10 16,0 0 19-16,0 0 3 15,0 0-11-15,0 0-8 0,0 0 3 16,0 0 4-1,0 0-8-15,0 0 10 16,0 0 0-16,0 0 3 0,0 0-1 16,0 0-14-16,0 0 11 15,0 0-2-15,0 1-5 16,0 2 10-16,0 1-11 16,-2 1 4-16,-1 0-7 15,-1 1 3-15,1-1-3 16,-2 4 0-16,-2 0 0 15,-2-1-4-15,3 2 5 16,-3-1-1-16,-1 3 0 16,1-2 4-16,-2 0-6 0,-1 4 2 15,0 0 0 1,-1-1 0-16,1-1 2 0,1 1-2 16,0-2 0-16,2 2 1 15,-2 0-1-15,1 1 0 16,-1 3 2-16,-2-1-5 15,-5 6 4-15,2 1-1 16,-2-2 0-16,-3 2 2 16,1 0-3-16,-2 0 1 15,1 1 0-15,-1-2 4 16,4-3-1-16,-3 3 0 16,1 1 18-16,0-2 4 15,0 3 8-15,2 0-32 16,-1 0 0-16,0 0 17 15,2-1-16-15,-2-1 17 0,5-1 14 16,0 0-23-16,-3-2 2 16,5 3-6-16,-3-1 7 15,-4 2 10-15,5 0-22 16,-5 1 7-16,2-1-3 16,0 2-5-16,-4-3 20 15,6-1-20-15,-1 0 4 16,2-4 22-16,5-2-17 15,0-4 4-15,3 2 19 16,2-5-28-16,-1 2 15 16,-1 1 2-16,-1 0-1 15,1 6 2-15,-3-1-21 0,1 0 11 16,-3-1 5 0,3-1-12-16,2-3 5 0,1-3-6 15,2-2-1-15,3-3-3 16,0-1 8-16,0-2-3 15,0 0 29-15,0 0-13 16,0 0 16-16,0 0-9 16,-1 0-2-16,1 0 20 15,-2 0-22-15,2-6 11 16,0-8-29-16,0-6 0 16,0-4-10-16,0-3 4 15,0-2-1-15,0 1-11 16,0 1 14-16,3 2-2 15,-1 7 0-15,-2 6 5 0,0 2-6 16,0 4 1-16,0 4 0 16,0 2-2-16,0 0 2 15,0 0 0-15,0 0-3 16,0 0-1-16,0 7 1 16,0 15-6-16,0 9 9 15,0 9 0-15,0-3 5 16,0-1-5-16,-2-6 0 15,-1-8 6-15,-1-4 1 16,4-6-7-16,0-7 0 16,0-2 1-16,0-1 0 15,0-2-1-15,0 0 0 16,0 0 8-16,0 0-9 0,0 0 1 16,0 0 0-16,0 0 8 15,0 0-5-15,0 0-3 16,0 0 1-16,0 0 8 15,0 0-12-15,0 0 3 16,0 0 0-16,0 0-2 16,0-3 5-16,4-4-3 15,7-3 12-15,3 1-8 16,0 2-1-16,-2 1-3 16,0 1 0-16,-1 1-1 15,-2 0 1-15,-2 2 0 16,-1 2 0-16,-3 0-3 0,-3 0 1 15,3 0-26-15,0 0-24 16,6 0-46 0,0 0-253-16</inkml:trace>
  <inkml:trace contextRef="#ctx0" brushRef="#br2" timeOffset="125515.75">5062 15648 283 0,'0'0'0'0,"0"0"0"0,0 0 6 16,0 0 5-16,0 0-7 15,0 0 24-15,16-15-24 16,-14 14-1-16,-2 1-3 16,1-1-6-16,-1 1-20 15,0-2 2-15,0 2 15 16,0 0 9-16,0 0 0 16,0 0-3-16,0 0 1 15,0 0 2-15,0 0 55 16,0 0-24-16,0 0-15 15,0 0 7-15,0 0-2 16,0 0 30-16,0 0 3 16,0 0-22-16,0 0-11 15,0 0-6-15,0 0 7 16,0 0 33-16,0-7 24 0,0-4-10 16,0-3-21-16,0-6-46 15,0 0 14-15,0-1-15 16,0-4 1-16,2-5-1 15,2-4-1-15,1-4 0 16,2-2 0-16,-1 1-5 16,-3-1 2-16,0 1 3 15,3 1 0-15,-3 0-3 16,2 0 2-16,2-1 1 16,-1-1 0-16,0 1 2 15,-2 0-3-15,1 2 1 16,2 1-1-16,-1 0-8 0,2 1 9 15,-1 1 0-15,3-2 0 16,-2 3-7-16,-2 1 0 16,0-1 7-16,0 1 0 15,-2-2-4-15,2-4 2 16,0 0 2-16,3-2 0 16,-1 1-23-16,4 3 1 15,-6 2 9-15,0 5 13 16,-3 5 0-16,0 2 0 15,1 4-1-15,-3 0-5 16,-1 0 6-16,0-2-22 16,0-1 17-16,0-4-3 15,0-1 5-15,0 0-28 16,2 4 2-16,1 5 7 0,-3 3-8 16,3 3 19-16,-3 2 11 15,0 2 2-15,0-3 2 16,0 3 2-16,0-1-6 15,0-2 10-15,0 2-7 16,0-4-6-16,3 1 2 16,0-1-2-16,0 1 0 15,0 1-4-15,0 0 6 16,-1 3-6-16,-1-1-12 16,-1 1 7-16,3 0 12 15,-3 0 0-15,1 0 1 16,2 1-1-16,-1-2-3 0,-1 0 2 15,-1 0 1-15,0-1 0 16,0 1 0-16,0 2 0 16,0 0 7-16,0 0 3 15,0 0-3-15,0 1-7 16,2-5-14-16,1 0 9 16,0-2-5-16,1 1-18 15,-1 1 5-15,-1-1 15 16,1 3 8-16,-3 1 2 15,0-2 0-15,4 2-2 16,-4 0 0-16,3-2-4 16,0 1 2-16,-1 0-8 0,1-1-20 15,-2 2 23 1,1-1 0-16,1 1 6 0,-2 0 1 16,-1 1 0-16,0 2 30 15,0 0-1-15,0 1 16 16,0 1-16-16,0 2 11 15,0 0 8-15,0 0-16 16,0 0-16-16,0 0 6 16,0 0-19-16,0 0 4 15,0 0 9-15,-3 10-8 16,-4 5 37-16,-5 1-7 16,6 1 1-16,-2-2-4 15,1-2-19-15,-2-2-3 16,3-2-6-16,0-2-1 0,3-3-4 15,0-2-2-15,0-1 0 16,0-1-3-16,1 0-4 16,-2 0 3-16,3-1-7 15,-1-6-26-15,1-2 28 16,1 1 5-16,0-1 4 16,0-1 4-16,0 0-4 15,0-1 0-15,0 0 0 16,0 1 8-16,1 3-4 15,1 3 0-15,-1 2 1 16,-1 2 21-16,0 0-10 16,0 0-3-16,0 0-13 15,-1 6 12-15,-11 6-12 0,-6 7 9 16,-2 1 7-16,-2-2 15 16,5-1-9-16,1-3 1 15,4-4-6-15,9-3-12 16,-1-3 2-16,4-4-7 15,0 0 0-15,0 0 9 16,0 0-9-16,4 0-7 16,11-7 4-16,4-8 6 15,-2-2 12-15,4 3-15 16,-9 0 0-16,-2 2-2 16,1 2 4-16,-5 2-2 15,0 2 0-15,-3 2 3 16,-2 2-11-16,2 1 8 15,-3 1 0-15,0 0-10 0,0 0 14 16,0 0-4-16,1 0 0 16,-1 0-4-16,0 0 3 15,0 0 1-15,0 0 0 16,0 0 5-16,0 0-2 16,0 0 0-16,0 0 12 15,0 0-14-15,2 0 12 16,-2 0-12-16,1 0-1 15,-1-1 2-15,0 1 0 16,0 0-2-16,0 0 0 16,0 0 4-16,0 0-8 0,0 0 4 15,0 0-3 1,0 0-4-16,0 0 4 0,0 0-3 16,0 0 1-16,0 0-9 15,0 0 10-15,0 0 3 16,0 0 1-16,0 0-6 15,0 0 3-15,5 0-5 16,1-3-6-16,5 2 6 16,-3 1 4-16,-5 0-17 15,-1 0-13-15,-2 0 30 16,1 0-9-16,-1 0 13 16,0 0 5-16,0-2-3 0,0 2 16 15,0-3 3 1,0 1 5-16,0-3 13 0,0 1-37 15,-9 0 10-15,-1 3 1 16,1 1-11-16,1 0 10 16,1 0-12-16,3 0 0 15,1 2-6-15,0 11-1 16,3-1 7-16,0 1-4 16,0-2-8-16,6-1 9 15,7-2-5-15,4-4 4 16,-1-4-3-16,-1 0 5 15,0 0 1-15,-3-7-2 16,-2-6 6-16,-7-3 11 16,-3-2 2-16,0 1-11 15,-6 0 25-15,-7 3-18 0,-8 4 5 16,6 4 19 0,-3 5-23-16,3 1-5 0,0 0-8 15,3 9 0-15,3 6-7 16,2 2 3-16,7 1-4 15,0-2-38-15,19 0-56 16,5-7-40-16,4-6-199 16</inkml:trace>
  <inkml:trace contextRef="#ctx0" brushRef="#br2" timeOffset="126827.92">5345 13655 75 0,'0'0'105'16,"0"0"-93"-16,0 0 16 0,0 0 15 16,0 0 5-16,0 0-14 15,-13 0-32-15,4 8 6 16,0 0-7-16,-6 3 1 15,3 0-3-15,-4 3 1 16,-1 3 0-16,1 3 3 16,-1 2-1-16,-2 2 11 15,0 4 20-15,-1-1-21 16,4 0 7-16,-1 3-12 16,1 0-7-16,-2 1 9 15,3-2-8-15,-1-2 12 16,2-3 23-16,2-1-10 0,-1-2 10 15,4 0-29-15,-2 0-7 16,0 2 3-16,-3 1-3 16,-4 2 0-16,2 1 3 15,-5 3 2-15,2 0-5 16,-1 1 0-16,-2-1 0 16,-2-3 1-16,7 2-1 15,0-2 0-15,0-2 18 16,4-1-18-16,-1 0 7 15,1-3-7-15,-1 2 0 16,-2-1-1-16,-2 1 1 16,-3 3 0-16,-1 1-1 15,-3 2 7-15,-1 1-6 0,5-3 0 16,-1 2 0 0,8-4 2-16,0-4 1 0,3-5-3 15,2-4 0-15,2-1 4 16,4 1-7-16,-3 1 3 15,0 1 0-15,-2 1 0 16,-2 1 0-16,1 2 0 16,-2-2 0-16,1 0 4 15,3-1-5-15,-1-3 1 16,-1 1 0-16,6-5-3 16,-4 1 5-16,7-2-2 15,-3-1 0-15,1 1-1 0,-1 0 1 16,0 0 0-16,0 0 1 15,-1 4-4-15,-1-2 6 16,-2 3-3-16,1 0 0 16,0-4 2-16,1 2-2 15,-1-2 0-15,1 1 0 16,-1 1-3-16,0 0 5 16,-2 1-2-16,-2-1 3 15,7-2 0-15,-3-2 13 16,1-2 10-16,4-2-9 15,-4-1 13-15,2 2 1 16,2-3-5-16,-2 2-2 16,0-2-14-16,3 0 15 0,0 0-8 15,0 0 4 1,0 0 19-16,0 0-26 0,0 0 16 16,0 0 2-16,0 0-18 15,0-12 23-15,-4-6-37 16,-4-6-16-16,2-1 16 15,1-2 5-15,-1 4-1 16,1 10-4-16,0 6 7 16,2 7-7-16,0 0 3 15,2 0-1-15,-2 10-2 16,-2 21-25-16,2 10 25 16,-1 8 15-16,4 0-3 0,0-8 23 15,0-5-20 1,0-12-7-16,0-9 23 0,0-8-18 15,0-7 9-15,7 0 22 16,13-19 22-16,5-13 10 16,11-7-35-16,1 1-36 15,-11 6-5-15,-4 9-27 16,0 5-18-16,6 0-70 16,4-4-153-16,-1-12-500 15</inkml:trace>
  <inkml:trace contextRef="#ctx0" brushRef="#br0" timeOffset="141541.87">17516 8536 162 0,'0'0'19'15,"0"0"-15"-15,0 0 63 16,0 0 36-16,0 0-21 16,0 0-5-16,9-59-18 0,-9 53-15 15,2-1 2 1,-2 2-29-16,0 0 12 0,1 2-15 16,-1 0 2-16,2 2 16 15,-1 1-10-15,-1 0-9 16,0 0 19-16,0 0-8 15,0 0-2-15,0 0 4 16,0 0 6-16,0 0-27 16,0 2-5-16,0 13 0 15,-3 4 2-15,-1 6 1 16,-1 5-2-16,-1 7 4 16,-1 4-2-16,0 6 5 15,-1 1 7-15,2 1-6 16,0 2 7-16,2-2-15 0,1 1 4 15,3 0-1-15,0 0 1 16,0 3-1-16,-2 2-3 16,1 1 0-16,-2-3 12 15,3 1 1-15,0 2 10 16,0 0-9-16,0 0-13 16,0-3 12-16,0-2-10 15,0-3-4-15,0-2 12 16,0 1-10-16,0-1 4 15,0 0-3-15,1 0 4 16,2 0-1-16,0-3-3 16,-1 1 0-16,-2-1 1 15,0 0-2-15,0-1-2 0,0 1 0 16,0-3 4 0,0 2-6-16,1-2 2 0,2-2 0 15,0-4 2-15,0-1 1 16,0-2-3-16,0 0 0 15,-1-1 3-15,-2 1-4 16,0 0 1-16,0 3 0 16,0 2-3-16,0 1 10 15,0 0-6-15,0-1-1 16,-7 0 6-16,0 0-7 16,0 1 1-16,-1 1 0 15,2 1 12-15,0 0-5 16,-1-4-1-16,1 0 2 0,0-5-8 15,0-1 20-15,0 1-3 16,-1-1-6-16,-1 2 7 16,1 4-7-16,-1 1 3 15,-1 2 0-15,2 1-9 16,-1-6 8-16,4-3-13 16,2-6 2-16,1-6-4 15,-1-2 5-15,1-3-3 16,-1-1 0-16,-3 0 1 15,1 1-5-15,0-4 0 16,-2-2-18-16,1-1-8 16,1-6-42-16,-5-6-36 15,3-26-186-15,0-25-401 16</inkml:trace>
  <inkml:trace contextRef="#ctx0" brushRef="#br0" timeOffset="142412.81">17549 8299 428 0,'0'0'256'0,"0"0"-182"16,0 0 43-16,0 0 0 16,0 0-16-16,0 0-19 15,0-7-26-15,0 11-14 0,0 26-42 16,-6 16 6-16,-7 16 22 15,-1 3-13-15,4-4-4 16,3-9-11-16,4-10 6 16,3-15-7-16,0-13 1 15,0-10 0-15,0-4-2 16,0-3 4-16,0-26 6 16,4-16-8-16,6-12-19 15,-1-4 11-15,2 6-12 16,-3 14 17-16,0 14-2 15,-3 12 1-15,-1 14 2 16,4 1-3-16,6 21-35 16,6 15 38-16,5 14 1 0,2 5 2 15,2 3 2 1,0-6 1-16,0-8-4 0,-4-12 0 16,-10-12 6-16,-9-10-1 15,-6-8 11-15,0-2 37 16,-6 0 21-16,-19 0-38 15,-8-3-33-15,-1-3-3 16,2 6-15-16,9 0-27 16,9 14-56-16,8 17-127 15,6 7-258-15</inkml:trace>
  <inkml:trace contextRef="#ctx0" brushRef="#br0" timeOffset="144250.13">17102 11337 382 0,'0'0'40'16,"0"0"-34"-16,0 0 32 16,0 0 68-16,0 0 9 15,0 0-4-15,-70 0-9 0,70-2-17 16,0 1-14-16,0-1-15 15,0 1-31-15,13-2-20 16,12-1 1-16,15-1-2 16,8 0 6-16,17 0-7 15,15 0 2-15,14-1 12 16,15 1-17-16,14 2 2 16,7-1-2-16,9 3 6 15,11-3-10-15,5 3 8 16,9 0 3-16,6 0 16 15,4-1-19-15,6 2 47 16,5 0-22-16,8 0-18 16,-3 0 6-16,-4 0-17 15,-2-1 3-15,-11-2-12 16,-1 1 13-16,-10-2-4 0,-5 3 0 16,-6-2-12-16,-13-1 10 15,-3 2-8-15,-8 1 10 16,-4 1 0-16,-2 0 4 15,-6 0-4-15,-7 0-3 16,-6 0 3-16,-2 0-2 16,0 1 2-16,-4 1 0 15,-4-2-1-15,-10 0 2 16,-11 0-1-16,-13 0 0 16,-6 0 1-16,-10 2-3 15,-6 2 2-15,-7-2-4 16,-3 0 0-16,-7 0 0 0,-2 0 4 15,-6-1 0-15,-5 1 4 16,-1-1-3-16,-2-1-1 16,-2 0 0-16,1 0 12 15,-2 0-8-15,0 0 11 16,0 0 6-16,0 0-18 16,0 0 14-16,1 0-16 15,1 0 1-15,2 0 1 16,-1 0 1-16,-1 0-1 15,1 0-3-15,-3 0 8 16,1 0-10-16,-1 0 2 16,0 0-7-16,0 0 7 15,0 0-21-15,0 0-1 0,0 0-2 16,0 0 2-16,0 0 19 16,0 0 3-16,0 0-8 15,0 0 4-15,0 0-58 16,0 0-80-16,2 0-96 15,8 0-101-15,3 0-105 16</inkml:trace>
  <inkml:trace contextRef="#ctx0" brushRef="#br0" timeOffset="144662.22">22489 11228 575 0,'0'0'185'0,"-95"-42"-140"15,50 22 65-15,3 3 1 16,9 1-39-16,8 6-32 15,11 5 7-15,10 2-3 16,4 2-16-16,0 1-11 16,12 0-17-16,21 0-6 0,13 9 0 15,11 11 9 1,-3 4-5-16,-5 2 2 0,-12-1 0 16,-9-2-1-16,-11-4 5 15,-11 0 0-15,-6-1 17 16,-3 2-10-16,-24 0 24 15,-8 2-9-15,-8-1-15 16,1 2-11-16,7-3-7 16,8-2-85-16,16-2-100 15,11-6-328-15</inkml:trace>
  <inkml:trace contextRef="#ctx0" brushRef="#br0" timeOffset="145870.07">22558 11654 347 0,'0'0'542'0,"0"0"-490"16,0 0-22-16,0 0 21 16,0 0 22-16,0 0 15 15,-40 110-7-15,24-63-5 16,0-1-42-16,3-2-1 16,2-3-26-16,4-8-2 15,2-5-10-15,4-9 3 0,1-6-36 16,0-7-54-16,1-6-126 15,17-3-134-15</inkml:trace>
  <inkml:trace contextRef="#ctx0" brushRef="#br0" timeOffset="146059.12">22732 11684 1047 0,'0'0'22'0,"0"0"8"16,-65 91 75-16,41-51-36 16,7-1-57-16,3 0-12 0,4-4-2 15,4-6-70 1,2-10-67-16,-2-8-176 0</inkml:trace>
  <inkml:trace contextRef="#ctx0" brushRef="#br0" timeOffset="146276.84">22413 11771 1037 0,'0'0'153'16,"0"0"-148"-16,0 0 12 15,0 0 24-15,0 0-32 16,89-6-3-16,-36 6-1 0,4 0-5 15,-2 0-5 1,-8 0-24-16,-11 0-127 0,-9 3-141 16,-15 3-216-16</inkml:trace>
  <inkml:trace contextRef="#ctx0" brushRef="#br0" timeOffset="146996.44">22340 11980 805 0,'0'0'66'0,"0"0"-11"16,0 0 15-16,0 0 14 15,101 0-46-15,-47 0-35 0,9 0 4 16,8 0-7-16,3-5-43 15,-6-5-165-15</inkml:trace>
  <inkml:trace contextRef="#ctx0" brushRef="#br0" timeOffset="148308.16">23299 11674 758 0,'0'0'78'16,"0"0"-51"-16,0 0 15 15,0 0 11-15,0 0 14 16,0 0 30-16,-44 96 10 15,30-52-38-15,2-2-18 16,5-1-32-16,4-6-14 16,3-5-5-16,0-7 0 0,0-9-37 15,10-3-26 1,8-11-79-16,3-1-137 0</inkml:trace>
  <inkml:trace contextRef="#ctx0" brushRef="#br0" timeOffset="148496.43">23366 11486 1043 0,'0'0'57'0,"0"0"-52"15,0 0-10-15,0 0-13 16,0 0-44-16,0 0-72 0,-8 65-7 15,15-34-333-15</inkml:trace>
  <inkml:trace contextRef="#ctx0" brushRef="#br0" timeOffset="148885.87">23598 11662 9 0,'0'0'1143'16,"0"0"-1143"-16,0 0 0 0,-38 80 8 15,19-44 21-15,5-2 16 16,5-3-28 0,2-5 4-16,6-8-6 0,1-8-15 15,0-8 0-15,0-2-8 16,1 0-8-16,18-19 15 15,10-8-14-15,4-5 1 16,1 2-5-16,-1 3 7 16,-6 7 8-16,-5 9 4 15,-8 7 0-15,-6 4 16 16,-3 1-15-16,-1 17 29 16,1 8 20-16,-4 2-12 15,-1 2 2-15,0-1-23 16,0 0-9-16,-4-3-8 0,-2-5-9 15,-1-3-38-15,2-9-68 16,2-8-202-16</inkml:trace>
  <inkml:trace contextRef="#ctx0" brushRef="#br0" timeOffset="149350.34">23789 11309 382 0,'0'0'521'0,"0"0"-515"15,-21 88 1-15,3-30 110 16,1 10-4-16,1 1-30 16,1-2-25-16,0-7-22 15,2-6 1-15,-2-6-28 16,4-5-3-16,2-9-12 16,2-7-14-16,1-9-43 15,1-8-48-15,2-6-175 16,0-4-299-16</inkml:trace>
  <inkml:trace contextRef="#ctx0" brushRef="#br0" timeOffset="149627.71">23556 11819 1040 0,'0'0'85'16,"0"0"-79"-16,119-22-12 15,-64 12 10-15,2-1-4 0,-3 5 0 16,-7 3 5-16,-12 3-10 15,-19 0-85-15,-11 0-285 16</inkml:trace>
  <inkml:trace contextRef="#ctx0" brushRef="#br0" timeOffset="150031.34">23817 11894 1028 0,'0'0'46'0,"0"0"-46"0,0 0-5 16,119-45 5-16,-67 26 4 15,2 0-1-15,-3 0 1 16,-9 1-3-16,-13-2-1 15,-12 2-2-15,-11-1-13 16,-6 0-31-16,-4 5 46 16,-18 2 4-16,-4 7-1 15,-7 5 28-15,0 0 1 16,-3 19-9-16,4 10 5 16,5 6-14-16,6 5 7 0,6 2 3 15,9 0-16 1,6-2 7-16,0-7-15 0,12-5-2 15,12-10-2 1,7-8-26-16,9-10-21 0,5 0-26 16,6-16-119-16,-2-14-186 15</inkml:trace>
  <inkml:trace contextRef="#ctx0" brushRef="#br0" timeOffset="150363.7">24476 11669 835 0,'0'0'102'0,"0"0"-82"16,0 0-20-16,-44 113 65 16,23-69-3-16,1 0-6 15,8-3-22-15,4-9-19 0,5-8-1 16,3-8-11 0,0-12 5-16,0-4 10 0,0 0 7 15,1-22 52-15,11-14-67 16,0-13-2-16,4-10-16 15,1-7-1-15,2 7-5 16,-4 11 14-16,-2 22 7 16,-5 13 28-16,-5 10-9 15,3 3-16-15,7 9-10 16,7 12 0-16,10 4 14 16,4-2 2-16,9-5-8 15,6-6-16-15,5-11-21 0,-3-1-61 16,-16-6-100-1,-21-14-414-15</inkml:trace>
  <inkml:trace contextRef="#ctx0" brushRef="#br0" timeOffset="151937.87">17505 8293 512 0,'0'0'54'0,"0"0"61"15,0 0 48-15,-15 95-41 16,0-55-19-16,1 1-28 15,2-2-52-15,0-5-5 16,5-12-10-16,2-10-5 16,4-6 1-16,1-5-4 15,0-1 9-15,0 0 21 16,0-13-21-16,1-13-9 16,7-7-29-16,0-2 7 15,0 1 16-15,-3 7-10 16,-1 8 16-16,-1 11-6 0,0 5 6 15,-3 3-6-15,3 0 1 16,3 7-16-16,4 8 21 16,1 5 1-16,-2 1 0 15,1 2-2-15,-4-1-15 16,-6-5-146-16,0-7-284 16</inkml:trace>
  <inkml:trace contextRef="#ctx0" brushRef="#br0" timeOffset="152709.31">16460 8935 884 0,'0'0'61'0,"0"0"-17"15,-7-86 29-15,7 45-23 16,0-3-32-16,7 2 6 16,10 3-6-16,0 12 1 15,-2 4 0-15,3 9-13 16,-4 8 3-16,2 6-3 15,4 3-6-15,3 17 0 16,4 7 7-16,1 3-6 16,1-2 1-16,-2-4 3 15,-5-8-5-15,-2-7 0 16,-7-5 1-16,-4-4-6 0,-2 0 10 16,-1-9 11-16,-3-5 15 15,1 2-29-15,-4 3 7 16,0 6 16-16,0 3-13 15,0 0-12-15,0 3-4 16,-8 21-7-16,-4 10 3 16,0 11 9-16,8 2-1 15,4 4 0-15,0 0-5 16,0-4 3-16,3 1-6 16,8-4 8-16,0-3-3 15,-5-2-5-15,-6-3 5 16,0-8 0-16,0-6-5 0,-9-10 3 15,-9-4 8-15,-3-5-3 16,-7-2 34-16,-5-1-23 16,-4 0 10-16,2 0-12 15,3 0-4-15,3 0-7 16,10-1 2-16,4 1-22 16,10 0-31-16,5 0-162 15,8 0-346-15</inkml:trace>
  <inkml:trace contextRef="#ctx0" brushRef="#br0" timeOffset="156626.25">17812 8538 118 0,'0'0'14'0,"0"0"-14"15,0 0-46-15,0 0 46 16,0 0 2-16,0 0-2 16,-37-17-15-16,37 13 15 15,0 1 84-15,0-1-16 16,0 1 13-16,0-1-3 16,0 1-6-16,0-1-23 15,0 0-15-15,-2 0-8 16,1-1-3-16,-1 1 10 15,1 2-24-15,1 1 16 16,-2 0-6-16,1 0 15 16,1 1 22-16,0 0-27 15,0 0-5-15,0 0 10 0,0 0-14 16,0 0 21 0,0 0-13-16,0 0-11 0,0 0-12 15,0 0 2-15,0 7-6 16,0 5 18-16,0 3-11 15,1 3 19-15,5 0-4 16,0 1-1-16,1 0 7 16,1-1-14-16,-2 1 1 15,-2-1-8-15,1-1-5 16,0 1 7-16,0-2-4 16,0 0-4-16,-1 1 10 15,1 0-12-15,-1-1 8 0,4 2-8 16,-3 2 5-16,2-2-4 15,-1 1-1-15,0-2 0 16,-2 0-2-16,2-2 4 16,-2 1-2-16,1 0 0 15,-2-2 4-15,1 1-4 16,-1 0 0-16,2 0 0 16,-2 0-4-16,3 1 8 15,-2-1-4-15,1 1 0 16,1 1 3-16,0-3-4 15,1 1 1-15,-3 0 0 16,4 0-3-16,-3-1 5 16,1 0-2-16,2 0 0 15,0 1 2-15,-1 2-2 16,1-1 0-16,-2 2 0 0,1 1-2 16,1-2 2-16,-1 1 0 15,1-2 0-15,-1-4 5 16,-1 2-9-16,-1-1 4 15,-1 0 0-15,2-1-1 16,1 0 1-16,1 1 0 16,-2 1 0-16,0 0 4 15,4 0-7-15,-2-1 3 16,1 0 0-16,0 0-2 16,1 0 5-16,-1 1-3 15,0 0 0-15,-2 0 2 16,2 0-3-16,2-1 1 0,1 1 0 15,3 0-3-15,-3 1 5 16,0-1-2-16,-2 2 0 16,-1-4 6-16,3 3-7 15,-3-3 1-15,0 2 0 16,0-1-1-16,-2 0 2 16,2-1-1-16,1-1 0 15,1-1 4-15,-2 1-4 16,3 1 4-16,-2-2-1 15,1 1-4-15,-1-1 2 16,-1 1-1-16,0-1 2 16,1 1 5-16,-2-1-7 15,0 0 0-15,-1 0 0 16,3 0-2-16,-1 0 3 0,2-2-1 16,2 4 5-16,-1-4 1 15,3 1-6-15,-1 2 2 16,-1-3 1-16,3-1-1 15,-2 2 4-15,4-1-6 16,-3 1 0-16,1 1 7 16,2 0-6-16,-2-2-1 15,4 3 0-15,-4-1-1 16,4 0 1-16,-1 1 0 16,0 1 5-16,2-1-2 15,-1 0 0-15,1 0-3 0,-2 1 0 16,1 0 3-1,-1 1-1-15,0-2-2 0,-1-1 0 16,3 2 5-16,0-2-8 16,0-2 3-16,-2 2 0 15,-2-2-2-15,-3 0 4 16,0-1-2-16,-2-1 0 16,-2 1 4-16,-1 0-7 15,1-2 3-15,-2 2 0 16,3-3-4-16,2 0 6 15,0 2-2-15,4 0 0 16,-2-1-1-16,-1-1-3 16,-3 2 4-16,-2 0 0 15,3-1-2-15,-3 1 4 0,2 1-2 16,0-1 0-16,-2-2 3 16,0 2-7-16,1-2 4 15,-2 0 0-15,3 3-3 16,2-1 2-16,-1 1 1 15,6 1 0-15,-2-1 7 16,4 2-14-16,-4-1 7 16,0 0 0-16,1 1 0 15,1 2 1-15,-2-5-1 16,4 3 0-16,-4 1 3 16,2-2-6-16,0 4 3 15,0-2 0-15,1 0-1 16,0 2 2-16,0-2-1 0,0 1 0 15,-3 0-1-15,2 1 1 16,0-3 0-16,-2 1 0 16,2 0-3-16,-3-2 4 15,0-1-1-15,-3 1 0 16,-1-3 2-16,0 0-5 16,0-1 3-16,-2-1 0 15,0 0-2-15,-2-1 1 16,-1 0 1-16,2-1 0 15,-1 2 5-15,1-1-12 16,-2 0 7-16,1 0-6 16,2-1 1-16,-2 0-1 15,1-1 6-15,0 2 0 0,2 1 5 16,-1-2-6 0,1 2 1-16,3 0 0 0,3-1 1 15,1 1 0-15,2 0-1 16,1 0 0-16,3 1 1 15,-2 0-1-15,3 1 0 16,-1 0 0-16,-1-2 1 16,-2 1 2-16,1 0-3 15,-2 1 0-15,-1-1 3 16,2 2-6-16,-1-2 3 16,2 3 0-16,0-1 1 15,-2 1-1-15,2 0 0 16,0 0 0-16,-3-2 6 0,1 1-4 15,0-1-2-15,-3 0 0 16,0 0-2-16,-6-2 6 16,1 0-4-16,2 3 0 15,-1-2 3-15,5 2-4 16,-2 0 1-16,4-2 0 16,-1 1-2-16,1 0 5 15,0 0-3-15,-2-1 0 16,1 2 2-16,-3-2-3 15,3 2 1-15,-3 0 0 16,6-3-4-16,-1 3 7 16,6-2-3-16,1-1 0 15,3 2 3-15,1-1-5 16,-1 2 2-16,-2 1 0 0,1-2-6 16,-3 3 10-1,0-3-4-15,-1 1 0 0,0-1 2 16,1-1-5-16,-1 2 3 15,0-1 0-15,2-2-3 16,-1 2 6-16,-1-3-3 16,1 3 0-16,-3-1 3 15,0 0-7-15,-1 2 4 16,-2-2 0-16,0 0-2 16,-2 1 5-16,2-2-3 15,-4-2 0-15,-1 2 3 16,-2-2-5-16,1 2 2 15,-1 0 0-15,2-2-4 0,-3 0 8 16,-2 1-4-16,-1-2 0 16,-3 3-1-16,2-2-3 15,1 2 4-15,0-1 0 16,0-2-4-16,2 1 7 16,0-1-3-16,1 0 0 15,1 0-2-15,1 0 2 16,1 0 0-16,-2 0 0 15,0 1-4-15,-2-1 4 16,-2 0 0-16,-1 2 0 16,0-2-6-16,-3 0 4 15,1 0 2-15,-1 0 0 0,-2 0-4 16,1 0 3 0,2 1 1-16,0 1-2 0,-3-2-2 15,1 0 0-15,1 2 4 16,-2-2 0-16,1 0-5 15,0 0 5-15,0 0 0 16,-1 0 0-16,0 0 2 16,-2 2-3-16,1-2 1 15,-1 0 0-15,2 0-3 16,2 0 6-16,-1 0-3 16,2 0 0-16,0 0 3 15,1 0-6-15,3 0 3 0,-2 0 0 16,-2 0-2-16,-1 0 5 15,-2 0-3-15,0 0 0 16,1 0 2-16,2 0-5 16,0 0 3-16,0 0 0 15,0 0-3-15,0 0 7 16,1 0-4-16,-1 0 0 16,-1 0 2-16,-1 0-2 15,0 0 0-15,-1 0 1 16,-2 0-3-16,-1 0 8 15,0 0-2-15,0 0 6 16,0 0-9-16,0 0 10 16,0 0-5-16,0 0-3 0,0 0 16 15,0 0-8-15,0 0 6 16,0 0 9-16,0 0-13 16,0 0 17-16,0 0-17 15,0 0-12-15,0 0-2 16,0 0-12-16,0 0-42 15,0-2-71-15,-3-9-386 16</inkml:trace>
  <inkml:trace contextRef="#ctx0" brushRef="#br0" timeOffset="157818.14">19128 10225 385 0,'0'0'0'0,"0"0"-19"15,0 0 19-15,0 0 24 16,0 0-16-16,0 0 0 16,0 0 2-16,0 0-4 15,0 0 11-15,0 0 2 16,0 0 9-16,-5 0 20 15,-4 0 6-15,-4 3 2 16,-2 0 6-16,-4-1-31 16,-2 0 9-16,1-1-28 15,-1 0-12-15,3 1-5 16,2-2-90-16,2 0-81 16,1 0-188-16</inkml:trace>
  <inkml:trace contextRef="#ctx0" brushRef="#br0" timeOffset="158118.25">18733 10233 592 0,'0'0'65'16,"0"0"-57"-16,0 0 4 16,0 0 21-16,0 0-18 15,-93 0-15-15,79 0-1 16,1 0-38-16,1 0-74 15,3 0-120-15</inkml:trace>
  <inkml:trace contextRef="#ctx0" brushRef="#br0" timeOffset="158402.22">18164 10240 403 0,'0'0'225'0,"0"0"-223"15,0 0-1-15,0 0 3 16,-85 0-2-16,64 0-2 15,-2 0-17-15,-2 0 11 16,0 0-57-16,1 0-7 0,0 0-33 16,0 0-111-16</inkml:trace>
  <inkml:trace contextRef="#ctx0" brushRef="#br0" timeOffset="158559.5">17642 10244 460 0,'0'0'0'15,"0"0"-41"-15,0 0 36 16,0 0-41-16,-85 11-322 16</inkml:trace>
  <inkml:trace contextRef="#ctx0" brushRef="#br0" timeOffset="158680.29">17457 10261 392 0,'0'0'358'0,"0"0"-355"16,0 0 1-16,0 0 0 15,0 0-4-15,0 0-99 16,-21 6-219-16</inkml:trace>
  <inkml:trace contextRef="#ctx0" brushRef="#br0" timeOffset="159743.84">19632 10542 294 0,'0'0'173'0,"0"0"-101"16,0 0 46-16,0 0 5 15,0 0-43-15,0 0 3 16,-29 0 15-16,16 0-52 16,0 0-17-16,-5 0-27 0,1 0-1 15,0 0-2 1,-3 0-59-16,2 0-62 0,-1 0-107 15,-3 0-256-15</inkml:trace>
  <inkml:trace contextRef="#ctx0" brushRef="#br0" timeOffset="159984.34">19056 10556 476 0,'0'0'25'16,"0"0"-21"-16,0 0-2 16,-83 0-1-16,62 0 0 15,3 0-1-15,3 0-20 16,1 0-3-16,4 0-99 15</inkml:trace>
  <inkml:trace contextRef="#ctx0" brushRef="#br0" timeOffset="160208.74">18476 10565 541 0,'0'0'12'16,"0"0"-3"-16,0 0 3 15,-91 4-1-15,67-2-11 16,-3-1-8-16,3 0-49 16,-1 1-39-16,1-2-83 15</inkml:trace>
  <inkml:trace contextRef="#ctx0" brushRef="#br0" timeOffset="160389.63">17974 10605 441 0,'0'0'118'0,"0"0"-115"15,0 0-3-15,0 0 4 16,0 0-4-16,0 0 0 15,-80 3-17-15,66-1-89 16,-2-1-138-16,-2-1 148 16</inkml:trace>
  <inkml:trace contextRef="#ctx0" brushRef="#br0" timeOffset="160593.25">17591 10612 559 0,'0'0'28'15,"0"0"-11"-15,0 0 66 16,0 0-8-16,0 0-37 16,0 0 23-16,-55 5-24 15,54-5-36-15,-1 1-1 16,-1 0-11-16,-2 1-59 16,-1 1-58-16,0 1 18 15,-1-1 3-15,4-2-102 16</inkml:trace>
  <inkml:trace contextRef="#ctx0" brushRef="#br0" timeOffset="162138.24">19167 10165 403 0,'0'0'56'0,"0"0"-32"15,0 0 54-15,0 0-21 16,0 0-22-16,0 0-24 0,0-7-8 15,0 7 4-15,0 0-7 16,0 0 7-16,0 0 21 16,0 0 1-16,0 0 19 15,0 0-3-15,0 0-12 16,0 0 0-16,0 0-19 16,-2 4-7-16,-8 10 20 15,-4 3-5-15,-1-2 0 16,2 3-19-16,-2-4 1 15,4-3-8-15,1-1-55 16,4-6-111-16,3-4-203 16</inkml:trace>
  <inkml:trace contextRef="#ctx0" brushRef="#br0" timeOffset="162422.16">19056 10140 529 0,'0'0'302'0,"0"0"-274"0,0 0 26 15,0 0-19-15,0 0 14 16,0 0-9-16,43 59-22 16,-26-32-18-16,1 2-21 15,3-3-149-15,1-6-257 16</inkml:trace>
  <inkml:trace contextRef="#ctx0" brushRef="#br0" timeOffset="162962.01">19528 10403 769 0,'0'0'68'0,"0"0"-68"0,0 0 29 15,0 0 36-15,0 0-43 16,37 93-9-16,-18-74-13 16,-4-1-5-16,-1-2-63 15,-7-9-224-15</inkml:trace>
  <inkml:trace contextRef="#ctx0" brushRef="#br0" timeOffset="163120.07">19659 10472 755 0,'0'0'53'16,"0"0"-52"-16,0 0-1 0,-95 77-100 15,66-58-263-15</inkml:trace>
  <inkml:trace contextRef="#ctx0" brushRef="#br0" timeOffset="165205.97">16715 10615 389 0,'0'0'375'0,"0"0"-336"15,0 0 111-15,0 0 4 16,0 0-41-16,0 0-55 15,-18-39-11-15,18 26 3 16,0 3-40-16,0 6-8 16,0 4 1-16,3 0-3 15,6 0-6-15,3 9-9 16,7 9 8-16,1 3 6 16,4-3-19-16,-2-2 10 0,-2-8 8 15,-4-3-9 1,-4-5 4-16,-2 0 7 0,-2-3 16 15,-5-10 4-15,-2 0-20 16,-1 3 0-16,0 4 16 16,0 4-14-16,0 2 3 15,0 0-5-15,0 18-23 16,0 14 19-16,0 7 1 16,0 6 3-16,6 3-5 15,1-3 7-15,-7-4-2 16,0-4 0-16,0-9 2 15,-4-7-6-15,-6-7 8 16,-2-5-4-16,0-7 24 16,0-2-5-16,-3 0 11 0,2-7-24 15,-2-7-6-15,4 2-9 16,5-1-46-16,6 2-51 16,0 0-116-16,11-4-283 15</inkml:trace>
  <inkml:trace contextRef="#ctx0" brushRef="#br0" timeOffset="165829.76">17082 10568 581 0,'0'0'203'16,"0"0"-143"-16,0 0 88 15,0 0-41-15,0 0-55 16,0 0-19-16,-4 4-18 15,-2 17 36-15,4 3 6 16,-1-2-38-16,3-3-2 16,0-1-6-16,0-7-11 0,0-6 8 15,0-3-7-15,0-2-1 16,0 0 14-16,0 0-12 16,0 0 14-16,0-9-16 15,5-1-15-15,1 3 14 16,-2 1-18-16,2 2 9 15,0 4-3-15,3-3-32 16,3 2 10-16,2-1-10 16,2 1-28-16,-3-1-1 15,2 1-41-15,-3-1 13 16,-3 0-7-16,0-3-12 16,-5 1 78-16,-4-2 43 15,0 0 4-15,0-3 44 16,0 0 37-16,0 4 24 0,0-1-21 15,0 4-17 1,-1 2 32-16,-1 0-31 0,2 0-44 16,-3 8-6-16,-2 11-3 15,2 9 0-15,0-1-19 16,3-1 0-16,0 0-43 16,0-6-136-16,0-8-262 15</inkml:trace>
  <inkml:trace contextRef="#ctx0" brushRef="#br0" timeOffset="166703.97">16773 10062 792 0,'0'0'21'15,"0"0"66"-15,0 0-8 16,-13-75-30-16,13 55-16 15,0 0-1-15,2 3 6 16,6 4-17-16,-2 6-10 16,0 3 4-16,0 4-11 15,5 0 11-15,5 0-15 16,6 5-1-16,4 9 1 16,0 1 0-16,0-1 2 15,1-3-6-15,-8-2 3 16,-5-5 1-16,-8-4 0 15,-3 1 2-15,-3-1 8 0,0 0-5 16,0 0 1-16,0 0 13 16,0 3-17-16,0 4-4 15,0 5-6-15,0 8 7 16,0 6-3-16,-3 3 4 16,-2 2 0-16,4 4-3 15,-2-3 9-15,-2-1-6 16,2-5 0-16,-3-2 3 15,1-9-4-15,0-5 2 16,1-8-1-16,-2-2 24 16,-5 0-1-16,-7 0 28 0,2-2-39 15,-2-8-12 1,3 1-1-16,6 3-43 0,5-2-43 16,4 1-137-16,0-2-302 15</inkml:trace>
  <inkml:trace contextRef="#ctx0" brushRef="#br0" timeOffset="167165.76">17170 9862 511 0,'0'0'208'0,"0"0"-203"16,0 0 17-16,0 0 25 16,0 0-11-16,0 0-3 15,42 52-9-15,-37-52-22 16,-4 0 12-16,1 0 19 15,-2 0 34-15,0-9-54 16,0-3 0-16,-9 1 1 0,-3 3-1 16,0 2-12-1,-2 3 8-15,-1 3-7 0,2 0 4 16,-2 1 17-16,3 14-3 16,3-1 9-16,2 5-2 15,5 1-13-15,2-2 10 16,0 2-17-16,15-2 1 15,6-2 11-15,6-3-18 16,7-4 1-16,5-6-2 16,3-3-60-16,-2 0-118 15,-1-7-463-15</inkml:trace>
  <inkml:trace contextRef="#ctx0" brushRef="#br0" timeOffset="168520.02">22886 8663 897 0,'0'0'113'0,"0"0"-35"15,0 0 25-15,0 0-39 16,0 0-22-16,-6-89-33 15,21 55 17-15,3 1-20 0,-5 7-4 16,-2 7 10 0,-5 11-11-16,-5 3 9 0,1 5-10 15,-2 0-12-15,3 0 10 16,3 5-16-16,4 10-1 16,4 4 11-16,-1-3 8 15,-1-1 0-15,-2-7 0 16,-4-4-8-16,0-4 7 15,-3 0-8-15,-1 0 9 16,-1-1 19-16,2-16 11 16,0-3-13-16,0-1-15 15,-1 3-1-15,-2 8 20 16,0 4-10-16,0 3-3 16,0 3-8-16,0 0-9 15,0 10 1-15,0 17-15 0,0 14 18 16,1 7-3-16,8 4-5 15,0 0-5-15,2 1 16 16,0-4-20-16,-2-4 22 16,-3-4-2-16,-4-6 4 15,-2-9-9-15,0-8 6 16,-3-7 1-16,-9-5 5 16,-3-5 11-16,-6-1 32 15,0 0-14-15,-1 0-27 16,1 0 0-16,7 0-7 15,5 0-11-15,6 0-34 16,3-3-91-16,6-4-91 0,26-7-430 16</inkml:trace>
  <inkml:trace contextRef="#ctx0" brushRef="#br0" timeOffset="169367.87">23262 8309 542 0,'0'0'200'16,"0"0"-155"-16,0 0 24 15,0 0 22-15,0 0 46 16,0 0-31-16,-9 87-44 16,9-59-43-16,0-3-4 15,3-2-12-15,2-6-3 16,-2-9 0-16,-2-2-27 16,-1-6-24-16,3 0-41 15,-2 0-25-15,-1-13-7 16,0-3-92-16,0-1 172 15,0 4 44-15,-5 1 39 16,3 5 84-16,2 3-5 0,0 2 0 16,0 0-17-16,0-1-45 15,0 2-8-15,13-2-28 16,8 0 4-16,6 0 7 16,3 0-25-16,-5 1-6 15,-2 0-25-15,-5 0-33 16,-1-1-32-16,0-1-96 15,-7-3-133-15</inkml:trace>
  <inkml:trace contextRef="#ctx0" brushRef="#br0" timeOffset="169548.74">23450 8270 746 0,'0'0'83'0,"0"0"-82"15,0 0 112-15,0 0-10 16,-30 83-50-16,29-47-16 16,1 0-36-16,0 3-2 15,4-4-79-15,6-7-174 16</inkml:trace>
  <inkml:trace contextRef="#ctx0" brushRef="#br0" timeOffset="170044.65">23684 8672 845 0,'0'0'151'15,"0"0"-89"-15,0 0-1 16,0 0-52-16,0 0-7 0,88 0-2 16,-47 0-28-16,-3 0-174 15,-2-2-244-15</inkml:trace>
  <inkml:trace contextRef="#ctx0" brushRef="#br0" timeOffset="170560.72">24106 8407 1033 0,'0'0'74'0,"0"0"-62"15,0-72 7-15,0 62 38 16,0 6-9-16,0 4-34 0,3 0-14 15,11 3-36-15,7 15 35 16,7 2-7-16,2 1 2 16,-3-3-7-16,-1-6-10 15,-4-6 13-15,-3-6 6 16,-6 0 4-16,-1-5 36 16,-4-10 5-16,-5-7-29 15,-3 1 9-15,0 3-14 16,0 4 3-16,0 7 32 15,0 4-27-15,0 3-3 0,0 0-12 16,0 14-35 0,0 16 24-16,0 11 6 0,0 8 5 15,1 7-3-15,7 3 7 16,0 0-4-16,-2-5 0 16,2-4-2-16,-3-6-3 15,-2-10 5-15,-3-6 0 16,0-9-5-16,-3-4 0 15,-11-9 5-15,-1-3 5 16,-1-3 2-16,-5 0 31 16,0 0-36-16,1-5-2 15,1-4-15-15,7-3-65 16,3-4-117-16,9-5-202 16</inkml:trace>
  <inkml:trace contextRef="#ctx0" brushRef="#br0" timeOffset="171233.77">24587 8142 279 0,'0'0'384'16,"0"0"-381"-16,0 0 49 15,0 0 40-15,0 0-38 16,0 0 8-16,12 29-17 16,-12-29-13-16,0 0 2 15,0 0-9-15,0 0 26 16,0-5-16-16,0-7-34 15,-3 3 0-15,-11 2 1 0,-2 1-1 16,-5 6 1 0,2 0 5-16,2 1-5 0,1 15 8 15,7 2-9-15,6 3 16 16,3 4-6-16,1-3-9 16,22 0 1-16,6-3 0 15,9-5-6-15,5-4-40 16,3-7-133-16,-1-3-313 15</inkml:trace>
  <inkml:trace contextRef="#ctx0" brushRef="#br0" timeOffset="173081.9">24951 8164 144 0,'0'0'101'0,"0"0"-85"16,0 0 61-16,0 0 14 15,0 0-27-15,0 0-1 16,-12-22-5-16,12 18 1 16,0-1 14-16,0 1-8 15,0 2-7-15,0 2-8 16,0 0-11-16,0 0-5 16,0 0-23-16,0 8-11 15,0 23 4-15,0 18 2 16,7 15 46-16,-4 13-1 15,-1 6-12-15,-2 0-7 16,0-1-21-16,0-8 2 0,0-10-12 16,0-11 4-1,0-10-7-15,0-12 2 0,0-8-3 16,0-11-21-16,0-5-53 16,0-7-86-16,0-7-134 15</inkml:trace>
  <inkml:trace contextRef="#ctx0" brushRef="#br0" timeOffset="173749.73">25079 8161 406 0,'0'0'253'0,"0"0"-206"16,0 0 34-16,0 0-31 15,0 0-43-15,0 85 112 16,0-22-4-16,6 14-30 16,-2 6-12-16,2 2-43 15,2-5-15-15,-2-3-15 16,1-9-3-16,-4-4-37 15,-3-3-55-15,0-9-205 16</inkml:trace>
  <inkml:trace contextRef="#ctx0" brushRef="#br0" timeOffset="174587.79">22408 8240 293 0,'0'0'108'0,"0"0"12"16,0 0-24-16,0 0 39 15,0 0-49-15,0 0-58 16,2 37-8-16,2 24 129 15,2 18-59-15,2 14 14 16,4 9-59-16,-2 1 0 0,2-6-33 16,2-9-8-16,-4-11-5 15,2-12 1-15,-5-8-6 16,-1-11-10-16,1-9-48 16,-1-14-35-16,1-18-132 15,2-7-113-15</inkml:trace>
  <inkml:trace contextRef="#ctx0" brushRef="#br0" timeOffset="174820.27">22716 8272 794 0,'0'0'58'0,"0"0"-54"0,0 0 29 15,-21 111 111-15,21-32-32 16,0 12-45-16,9 1-33 16,13 2-11-16,7-8-23 15,2-7-2-15,5-4-6 16,-3-9-87-16,-4-11-175 16,-5-15-307-16</inkml:trace>
  <inkml:trace contextRef="#ctx0" brushRef="#br0" timeOffset="176155.21">25540 8616 509 0,'0'0'169'16,"0"0"-120"-16,0 0 37 0,0 0-20 15,0 0-13-15,0 0-18 16,0 0 18-16,0 1-5 16,0-1-23-16,0 0 21 15,0 0-13-15,0 0-3 16,0 0 9-16,0 0-14 16,0 0 8-16,0 0 2 15,3-4-28-15,9-7-7 16,3-1-3-16,6-2 3 15,3 2-1-15,5-1 1 16,6-2 0-16,5-1-3 16,2-3 0-16,-2 3 1 15,-7 3-5-15,-12 5 7 16,-11 3 5-16,-10 4-5 16,0 1-6-16,0 0 0 0,0 0-6 15,-17 0 3-15,-9 0 8 16,-7 7 1-16,-4 5-2 15,3 3 5-15,2-3-3 16,6 1 0-16,6-2 0 16,2-1-2-16,6-2 2 15,2-3 0-15,2 0-2 16,2-3 4-16,0 3-2 16,-1-3 0-16,1 3 4 15,0-3-6-15,-2 1 2 16,2-2 0-16,2 0-2 0,0 1 4 15,1-2-2-15,1 0 1 16,2 0 7-16,0 0-10 16,0 0 2-16,0 0 0 15,0 0-1-15,0 0 2 16,0 0-1-16,0 0 0 16,0 2 6-16,0-2 2 15,0 0-4-15,0 0 8 16,0 0 15-16,0 0-22 15,0 0 5-15,0 0-9 16,0 0 3-16,0 0-8 16,0 0 2-16,0 0-1 15,0 0-1-15,0 1-5 16,6 4 6-16,4-2-2 0,4 4 10 16,5 2 7-16,2-2-2 15,2 0-10-15,2 2 10 16,-1-2-8-16,-2 1 1 15,1-1-3-15,-4-1-12 16,-5-2-27-16,-1 0-83 16,-6-2-149-16,-4-2-325 15</inkml:trace>
  <inkml:trace contextRef="#ctx0" brushRef="#br0" timeOffset="176500.24">25556 8704 368 0,'0'0'434'0,"0"0"-356"16,0 0 44-16,0 0-22 15,0 0-47-15,0 0-31 16,69 63-22-16,-47-45-6 15,2 1-60-15,0-8-168 16</inkml:trace>
  <inkml:trace contextRef="#ctx0" brushRef="#br0" timeOffset="179281.86">26416 8504 184 0,'0'0'263'0,"0"0"-212"16,0 0-5-16,0 0 9 15,0 0 18-15,0 0 3 16,0 0-43-16,0 0-22 16,0 0-8-16,0 0 5 15,0 0 9-15,0 0-9 16,0 0-7-16,0 0 5 16,0 2-3-16,0-2 6 0,0 0 3 15,0 0-12-15,0 0 11 16,0 0-11-16,0 0-7 15,0 0 4-15,0 0 3 16,1 0 10-16,-1 0-5 16,0 0-2-16,0 0-4 15,0-3 2-15,0-3-1 16,0-1 34-16,0 0-17 16,-4 0 8-16,-3 0 26 15,-1 3-35-15,-3 0 2 16,-2 1-18-16,-2 3 0 15,-1 0-7-15,-1 0 8 16,1 0-1-16,1 7 1 16,3 2 5-16,2 0-3 15,2 3 1-15,1 1-1 0,1 3 9 16,1 3-5 0,5 1 2-16,0 0-4 0,0 3-2 15,3-3-2-15,11-2-1 16,1-1-3-16,1-3 1 15,2-2-4-15,0-4-9 16,1-2 13-16,-1-3-9 16,3-1 6-16,0-2 4 15,-3 0 1-15,3 0-4 16,-5 0 3-16,2-5 1 16,-4-3 0-16,-1-2 3 15,-1 1-8-15,0-2 5 0,-3-1 0 16,-3 0-2-16,-5-3-2 15,1 1 4-15,-2-1 0 16,0-1 1-16,0 1 8 16,-3-1 2-16,-8 1-5 15,-4-1-6-15,-1 0 3 16,-5 2-3-16,-4-2 2 16,-2 3-2-16,-1 0 11 15,-4 2-11-15,-1-1 1 16,1 3-3-16,0-1 3 15,1 0-1-15,1 0 0 16,6-1 7-16,3 2-7 16,6 2 2-16,5-3-2 15,4 2 23-15,3-4-8 16,1-1 6-16,2-3 1 0,0-1-21 16,0 2 12-16,2-4-1 15,7 0-11-15,0 5-2 16,3-1 1-16,-3 3 0 15,-2 7 0-15,1 2-4 16,3 3 4-16,3 0 0 16,5 0 5-16,4 10-11 15,-1 3 7-15,2 0-1 16,-2-3 0-16,1-3 4 16,-5-5 2-16,-2-2 3 15,-7 0 7-15,-3 0 26 16,-4-2 12-16,-2-11-11 0,0-1-43 15,0-2-2-15,-3 5-17 16,-5 3-29-16,0 3-60 16,3 4-111-16,3 1-579 15</inkml:trace>
  <inkml:trace contextRef="#ctx0" brushRef="#br0" timeOffset="189258.74">20726 9876 488 0,'0'0'118'0,"0"0"-21"0,0 0 29 15,0 0-27-15,0 0-6 16,0 0-21-16,0 0-34 16,0 0 12-16,0-2-20 15,0 2-21-15,0 12 5 16,0 9-10-16,-8 7 18 16,-2 5-12-16,-2 2-2 15,1 2-16-15,3 4 2 16,5 0-60-16,3-1-30 15,0 1-60-15,0-1-89 16,7-5-130-16</inkml:trace>
  <inkml:trace contextRef="#ctx0" brushRef="#br0" timeOffset="189509.56">20706 10583 76 0,'0'0'525'0,"0"0"-503"16,0 0 37-16,0 0 50 16,0 0-36-16,0 0 3 15,-6 89-31-15,6-69-34 16,0 2-5-16,0 2-6 15,0 1-6-15,6 1-79 0,3-1-120 16,-1-5-141-16</inkml:trace>
  <inkml:trace contextRef="#ctx0" brushRef="#br0" timeOffset="189780.05">20732 11081 170 0,'0'0'426'0,"0"0"-402"16,0 0 35-16,0 0 34 16,0 0-12-1,0 0-18-15,1 66-7 0,2-49-25 16,4 2-14-16,-2 2-15 15,1 1 1-15,1 2-6 16,1 2-37-16,2-1-35 16,-1-4-26-16,2-4-237 15</inkml:trace>
  <inkml:trace contextRef="#ctx0" brushRef="#br0" timeOffset="191639.18">20724 11682 365 0,'0'0'0'0,"0"0"-12"15,0 0 12-15,0 0 19 0,0 0 23 16,0 0 23-16,-11 2-33 16,11-2-9-16,-1-2-1 15,1-5-15-15,-3 1 13 16,2 1 18-16,-1-2-3 16,1 1 9-16,-1-1-4 15,1 0 14-15,-2 2 4 16,3-1-18-16,-2 2 1 15,2 1 11-15,-1 2-12 16,-1 1 7-16,1 0-23 16,-1 0-16-16,-1 12-1 15,-1 17-1-15,-3 13 19 16,-1 11 27-16,-1 5-10 16,-3 4-3-16,3 0-9 0,-1-2-1 15,-2-7 2-15,4-8-22 16,2-9 2-16,3-9 0 15,2-12-7-15,1-5 3 16,0-7-7-16,0-3 1 16,0 0 13-16,0-7 0 15,0-20 16-15,10-10-30 16,3-10-12-16,1-4 11 16,2-1-13-16,-2-3 6 15,1 2 6-15,-2 1-14 16,-2 3 14-16,-1 6-1 15,-2 2-2-15,-4 9 5 16,1 3 0-16,-4 8 1 0,1 7 3 16,-2 7 0-16,0 4-4 15,0 3 0-15,0 0-4 16,1 10 3-16,6 20-17 16,5 11 18-16,4 9-2 15,3 1 4-15,2-4-2 16,-2-4 0-16,5-6 5 15,-2-7-8-15,0-8 3 16,-2-9 0-16,-4-8 0 16,0-5 5-16,-2-5 4 0,0-20 40 15,-1-13-34 1,-2-5 3-16,-5-3-1 0,-5-2-10 16,-1 1 8-16,0 4-11 15,0 10-4-15,0 9 0 16,0 11-22-16,0 9 0 15,-1 4-26-15,1 4-49 16,0 20-75-16,0 9-167 16</inkml:trace>
  <inkml:trace contextRef="#ctx0" brushRef="#br0" timeOffset="195083.98">21181 11798 546 0,'0'0'296'0,"0"0"-260"16,0 0 39-16,0 0-1 0,0 0-39 16,0 0 14-16,-12 49 7 15,10-17-6-15,2 0-22 16,0 0-22-16,0-3 8 15,-1-4-4-15,-1-7-4 16,-1-4 7-16,0-7-13 16,2-2 10-16,1-5-2 15,-2 0-8-15,2 0 20 16,0 0-5-16,-1 0-7 16,-1-13-8-16,1-4-3 15,1-4-7-15,0-2 2 16,0 0-17-16,0 1 10 15,0 1 2-15,6 3 1 0,1 4 5 16,-1 4-15-16,0 4 22 16,0 2-1-16,-1 4 5 15,2 0-1-15,5 1-1 16,-2 13 12-16,1 5 12 16,-2 2-21-16,-3 0 13 15,-2 0-2-15,-1-2-12 16,-1-8 13-16,-1-2-17 15,-1-7 3-15,0 0-3 16,2-2 3-16,-2 0 1 16,4-6-4-16,2-11-16 15,3-6-3-15,2 1 2 0,2-1 4 16,-1 5 11-16,-1 4-12 16,-1 5 14-16,-3 5-4 15,-1 2 9-15,0 2-3 16,0 0 4-16,5 0 8 15,-2 9 20-15,1 7-14 16,0 2 4-16,-2 2-2 16,-2-1-20-16,-1 0 4 15,-2-5-6-15,-2-4-7 16,-1 0-15-16,0-5-51 16,0-3-23-16,0-2-110 15,3 0-284-15</inkml:trace>
  <inkml:trace contextRef="#ctx0" brushRef="#br0" timeOffset="195540.15">21567 11871 476 0,'0'0'87'0,"0"0"-73"15,0 0 59-15,0 0 29 16,0 0-15-16,0 0-19 16,7-14-1-16,-7 7-21 0,0 0-5 15,0 0 19 1,-4 4-29-16,-6 0 2 0,-2 3-10 16,-5 0-22-16,1 11 6 15,-5 12-3-15,3 2 5 16,3 1 0-16,6-2-7 15,5-7-2-15,4-6 0 16,0-3-6-16,5-8 5 16,11 0-20-16,7-2 18 15,4-15-2-15,-2-3-2 16,-3 0 7-16,-5 5-1 16,-6 5 5-16,-6 6-2 15,-5 4 3-15,0 0-5 0,0 0 13 16,0 10-9-1,0 7-4-15,0 1 1 0,0 0-1 16,0-3-11-16,8-4-53 16,7-8-96-16,3-3-94 15,-3-3-462-15</inkml:trace>
  <inkml:trace contextRef="#ctx0" brushRef="#br0" timeOffset="195744.1">21722 11780 554 0,'0'0'392'0,"0"0"-389"0,0 0 53 16,0 74 43-16,6-46-50 16,2-3-33-16,2-2-13 15,1-3-3-15,0-5-17 16,-1-7-87-16,-3-8-116 15,0 0-241-15</inkml:trace>
  <inkml:trace contextRef="#ctx0" brushRef="#br0" timeOffset="195893.58">21831 11822 907 0,'0'0'146'15,"0"0"-141"-15,0 0 46 16,-47 75 31-16,30-43-58 0,-1 4-19 15,2-3-10 1,-1 1-5-16,5-10-170 0,2-11-502 16</inkml:trace>
  <inkml:trace contextRef="#ctx0" brushRef="#br0" timeOffset="197063.71">28151 8092 732 0,'0'0'56'0,"-28"88"4"16,8-23 58-16,-7 11-14 0,-1 7-39 16,0 5 11-16,-1-3-43 15,4-6-12-15,6-13 0 16,7-14-18-16,4-16 0 16,4-14-3-16,2-12 4 15,2-9-4-15,0-1 6 16,0-24 9-16,5-16-15 15,8-14-36-15,5-13 28 16,-1-8 0-16,3-1-9 16,1-1 9-16,-4 6-2 0,-1 9 10 15,-4 8 4 1,-4 15-2-16,-3 11 12 0,-3 10 19 16,-1 13-17-16,-1 3 5 15,0 2-21-15,2 10-13 16,2 23-5-16,5 16 11 15,5 16 7-15,-1 6 0 16,5 4 5-16,2-3-7 16,2-8 2-16,2-9 0 15,-2-11-4-15,1-14 5 16,-4-10-1-16,-6-12 0 16,-4-8 2-16,2 0-2 15,1-25 51-15,4-14-11 16,1-15-30-16,-3-14-4 15,-2-6 5-15,0-5-10 0,0 8 6 16,0 8-13-16,0 14 6 16,-4 18-22-16,-4 15 6 15,-4 14-48-15,2 2-25 16,1 12-211-16,1 9-465 16</inkml:trace>
  <inkml:trace contextRef="#ctx0" brushRef="#br0" timeOffset="199524.19">28758 8375 129 0,'0'0'312'15,"0"0"-306"-15,0 0 40 16,0 0 31-16,0 0-2 16,0 0 16-16,-15-10-16 15,15 10-9-15,0-2-2 16,-1 2-20-16,-1-1 13 16,1 1-10-16,-2-1-13 15,1 1-1-15,1 0-21 16,-1 0 10-16,2 0-3 15,0 0-16-15,-1 0 10 0,1 0-11 16,0 0-2-16,0 0 3 16,0 0 2-16,0 0 1 15,0 0 8-15,0 0-10 16,0 0 11-16,0 0-15 16,0 0 0-16,0 0-1 15,0 0 3-15,0 0-2 16,0 0 0-16,0 0 6 15,0 0-12-15,0 0 6 16,0 0 0-16,0 0-1 16,0 0 6-16,0 0-5 0,0 0 0 15,0 0 5-15,0 0-8 16,0 0 3-16,0 0 0 16,0 0 1-16,0 0 2 15,0-2-3-15,0 2 0 16,0 0 7-16,0-1-6 15,0 1-1-15,0 0 1 16,0 0 2-16,0 0 4 16,-2 0-7-16,1 0 0 15,-1 0 5-15,1-2-10 16,-2 0 5-16,1 1 0 16,-2 0-2-16,1 0 3 15,2 1-1-15,-1 0 0 16,2 0 6-16,0 0-2 15,0 0-2-15,0 0 1 0,0 0-3 16,8 0-26-16,9 10 26 16,9 5-1-16,3 4 4 15,4 0 0-15,-1-1-3 16,-6-2 0-16,1-2-3 16,-7-4 2-16,-2-3 1 15,-6-3 0-15,-6-2 3 16,-5 0 14-16,-1-1-7 15,0-1-3-15,0 0 9 16,0 0-8-16,0 0 7 16,0 0-4-16,0 0-9 15,-3 0 19-15,-4 0-13 0,-4 0-6 16,-4 0-2 0,2 0 5-16,-3 0-5 0,-3 0 0 15,-4 0-12-15,-4 4 6 16,-4 1-24-16,1 4-9 15,4-2 8-15,10 0-31 16,3 0-44-16,8 0-96 16,5-3-189-16</inkml:trace>
  <inkml:trace contextRef="#ctx0" brushRef="#br0" timeOffset="199898.79">28978 8556 868 0,'0'0'70'16,"0"0"-35"-16,0 0 20 15,-87 63-28-15,72-43-27 16,2-2-15-16,5-4-118 16,7-10-249-16</inkml:trace>
  <inkml:trace contextRef="#ctx0" brushRef="#br0" timeOffset="200595.81">29416 8035 793 0,'0'0'127'0,"0"0"-54"15,0 0-23-15,0 0-50 16,-16 98 70-16,-4-30 20 15,1 6-49-15,2-4-8 16,1-4-25-16,6-6-2 16,2-12 0-16,4-14-1 15,0-15-3-15,4-9 0 16,0-9 3-16,0-1 7 16,0-6 5-16,0-20 15 15,0-18-32-15,0-9-24 16,7-5 23-16,3-5-12 15,1 4-11-15,2 0 21 16,-2 7-10-16,-2 13 13 0,-2 15-2 16,-4 10 9-16,0 12-3 15,-2 2-4-15,4 14-10 16,6 21-5-16,3 15 15 16,3 9 0-16,2 2 0 15,2-8 7-15,-1-6-7 16,0-12 0-16,2-12 1 15,-5-12-7-15,2-9 12 16,2-2 14-16,-1-22 53 16,5-13-38-16,-1-10-10 15,-7-10 0-15,-6-6-23 16,-6-3-4-16,-5 5-22 0,0 16-10 16,0 17-1-16,0 19-64 15,0 7-70-15,0 14-594 16</inkml:trace>
  <inkml:trace contextRef="#ctx0" brushRef="#br0" timeOffset="201308.49">29813 8346 493 0,'0'0'363'0,"0"0"-316"16,0 0 70-16,0 0-73 16,0 0-37-16,0 0 5 15,-4 62 39-15,4-26 0 16,0-1-14-16,0-6-17 15,0-6-4-15,0-8-13 16,0-10 17-16,0-3-7 16,0-2-4-16,0 0 45 15,0-11-4-15,7-17-5 16,5-5-45-16,-2-3-7 16,1 10 7-16,-3 6 0 15,-3 10 4-15,-3 6-3 16,-2 4-1-16,0 0-12 15,1 3 4-15,2 15-20 16,2 6 28-16,1 0 0 0,1-2 7 16,2-6-8-16,0-7 1 15,-1-4-3-15,2-5-1 16,2 0 8-16,7-11 26 16,4-10 3-16,-1 1-31 15,-3 4 9-15,-8 8-8 16,-7 5 5-16,-2 3-8 15,1 0-1-15,4 15-12 16,1 8 11-16,1 2 4 16,-2 1 2-16,2 0-4 0,0-5-7 15,3-2-34 1,7-5-94-16,10-10-139 0</inkml:trace>
  <inkml:trace contextRef="#ctx0" brushRef="#br0" timeOffset="202014.06">30265 8442 760 0,'0'0'117'16,"0"0"-83"-16,0 0 65 16,0 0-23-16,0 0-32 15,0 0 3-15,6-38-10 16,-14 38-19-16,-5 0 0 16,-5 16-17-16,-7 12 2 15,3 6 10-15,6 1-11 16,8-2-2-16,8-8 0 0,0-5-13 15,8-11 5-15,12-6-25 16,10-3 26-16,3-8 7 16,3-14 2-16,-1-4 7 15,-8-3-1-15,-4 4-3 16,-9 9 20-16,-8 7 8 16,-6 8 40-16,0 1-57 15,0 8-16-15,0 17-9 16,0 9 5-16,0 5 3 15,0 3-25-15,2-7-70 16,12-7-65-16,5-11-185 16</inkml:trace>
  <inkml:trace contextRef="#ctx0" brushRef="#br0" timeOffset="202255.02">30625 8348 123 0,'0'0'663'16,"0"0"-605"-16,0 103 37 16,1-59 12-16,13-1-54 15,1-2-19-15,2-4-28 16,3-8-2-16,-5-7-8 15,2-11-97-15,2-11-164 0,1 0-155 16</inkml:trace>
  <inkml:trace contextRef="#ctx0" brushRef="#br0" timeOffset="202404.37">30801 8395 755 0,'0'0'182'0,"-77"82"-135"15,28-25 50-15,4 2-20 16,6 1-77-16,1 0-2 16,5-4-170-16,-3-8-420 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48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9684 8764 241 0,'0'0'98'0,"0"0"-71"16,0 0 22-16,0 0 15 15,0 0 13-15,0 0-4 16,0 0-6-16,-3 0-26 16,-5 0-26-16,-2 0-11 15,-5 0 4-15,3 0-5 16,3 0 22-16,-1 0-23 0,1 0 13 16,-2 0-7-1,-1 1-4-15,2 1 0 0,2-2-2 16,3 2 6-16,2-2 0 15,3 0 11-15,0 0-16 16,0 0-3-16,0 2-20 16,17 2 0-16,15 5 20 15,13-1 5-15,8-5-5 16,5 0-1-16,-4-3-6 16,-3 0-6-16,-8 0 6 15,-7 0-6-15,-6 0 13 16,-7 0 0-16,-6 0 0 15,-7 0-5-15,-7 3-6 16,-3 0-13-16,0 4-1 0,-22 4 25 16,-6 5 1-16,-16 3 19 15,-8 2-20-15,-9 2 7 16,1-2-1-16,-1 0 1 16,5-2-5-16,6-4 3 15,10 0-5-15,12-6 9 16,13-3-3-16,4-3-6 15,11 0-1-15,0-1-33 16,0 4-32-16,3 1 52 16,17-2-17-16,13 0 20 15,14-4-30-15,10-1 1 16,2 0-28-16,-2 0-36 16,-12 0 12-16,-8 0 69 0,-13 0 23 15,-9 0 0-15,-9 6 2 16,-6 2-2-16,-3 4 4 15,-22 0 43-15,-10 4 21 16,-6-1 1-16,-1-1 7 16,0-1-9-16,5-1-21 15,10-2-21-15,9-3-20 16,9-3-5-16,7-1-28 16,2 1-53-16,2-2-33 15,13-2 44-15,7 0 11 16,-2 0-5-16,1 0-37 15,-11 0 19-15,-6 0 42 0,-4 0 40 16,-4 0 130-16,-14 5-35 16,-3 3-16-16,2-1 12 15,-2 1-33-15,8-2-28 16,8 1-30-16,5-3-21 16,13-4-136-16,25 0 49 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52.7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9075 3421 225 0,'0'0'52'0,"0"0"-49"16,0 0 0-16,0 0 10 16,0 0 22-16,0 0 11 0,0-14 4 15,0 14-14-15,0 0-3 16,0 0 0-16,0 0 5 15,0 0-13-15,3 0-14 16,6 0-7-16,7 0 14 16,4 0 10-16,4 0-3 15,1 0 6-15,5 0-15 16,0-1-1-16,4 0-5 16,3-4 3-16,4 1-7 15,2 0-3-15,-1 0-3 16,-2 3 0-16,2-1 0 15,0 2 1-15,2 0-1 0,3-1 2 16,2-2-1 0,0 2 2-16,2-2 2 0,-2 1-5 15,-6 1 0-15,-2-1 0 16,0 1 0-16,-5-2 2 16,1 2-1-16,-2 0-1 15,-4-1 0-15,0 0 0 16,1 2 1-16,1 0-1 15,1 0 0-15,7 0 1 16,4 0 2-16,3 0 2 16,3 0-4-16,1 0 1 15,-3 0 0-15,-5 0-2 16,-7 0 1-16,-4 0-1 16,-2 0 1-16,-1 0 4 15,1 2 4-15,2 0-2 0,1-2-1 16,6 0-3-16,4 0 0 15,3 0 0-15,3 0 0 16,-1-6-1-16,-4 1 0 16,-2 2-2-16,-3 1 1 15,-4 0-1-15,0 0 2 16,0 2-2-16,-1-2 0 16,3 1 0-16,2-2 1 15,3-2 0-15,-1 4 0 16,0-3 1-16,0-1-2 15,-5 3 0-15,-1 0 0 16,0 1 0-16,-2 0 1 0,5-1 0 16,-2-1-2-16,2 2 1 15,2-1 0-15,0 0 0 16,1-2 0-16,-1-1 0 16,0 1 0-16,-4 0 0 15,-3 0-1-15,-1-2 1 16,-1 2 0-16,-1 1 0 15,0-1 0-15,-1 1 0 16,1 1 0-16,1-2 0 16,2 1 0-16,3 2 0 15,-1-2 0-15,0 0 0 16,-2 0-1-16,2 0 1 16,-3 1 0-16,1-1 1 0,0-1-1 15,1 1 0-15,-1-1 0 16,0 1 0-16,2 0 0 15,2 2 0-15,-1-2 0 16,1 0 1-16,-2 0-1 16,-1 2 0-16,-1 0 0 15,2-1 0-15,1-1 0 16,5 2 0-16,0 1 0 16,-1-1 0-16,0-3 0 15,-2 3-1-15,-2-1 1 16,1-1 0-16,-5 1-1 15,-1 1 1-15,-3-1 0 0,-3 1 0 16,-4 0 0-16,1 1-1 16,-4 0-1-16,-2 0 1 15,2 0-3-15,-3 0-4 16,4 0 4-16,-2 0-3 16,0 0 5-16,-1 0 2 15,-5 0-3-15,-3 0 2 16,2 0-2-16,-2 0 3 15,0 0-4-15,5 0 3 16,0 1 1-16,1 2-1 16,-3-2 1-16,-3 2-8 15,0-1 2-15,-5 0 5 16,1 3-3-16,-2-1-6 0,-2 1-6 16,-1 1-1-16,0-1-2 15,0 2 9-15,0 2 6 16,-3-2 4-16,-4 1 0 15,-5 2 12-15,1-1-7 16,-1 1 5-16,-4 0 2 16,-2-4-8-16,2 4-4 15,-4-4 4-15,1 1-3 16,-7 3 1-16,-2-3 4 16,-2 2-1-16,-4-2 0 15,3 2-1-15,-2-1-4 16,3 0 5-16,2-1 0 0,-1-1-4 15,1 0 3 1,0-1 2-16,-1 0 0 0,0-2 4 16,-4 2-9-16,-8-1 0 15,-6-1-1-15,0-1-1 16,-2 1 0-16,4 0-2 16,1 0 3-16,0 1 0 15,-2-1-4-15,0-1 4 16,-2 1 0-16,0-1 0 15,1-2 0-15,0 2 0 16,0-2 0-16,0 0 0 16,-2 0 2-16,0 0 0 15,0 0-2-15,-2 3-3 16,-1-2-1-16,-1 1 4 16,0-1 2-16,-1 0 1 0,0 2-3 15,-5 0-1-15,-6 1 0 16,-3 0 0-16,1 3 2 15,3-2-2-15,7 1 2 16,6-3-2-16,4 1 1 16,2-1 0-16,-3 1 0 15,-1 1 0-15,1-4 0 16,2 2 0-16,-2-3 1 16,-3 0 1-16,3 3-1 15,-2-3 1-15,-1 1 2 16,3 2-4-16,-2-1 0 15,2-1 1-15,-1 1 1 0,1 0-2 16,3 0 1 0,2 0 2-16,-3-1-2 0,4-1 0 15,-3 1 8-15,2 0 2 16,-3 1-9-16,4-1 0 16,-2 2-2-16,3 0-3 15,2 2 3-15,-1 0 0 16,0 1 0-16,1-4-1 15,1 1 1-15,4-2 0 16,-2 0 1-16,2-1 0 16,0 0-1-16,1 0 0 15,3 0 0-15,2 0 0 16,-1 0 0-16,-2 0 0 16,-5 0-1-16,-1 4-26 15,-5 0 19-15,3 0 8 0,2 2-1 16,1-2-3-16,3 1 4 15,4-2 0-15,-1 2 0 16,0-1 0-16,2 0 0 16,1 2 0-16,4-2 0 15,2 0-3-15,9-2 3 16,2 1 1-16,6 0-1 16,-1-2 0-16,5-1-1 15,0 0-1-15,0 0-1 16,0 1-3-16,0 4-11 0,0 2-16 15,3 2 22 1,15 1 1-16,3-2 9 0,12 2 2 16,8-3 9-16,10-3-2 15,7 0 1-15,11-4-2 16,-1 0-1-16,1 0-2 16,0 0-4-16,-2 0 4 15,1 0 3-15,4 0 4 16,3 0 4-16,5 0-5 15,4 0-7-15,5 0-2 16,5 0 2-16,2 0-3 16,5 0 0-16,1 0 0 15,5-2 1-15,1 2 2 16,-4 0-2-16,-1 0 0 16,-1 0 1-16,-3 0-2 0,1 0 2 15,2 0-1-15,-2 0-1 16,4 0 4-16,-1 0-4 15,-1 0 0-15,2-3 0 16,-2 2 0-16,-1-2 0 16,-4 3 1-16,-7 0-1 15,-5-1 2-15,-5 1 2 16,-5 0 2-16,-1 0 3 16,-4 0 0-16,2 0 4 15,-1 0-7-15,-3 0-2 16,-6 0-2-16,-5 0-2 15,-6 0 1-15,-2 0 0 0,-7 0-1 16,-2 0 5-16,-7 0-2 16,-5 0-2-16,-4 0 0 15,-3 1 0-15,-3 0-1 16,-5 2 0-16,-2-3 0 16,-1 1 0-16,-2 1 0 15,-1-2 2-15,2 2-4 16,1-2-1-16,6 0-34 15,1 0-22-15,6 0-48 16,-4 0-48-16,-3 0-73 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6:00:03.8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7841 19048 218 0,'0'0'0'0,"-101"0"-131"0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6:00:03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7425 19048 235 0,'0'0'21'0,"0"0"-21"16,0 0-83-16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42:23.38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1248 13806 106 0,'0'0'91'15,"0"0"-30"-15,0 0 13 16,0 0-6-16,0 0-14 16,0 0-5-16,0 0 17 15,0 0-15-15,2-18-20 16,-1 16 30-16,-1 2-21 16,0 0-16-16,0 0 5 15,0 0-23-15,0 0 14 16,0 0 0-16,2 0-20 0,2 0 3 15,2 0 3 1,2-1-6-16,8 1 6 0,1-3 1 16,5 1 0-16,0 0 1 15,2-1-3-15,0 3-2 16,0-2-3-16,0 2 0 16,-2 0-3-16,-4 0 8 15,0 0-5-15,0 0 0 16,0 0 0-16,1 0-2 15,2 0 2-15,0 0 0 16,3 0-2-16,-6 0 5 16,6 2-7-16,-4 2 4 15,2 0-3-15,-2 1-4 16,4-1 7-16,6-1 0 0,-3 0 0 16,1-1 5-16,-2-2-5 15,-4 2 0-15,3-2 1 16,-4 1-8-16,0 1 7 15,-3-1 0-15,4 1-2 16,-4-1 5-16,0 2-3 16,-3-2 0-16,3 1 0 15,-1-1-6-15,2-1 6 16,0 2 0-16,1-2-3 16,2 0-7-16,0 0 8 15,-2 0-1-15,4 0-2 16,-5 0 1-16,1 0 4 15,-4 0 0-15,-1 0-4 16,1 0 8-16,2 0-4 16,-3 0 0-16,0 0 3 0,0 0-10 15,-3 0 7-15,4 0 0 16,-2 0-6-16,-1 0-1 16,2 0 5-16,3 0-4 15,-3-2 6-15,1 1-1 16,-2 1 1-16,2 0 0 15,-1 0-4-15,3 0 12 16,-3 0-8-16,3 0 0 16,-2 0-2-16,-1 0-5 15,7 0 7-15,-5 0 0 0,4-2 0 16,-1 2-7 0,-3 0 7-16,4 0 0 0,-3 0 5 15,0 0-10-15,-2 0 5 16,-1 0 0-16,4 0-2 15,-2 0 6-15,-1 0-4 16,4 0 0-16,-4 0 6 16,6 0-13-16,-2 0 7 15,1 0 0-15,-1 0 0 16,-3 0 6-16,5 0-6 16,-5 0 0-16,2 2 2 15,-1 1-9-15,-3-3 7 16,1 1 0-16,1-1-1 0,2 0 6 15,-1 1-5 1,3-1 0-16,-2 0 3 0,-1 0-7 16,0 0 4-16,0 0 0 15,0 0-3-15,1 0 10 16,-1 0-7-16,3 0 0 16,0 0 7-16,0 0-7 15,6 0 0-15,0 0 0 16,1 0-2-16,0-4 6 15,-1 0-4-15,0 1 0 16,-3 2 3-16,1-1-7 16,-1 2 4-16,1 0 0 15,-1 0 0-15,-1 0 5 16,2 0-5-16,-1 0 0 0,3 0 2 16,-2 0-5-16,1 0 3 15,2 0 0-15,2 0 0 16,0 0 5-16,-2 0-5 15,5 0 0-15,-3 0 4 16,1 0-11-16,-1-1 7 16,-2-2 0-16,-1 1-1 15,3 0 6-15,0 2-5 16,-2-2 0-16,2 1 3 16,-2-2-6-16,5 0 3 15,1 0 0-15,1-1-1 16,-1 0 11-16,0-1-10 15,-2 1 0-15,-4-1 3 0,3 2 5 16,-4 0-8-16,0 2 3 16,4-1 4-16,1 0-1 15,-1 0-6-15,3-1 0 16,2-1 5-16,-1 0-5 16,0-1 0-16,1 0 0 15,-3 4 6-15,0-2 0 16,-2 0 7-16,-1 1-3 15,1 1-9-15,-1 1 4 16,-2-1-5-16,2 1 0 16,-2 0-2-16,-2 0 10 15,-1 0-8-15,-2-1 0 0,-3 1 2 16,-3 0-3-16,1 0 1 16,-5 0 0-16,-1 0 1 15,-1 0 6-15,-4 0-7 16,1 0 0-16,-4 0 3 15,0 0-2-15,-2 0-1 16,1 0 0-16,0 0 16 16,0 0-14-16,0 0 17 15,0 0 2-15,0 0-10 16,0 0 15-16,1 0-26 16,-1 0 0-16,-1 0-2 15,2 0 9-15,-1 0-15 16,2 0-28-16,1 0-100 0,1 0-219 15</inkml:trace>
  <inkml:trace contextRef="#ctx0" brushRef="#br0" timeOffset="2061.96">5515 12462 257 0,'0'0'283'0,"0"0"-267"16,0 0 62-16,0 0-18 15,0 0 14-15,0 0-20 16,18-41-33-16,-13 32 28 16,-5 6 12-16,0 2-7 15,0 1 3-15,0 0-33 16,0 0 0-16,-5 4 4 16,-10 19-14-16,-4 10 29 15,-5 13 6-15,5 8-10 16,2 6 3-16,5-1-31 15,9-3-10-15,3-9-1 0,0-10 1 16,11-12-5-16,10-8-3 16,4-11-22-16,8-6 16 15,6-9-15-15,2-22 11 16,3-11 16-16,-10-10-24 16,-4-6 23-16,-11-3-3 15,-10 3 4-15,-7 3-10 16,-2 10 22-16,-6 9-11 15,-15 10 26-15,-3 12-24 16,1 9 13-16,-2 5-15 16,1 3-14-16,4 20-9 15,3 7-105-15,5 1-161 0,0-1-282 16</inkml:trace>
  <inkml:trace contextRef="#ctx0" brushRef="#br0" timeOffset="2294.46">5490 12597 1094 0,'0'0'48'0,"0"0"13"16,0 0-5-16,0 0-54 15,0 0-2-15,0 0 4 16,51 0 1-16,-25 8 4 0,1-2 2 15,-4-1-11 1,-4 0 0-16,-1-4-7 0,-6-1-24 16,2 0-177-16,-3 0-167 15</inkml:trace>
  <inkml:trace contextRef="#ctx0" brushRef="#br0" timeOffset="3125.75">5763 12832 769 0,'0'0'128'0,"0"0"-124"16,0 0-4-16,0 0 0 15,0 0 11-15,0 0-11 16,43-71 0-16,-29 56-13 0,-5 7 12 15,-3 3-15 1,-4 5 16-16,-2 0-2 0,0 2 18 16,0 16-5-16,-8 8 64 15,-3 4-10-15,-1 3 18 16,0 0-41-16,5-1-4 16,2-4-12-16,2-2-18 15,3-5-16-15,0-7 1 16,0-7-87-16,12-7-124 15,6-3-536-15</inkml:trace>
  <inkml:trace contextRef="#ctx0" brushRef="#br0" timeOffset="3681.76">6009 12576 321 0,'0'0'182'16,"0"0"-182"-16,0 0-7 16,0 0 4-16,0 0-14 15,0 0-17-15,-1-47 7 16,1 39-9-16,0-2 36 15,-2 1 11-15,2-1 39 16,0 3 32-16,0 2 23 16,0 2 13-16,-1 1 0 15,1 2-43-15,0 0-15 0,0 3-42 16,1 16 0-16,11 6 37 16,3 9 9-16,2 3-23 15,0 3-4-15,1 1-22 16,-3-1 11-16,1-3-16 15,-2-6 1-15,-3-6-12 16,-4-4 1-16,-6-4-18 16,-1-7-39-16,0-1-54 15,0-6-95-15,-11-3-106 16</inkml:trace>
  <inkml:trace contextRef="#ctx0" brushRef="#br0" timeOffset="3928.77">6163 12475 587 0,'0'0'61'16,"0"0"59"-16,-24 78 22 15,4-33-11-15,0 4-29 16,-1 5-9-16,3-2-58 15,0-7-2-15,6-4-33 16,2-9-2-16,2-8-1 16,8-9-53-16,0-9-55 0,2-6-164 15,17-16-287 1</inkml:trace>
  <inkml:trace contextRef="#ctx0" brushRef="#br0" timeOffset="4806.38">6357 12652 871 0,'0'0'118'0,"0"0"-51"15,0 0-16-15,0 0-38 16,0 0-11-16,0 0 39 15,83-2 1-15,-50 2-39 16,-3 0 4-16,-3 0-14 16,-5 0-20-16,-5 0-67 15,-4 0-76-15,-10 0-141 16</inkml:trace>
  <inkml:trace contextRef="#ctx0" brushRef="#br0" timeOffset="5009.89">6470 12541 883 0,'0'0'88'0,"0"0"-70"16,0 0 124-16,0 73-66 15,0-35-56-15,-4 3-15 16,1-1-5-16,0 0-13 15,-2-5-90-15,5-11-192 16</inkml:trace>
  <inkml:trace contextRef="#ctx0" brushRef="#br0" timeOffset="5646.28">6804 12377 851 0,'0'0'97'0,"0"0"5"0,0 0-62 15,0 0 19 1,-34 117 25-16,21-58-43 0,4 4-10 16,3-3-6-16,6-7-23 15,0-9-2-15,0-14 0 16,10-11-10-16,5-9 7 15,2-10-11-15,5-4 7 16,3-24 0-16,3-16 7 16,-1-12 0-16,-4-12-3 15,-4-5 1-15,-7-4-7 16,-5 7 6-16,-7 9 3 16,0 17 10-16,-8 17-8 15,-9 18-4-15,-8 9-2 16,-2 2-36-16,-3 27 29 15,2 10-22-15,3 11-49 0,3 0-101 16,9-1-243-16</inkml:trace>
  <inkml:trace contextRef="#ctx0" brushRef="#br0" timeOffset="5872.61">6718 12619 678 0,'0'0'269'0,"0"0"-221"16,0 0 63-16,0 0-35 15,0 0-32-15,0 0-39 0,30-39 2 16,-8 39 18-16,3 0-22 16,-2 0-2-16,2 3-1 15,-4 2-8-15,0 1-34 16,-6-4-137-16,-3-2-263 15</inkml:trace>
  <inkml:trace contextRef="#ctx0" brushRef="#br0" timeOffset="6726.46">6979 12748 397 0,'0'0'288'0,"0"0"-192"16,0 0 1-16,0 0-14 16,0 0-39-16,0 0-16 15,-10-37-28-15,20 27 0 0,-1 2-2 16,1 4 3-16,-1 0-1 16,2 4 0-16,-1 0 0 15,-2 0 9-15,0 16 1 16,-3 4-9-16,-5 3 33 15,0 5-18-15,-3-2 33 16,-13-2-15-16,2-1-15 16,1-6 19-16,5-6-26 15,4-4 1-15,4-5-13 16,0-1 5-16,0-1-12 16,4 0-23-16,20 0-65 15,6-4-65-15,10-13-506 16</inkml:trace>
  <inkml:trace contextRef="#ctx0" brushRef="#br0" timeOffset="7409.11">7140 12389 622 0,'0'0'125'16,"0"0"-46"-16,0 0-6 15,0 0 6-15,0 0-47 16,0 0-17-16,3-1 10 16,-3 1-24-16,0 0 9 15,6 0 0-15,-1 0-2 16,3 10 14-16,0 4-1 15,-1 9-12-15,-2 2 26 16,-2 3-29-16,-3 1 8 16,0 4 14-16,0 2-22 15,0 2 26-15,0-3-23 0,0 0 11 16,0-6 9-16,0-4-26 16,0-7 14-16,0-7-1 15,0-3-10-15,0-4 1 16,0-2-7-16,0-1-2 15,0 0-4-15,0-1-50 16,15-17-47-16,1-10-96 16,2-8-492-16</inkml:trace>
  <inkml:trace contextRef="#ctx0" brushRef="#br0" timeOffset="7642.59">7319 12453 547 0,'0'0'233'15,"0"0"-204"-15,0 0 111 16,-70 79-5-16,46-43-47 16,-1 4-24-16,4 2-44 15,4-5-3-15,1-2-17 16,7-5-13-16,3-7-20 15,0-5-91-15,5-8-80 16,1-9-166-16</inkml:trace>
  <inkml:trace contextRef="#ctx0" brushRef="#br0" timeOffset="8047.01">7416 12286 704 0,'0'0'156'15,"0"0"-156"-15,0 0 0 16,0 0 42-16,0 0-9 0,0 0 17 15,69-7-28-15,-50 7-8 16,-4 0-11-16,-2 0 2 16,-4 3-5-16,-3 8 17 15,-6 6-5-15,0 3 30 16,0 5 28-16,-9 2-28 16,-10 0 17-16,2-3-26 15,1-3-11-15,6-5 8 16,5-4-29-16,1-3 8 15,4 0-9-15,0-2-17 16,10 0 16-16,8 1-56 16,8-2-56-16,3-2-44 15,3-3-232-15</inkml:trace>
  <inkml:trace contextRef="#ctx0" brushRef="#br0" timeOffset="8346.25">7458 12601 843 0,'0'0'62'0,"0"0"1"0,0 0 55 16,0 0-77-16,80 0-5 15,-56 3-18-15,-4 4-11 16,-1-1-14-16,-4-1-37 16,0-4-71-16,-5-1-39 15,-5 0-183-15</inkml:trace>
  <inkml:trace contextRef="#ctx0" brushRef="#br0" timeOffset="8536.36">7583 12474 428 0,'0'0'400'16,"0"0"-365"-16,0 0 99 15,-36 83 31-15,26-47-80 16,-2 1-61-16,6 3-8 15,0-1-16-15,3-4-25 16,0-3-37-16,3-11-161 16,0-9-472-16</inkml:trace>
  <inkml:trace contextRef="#ctx0" brushRef="#br0" timeOffset="8714.17">7712 12793 993 0,'0'0'165'15,"0"0"-165"-15,0 0-36 16,0 0 25-16,0 0-68 16,0 0-139-16,53-10-175 15</inkml:trace>
  <inkml:trace contextRef="#ctx0" brushRef="#br0" timeOffset="8834.4">7889 12772 847 0,'0'0'84'0,"0"0"-84"16,0 0-42-16,0 0-108 16,0 0-155-16</inkml:trace>
  <inkml:trace contextRef="#ctx0" brushRef="#br0" timeOffset="8946.77">7889 12772 585 0,'113'0'114'0,"-113"0"-114"16,2 0-160-16,5 0-110 16</inkml:trace>
  <inkml:trace contextRef="#ctx0" brushRef="#br0" timeOffset="9066.39">8167 12738 882 0,'0'0'71'0,"0"0"-20"15,0 0-51-15,0 0 0 16,0 0-193-16</inkml:trace>
  <inkml:trace contextRef="#ctx0" brushRef="#br0" timeOffset="25974.99">9306 16537 31 0,'0'0'49'15,"0"0"-66"-15,-91 30 34 16,65-21 17-16,0 1-23 0,2-2-22 16,0 0 14-16,7-2-3 15,3-1 50-15,5-2 12 16,2-3-10-16,5 0-24 16,1 0-28-16,1 0-4 15,0 0-146-15</inkml:trace>
  <inkml:trace contextRef="#ctx0" brushRef="#br0" timeOffset="29588.15">8556 16981 68 0,'0'0'130'15,"0"0"-103"-15,0 0 17 0,0 0-2 16,0 0-4-16,0 0 2 15,0 0 10-15,0 0-19 16,0 0-16-16,-5 0-6 16,1 0-9-16,-2 0-9 15,2 3-8-15,-4 1-14 16,3-1 15-16,-1 3-1 16,-1-5 16-16,1 2 1 15,3 0 6-15,0-1 15 16,2-2 14-16,-1 0 0 15,2 0 31-15,0 0-1 16,0 0-22-16,0 0 7 16,0 0-11-16,0 0-4 0,0 0-6 15,0 0-21-15,3 0 0 16,3-7-4-16,3 1-3 16,6 0 14-16,0-4-4 15,6-3-1-15,1 0 7 16,2-1-9-16,0 0 14 15,1-1-4-15,-1 1-10 16,-2-1 8-16,0 3-16 16,-2-1 0-16,1 0 0 15,-1 1 4-15,4-1-4 16,-2-1 0-16,0 2 6 16,-2-5-6-16,2 3 2 15,0-1 10-15,1 1 8 16,1 0-12-16,-2-2 6 0,0 3 4 15,-2 1-17-15,2-1 8 16,-3 0-9-16,1 0 0 16,1-1-3-16,-2-2 10 15,2 1-7-15,0-2 0 16,0 4 3-16,0-4-4 16,1 3 1-16,-4 1 0 15,-1 1-2-15,-1 1 6 16,-1 0-4-16,4 1 0 15,-1-1 5-15,3-2-7 16,-2 0 2-16,1 2 0 16,2-3-5-16,0 0 11 0,0 0-6 15,-2 0 0-15,0 1-1 16,-4 2-1-16,2-1 2 16,0 1 0-16,1-2-4 15,1 1 8-15,-1-2-4 16,2 0 0-16,4-3 3 15,-5 5-7-15,4-3 4 16,-5 2 0-16,5-2-1 16,-3-1 2-16,3-3-1 15,-2 1 0-15,-2 1 7 16,-3 2-9-16,1 1 2 16,-1 2 0-16,0 0 2 15,0-3 1-15,2 5-3 0,-2-5 0 16,4 1 4-1,-2 1-5-15,-2 1 1 0,2-1 0 16,-4 0 10-16,4 2-7 16,-4 2-3-16,0-2 0 15,3 2 4-15,-3-1-5 16,1 1 1-16,-1-1 0 16,3 0-1-16,0 0 5 15,0-1 1-15,0 1-3 16,3-2 5-16,-2 2-7 15,-2-2 0-15,2 1 0 16,-4 1 0-16,4-3 1 0,0 2-1 16,-2-1 0-1,2-1 7-15,-2 0-9 0,5 0 2 16,-3 0 0-16,3 2 0 16,-5 0 1-16,0 0-1 15,1 3 0-15,-6-1 7 16,4 0-7-16,-1 2 0 15,0-1 0-15,0-2-4 16,4-2 9-16,0 1-5 16,-2 2 0-16,1-3 2 15,-2 1-4-15,2 0 2 16,-1 1 0-16,-4 0-4 16,1 0 8-16,-3 0-4 15,1 2 0-15,-1-3 6 16,1 2-6-16,-2-1 0 0,-1 2 0 15,1-2 2 1,1 1 3-16,0 2-5 0,0-4 0 16,1 2 5-16,3 0-6 15,-3-1 1-15,0 3 0 16,3-2-4-16,-3-2 6 16,3 1-2-16,0 0 0 15,6-3 4-15,-2 2-6 16,2-3 2-16,1-1 0 15,2-1 1-15,0-1 7 16,-1 3-8-16,0 0 0 16,1-2 4-16,-2 4-7 0,-2-2 3 15,-1-1 0-15,1 2 0 16,4-2 3-16,1 0-3 16,0-2 1-16,4-2 5 15,-1 1-7-15,2-1 1 16,1-3 0-16,2-1-3 15,1-1 8-15,1 0-5 16,-2 1 0-16,-1 0 4 16,1 0-7-16,0-1 3 15,7 0 0-15,-1 1-3 16,3 0 7-16,2-1-4 16,0 1 0-16,-1-1 4 15,0-3-6-15,-2 4 2 0,-2-1 0 16,-2 1-6-1,-3 2 7-15,0 1-1 0,-1 0 0 16,2 2 5-16,-1-1-10 16,-1 3 5-16,-2-2 0 15,-1-1-2-15,-2 0 4 16,2 1-2-16,0 0 0 16,1 1 4-16,2-1-8 15,3 0 4-15,0-1 0 16,1 2-1-16,0-3 4 15,-1 2-3-15,3-4 0 16,1 0 3-16,-1-2-4 16,-2 0 1-16,-2-1 0 15,-1 1-5-15,-1 1 7 0,0 0-2 16,1 2 0-16,0 2 1 16,2-2-6-16,-2 1 5 15,2 0-2-15,-5 2-4 16,1-3 4-16,-2 1 2 15,-1-2 0-15,4-1 4 16,2-1-10-16,-1-2 6 16,6-1 0-16,-3-1-4 15,2 3 6-15,3-2-2 16,0 2 0-16,0-1 6 16,4 2-13-16,-1-3 7 15,-1 1 0-15,0 0-3 16,-4 0-1-16,0 0 4 0,-4 2-1 15,-2 0 5 1,-2 3-7-16,-6 1 3 0,-2 2 0 16,-4 4-5-16,-1-1 6 15,-1 1-1-15,0 2 0 16,-2 1-8-16,-1-1 3 16,1 2 2-16,-3 2 3 15,-1 1-8-15,1-2 11 16,-1 1-3-16,0-1 0 15,0 1 3-15,-2 1-4 16,-1 1 1-16,-2-1 0 16,3 3-5-16,-3-2 7 0,2 1-2 15,-2-1 0-15,1 0 5 16,-2 2-9-16,0 1 4 16,-3 0 0-16,1 0-3 15,-1 2 4-15,2-2-1 16,1-1 0-16,-2 1 4 15,3 0-8-15,-2 0 4 16,3 0 0-16,-4-1-2 16,4 2 6-16,3-3-4 15,1 1 0-15,3 1 4 16,-1-2-8-16,-2 1 4 16,-1-2 0-16,2 2-3 15,-2-1 10-15,-3 2-7 16,-2-2 1-16,-2 2 5 15,1 2 3-15,-2-1-2 0,1 1-5 16,1 0 18-16,-2-1-19 16,0 1 4-16,-2-1-5 15,-1 2 7-15,2 0-14 16,-1 0 7-16,4 0-40 16,-4 0-85-16,-1 7-288 15</inkml:trace>
  <inkml:trace contextRef="#ctx0" brushRef="#br0" timeOffset="43506.78">3861 14639 317 0,'0'0'148'15,"0"0"-130"-15,0 0-10 16,0 0 4-16,0 0 19 16,0 0 22-16,0 0 5 0,0 0-9 15,91-10-35-15,-58 8-8 16,0 2-6-16,-2-1-75 15,-1 1-138-15</inkml:trace>
  <inkml:trace contextRef="#ctx0" brushRef="#br0" timeOffset="43748.52">3871 14774 375 0,'0'0'377'16,"0"0"-377"-16,0 0-3 16,0 0 2-16,0 0 2 15,0 0 18-15,84 0-19 16,-46 0-12-16,-8 6-255 15</inkml:trace>
  <inkml:trace contextRef="#ctx0" brushRef="#br0" timeOffset="66390.28">24363 16301 18 0,'0'0'35'15,"0"0"-16"-15,0 0 44 16,0 0 2-16,0 0-21 16,0 0 19-16,0 0 4 15,0 0-4-15,0-7-17 16,0 7-2-16,0 0 26 16,0 0-9-16,0 0-12 15,0 0 19-15,0 1-15 16,0-1-17-16,0 2 2 15,0-1-18-15,0 2 0 0,0 0 7 16,-3 0-11-16,0 2 17 16,1-2-10-16,1 0-8 15,1-3 3-15,0 0-10 16,0 0 13-16,0 0 6 16,0 0-9-16,0 0 5 15,0 0-12-15,0 0-9 16,0-3 11-16,4-7-4 15,3 0-1-15,2 1 0 16,1-4-4-16,0-1 0 16,2-2-4-16,0-2 0 15,-1-3 1-15,2 1 4 16,-1 0-5-16,0 0 0 0,1 2 1 16,-1 1-3-1,-1 2 2-15,-2 0 0 0,0 1-2 16,0 1 6-16,1 0-4 15,-2 1 0-15,-2 1 0 16,4 1 0-16,-4 1 0 16,1 0 0-16,1-1-3 15,-1 0 3-15,4-2 0 16,-2 3 0-16,-2-2 1 16,3 1-2-16,-2 1 1 15,-2 1 0-15,2-1-1 16,-3 0 2-16,1-1-1 0,0 2 0 15,0-2 4 1,0 1-4-16,2 0 0 0,-2-2 0 16,1 2-5-16,2-2 8 15,1 1-3-15,-1 1 0 16,-1 1 0-16,-2 1-1 16,0 0 1-16,-3 2 0 15,1-1-3-15,1 0 3 16,-1 1 0-16,-1-1 0 15,3 2 4-15,0-3-5 16,0-2 1-16,0 2 0 16,3-5-3-16,0 3 6 15,-3 0-3-15,0 2 0 16,-3 1 4-16,0 1-6 16,0 1 2-16,0 1 0 0,-1 0-2 15,2 0 4-15,-3 0-2 16,2-2 0-16,2-2 0 15,-2-1 0-15,3 2 0 16,0-3 0-16,1 1-4 16,-1-1 4-16,-1 2 0 15,-1 3 0-15,-1 0-2 16,-1 1-1-16,1-1 3 16,-2 1 0-16,1 0-6 15,2 1 9-15,0-4-3 16,-1 1 0-16,3-2 3 15,-1 2-6-15,0-1 3 0,-2 2 0 16,0 1-1-16,-1 1 1 16,0 1 0-16,-2 1 0 15,0-1 3-15,1 0-4 16,1-3 1-16,1 0 0 16,0-1-4-16,3-2 6 15,1-2-2-15,2 2 0 16,-3 1 2-16,-1 1-3 15,-1 2 1-15,-2 2 0 16,-2 1-5-16,0-2 7 16,0 2-2-16,0 0 0 15,0 0-2-15,0 0 2 16,1 0 0-16,1-3 0 16,2 0-4-16,2-3 5 0,0 1-1 15,0 1 0-15,-1 1 3 16,-1-2-6-16,-2 3 3 15,1 0 0-15,1 1-3 16,-3-2 6-16,2 2-3 16,0-3 0-16,2 0 2 15,-1-1-5-15,2 0 3 16,0-2 0-16,3 1-1 16,0-1 1-16,-3 3 0 15,-1 1-2-15,-1 2 4 16,-1-1-4-16,-3 1 2 0,1-1 0 15,1 1-2 1,1 0 5-16,0-2-3 0,-2 1 0 16,4 1 3-16,-2-2-5 15,2-1 2-15,0 2 0 16,0-2-3-16,-1 1 4 16,-1 3-1-16,-1-1 0 15,-1-1-3-15,1 2 1 16,-2-1 1-16,1 1 1 15,1 0-3-15,-1-2 7 16,1 2-4-16,-1-1 0 16,-1 1 1-16,2 0-1 15,-2 0 0-15,1 0-3 16,-1 0 0-16,0 0-3 16,0 0 6-16,2 0 0 0,2 0-4 15,-2 0 3-15,-1 0 1 16,2 0 0-16,-1 0-2 15,1 0 2-15,0 0 0 16,0 3-1-16,0 0 3 16,0-1-4-16,0 4 2 15,1-1 0-15,-1 0-1 16,0 2 3-16,0-1-2 16,-2 0 0-16,3 0 3 15,-1-2-3-15,0 1 0 16,1 1 0-16,2-1 0 15,0 0 0-15,-3-1 0 0,1 1 0 16,-1 1 5 0,0 1-4-16,0-3-1 0,-1 3 0 15,1 1-1-15,-2-1 3 16,2 0-2-16,0 0 0 16,-1 0 8-16,2-1-8 15,-2-1 0-15,2 2 1 16,-1-1 2-16,0 0-2 15,0-1-1-15,0 1 0 16,1-2 4-16,-1 2-4 16,0 1 0-16,2-2 2 15,-2 3-6-15,2-1 6 16,-2 1-2-16,0 0 0 16,0 1 4-16,1-2-3 0,-1 1-1 15,0-1 2-15,-2 0-7 16,2 0 8-16,0-1-3 15,0 0 0-15,0-1 4 16,-1 1-5-16,1 0 1 16,-2 1 0-16,1 0 0 15,1-1 2-15,0 2-2 16,0-1 0-16,0 1 2 16,0 2-2-16,-2-4 0 15,2 2 2-15,0 0-3 16,0-3 3-16,0 2-2 0,-1-1 0 15,2 0 4 1,-1 1-4-16,0-1 0 0,0 1 1 16,0 0-1-16,0 2 2 15,0-2-2-15,0 0 0 16,0 2 4-16,-1-2-4 16,3-2 0-16,0 1 0 15,-2 0 0-15,-2-2 0 16,1 2 0-16,-2 0-1 15,1-1 9-15,2-1-8 16,-1 1 1-16,-2 1 0 16,3 0 8-16,-3 0-6 15,3-1-3-15,-2 0 4 0,1 0 0 16,2 1-2 0,-2 0-2-16,-1 1 1 0,1-1 4 15,-1 2-5-15,2-3 0 16,0 2 0-16,-1-1 5 15,1-1-5-15,0 1 0 16,0-2 1-16,1 2 0 16,0 0 1-16,-1-1-2 15,2 0 1-15,-1 3 5 16,1 1-5-16,0-2-1 16,1 1 1-16,-1 1-2 15,1-2 2-15,-1-1-1 16,-2 0 0-16,1-1 2 15,1 0-2-15,-1-1 0 0,1 2 3 16,-1-2-7 0,-2 2 4-16,1-2 0 0,0 2 0 15,1-1 5-15,1 1-4 16,0 0-1-16,0 0 0 16,-2-1 1-16,1 1 0 15,1-1-1-15,0 1 0 16,-1-2 5-16,2 0-5 15,-2 2 0-15,1 0 1 16,-2-1-2-16,1 0 1 16,1-1 0-16,-1 2 0 15,2-1 4-15,-1 1-4 16,2 0 0-16,1-1 2 16,2-1-4-16,-1 1 3 15,0-1-1-15,-3-1 0 0,4 1 6 16,-4 0-8-16,0 0 2 15,-1-1 0-15,2 0-2 16,1 0 3-16,-1 1-1 16,1 0 0-16,-1-1 2 15,2 0-2-15,-2-2 0 16,3 1 0-16,0-2-3 16,0 1 6-16,-2 1-3 15,-1-1 0-15,1 1 4 16,-1 1-4-16,-1-1 0 0,2-1 1 15,0 1-6 1,3 0 5-16,0-2 0 0,0 0 0 16,0 0 3-16,-2 0-2 15,3 0-1-15,-2 0 1 16,1 0-2-16,0 0 1 16,0 0 0-16,0 0 0 15,2 0 5-15,-1 0-5 16,1 0 0-16,1 0 0 15,0 0-2-15,-3 0 2 16,1-2 0-16,1 0-1 16,-2 1 5-16,0 0-4 15,0 0 0-15,0-2 1 0,-2 0-5 16,2 0 5 0,0 0-1-16,-1 0 0 0,-2 0 3 15,1 0-3-15,-3 2 0 16,0 1 1-16,-2-1-8 15,1-1 10-15,-2 1-3 16,1-2 0-16,1 1 6 16,1 1-6-16,2-3 0 15,1-1 0-15,1 0 0 16,1 1 0-16,-2-3 0 16,2 3-2-16,1-3 7 15,-3 3-5-15,-2-2 0 16,1-1 0-16,-1 1-2 15,-1 0 3-15,0 1-1 0,2-1 0 16,-2-1 1-16,2 1-1 16,0 0 0-16,-4 4 2 15,1-1-4-15,-1-1 2 16,2 2 0-16,-3-1-1 16,3-1 3-16,0-1-2 15,3-1 0-15,3-1 1 16,0 0-3-16,1-1 2 15,-2 2 0-15,-2 0-2 16,0 2 5-16,-5 1-3 16,1 2 0-16,-2-1 0 15,0-1-3-15,1 2 3 16,2-3 0-16,3-1 0 16,0 0 4-16,3 0-4 0,3-1 0 15,-2 0 1-15,-1 2-6 16,-3 1 5-16,-3 0 0 15,-1 2-1-15,-2 1-3 16,0-1 4-16,2 1 0 16,-2 0 2-16,0-2-5 15,4 2 4-15,0-3-1 16,3 0 0-16,1 1 6 16,-1-3-6-16,4 4 0 15,-5-1 1-15,1 1-5 16,-1 0 4-16,-2-2 0 0,-2 3-4 15,1 0 3 1,-3 0 1-16,2 0 0 0,0 0 0 16,-2 0-1-16,3 0 1 15,0 0 0-15,0 0-1 16,2 0 5-16,-2 0-4 16,-2 0 0-16,1 0 2 15,1 0-8-15,-2 3 6 16,3 1 0-16,-1 0 0 15,1-1 5-15,-1 1-1 16,0 1-1-16,4-3-1 16,-4 2 10-16,1-1-6 15,1-1 3-15,1 0 13 16,0 3-15-16,0-3 17 16,-1 2-12-16,0-2 9 0,-2-1-3 15,-1 2-17-15,-2-2-1 16,0 1 0-16,-2-2 5 15,-1 1-6-15,0-1 1 16,0 0 0-16,0 2 4 16,0-2-4-16,0 0 0 15,0 0-1-15,0 0 5 16,0 0-8-16,0 0 4 16,0 0 0-16,0 0 0 15,0 0 0-15,0 0 0 16,0 0-3-16,0 0 4 15,0 0-1-15,0 0 0 0,0 0 3 16,0 0-9 0,0 0 6-16,0 1 0 0,3 2-2 15,1 0 4-15,-1 1-2 16,0-2 0-16,3 0 3 16,-1 1-9-16,3 2 6 15,0 2 0-15,0-2-1 16,1 3 5-16,1-1-4 15,2 2 0-15,0 2 1 16,4 1-4-16,-2-3 3 16,4 3 0-16,-2-2-1 15,1-3 6-15,-1 0-5 16,-6-3 0-16,-1 2 3 0,3 1-8 16,-3-1 5-1,0 1 0-15,-3-3 0 0,3 1 4 16,-3-2-4-16,0 0 0 15,2 0 2-15,-1 1-5 16,3 0 3-16,1 2 0 16,1-2 1-16,-2 2 5 15,2 0-6-15,0-2 0 16,-3 3 1-16,2 0-3 16,-1-3 2-16,0 3 0 15,4-1-3-15,-2-1 8 16,0 1-5-16,1 0 0 0,-2-1 2 15,-1-1-5-15,2 3 3 16,-3-1 0-16,0-3-2 16,0 1 8-16,-3-1-6 15,-2-1 0-15,2 2 0 16,-1-3-3-16,1 1 3 16,1 1 0-16,-3-2-1 15,3 1 4-15,0 2-3 16,-1-3 0-16,3 4 0 15,-3-1-1-15,1-3 1 16,3 2 0-16,0 0-3 16,-1-2-3-16,0 0 4 15,-1 1 1-15,0-2-3 16,-2 0 0-16,-1 0 2 16,-1 0 1-16,3 0-3 0,-1 0 4 15,3 0 0-15,2 0 0 16,2-3 0-16,-1-1-5 15,1 0 4-15,-2 0 0 16,0-2-3-16,-3 2-4 16,-2 1 8-16,0 0-1 15,-1 0-2-15,-2-1-1 16,3 1 3-16,0 0-1 16,0-1-3-16,0-1 1 15,0 0 3-15,2-1 1 16,-2 0-2-16,1 1-3 15,-1 1 5-15,-3-1 0 0,0 3 0 16,0-2 4 0,1-1-4-16,-3 0 0 0,1-1 2 15,1-1-4-15,-2-1 2 16,2-2 0-16,0 0-2 16,2-2-1-16,-1 1 2 15,1 2 0-15,1-3 1 16,-3 2-4-16,-2 2 4 15,1-1 0-15,-2 1-4 16,0-2 1-16,0-1 3 16,0-2-8-16,0 2-5 15,0-1 9-15,0 1 0 16,0 0 2-16,0 2 0 0,0-1-2 16,0 2 4-1,0 0 0-15,0 1-3 0,0-3 0 16,0 2-7-16,0 2 10 15,-2-2-6-15,-1 1 8 16,2-1-2-16,-2 3 0 16,-1-2 5-16,2-1-10 15,-1-1 5-15,0 1 0 16,-2-1-3-16,2 2 7 16,0-1-4-16,-1 1 0 15,1 0-6-15,-3-1 2 16,3-2 3-16,0 1 1 0,0-1-2 15,2 0 2 1,-2 0 0-16,1 1 0 0,0 0 2 16,2 2-3-16,-1-1 1 15,-1-1 0-15,-1 1-1 16,-1-1-1-16,0-1 2 16,-2 2 0-16,1-2-4 15,-1 2-1-15,3-2 5 16,-1 1 0-16,1 1-2 15,0-1 3-15,0 1-1 16,3-1 0-16,0 1 2 16,0 0-4-16,0 2 2 15,-2 0 0-15,2 0-2 16,-1-1 5-16,-1 2-3 16,1-1 0-16,-2 1 2 0,1-1-5 15,1-1 3-15,-1 1 0 16,2-1-3-16,-1 1 7 15,-1 1-4-15,1-1 0 16,-1 2 2-16,1 1-6 16,1 0 4-16,-2 2 0 15,2-1-1-15,-1 1 3 16,1 0-2-16,0-1 0 16,0-1 2-16,0 0-3 15,0-2 1-15,0 0-1 16,0-1-4-16,0 0 9 15,0 1-5-15,0-1 1 0,0 0 0 16,0 0-3 0,0-1 3-16,0-1 0 0,0 0-5 15,0-1 7-15,0-2-2 16,0 1 0-16,0 0 0 16,0-1-2-16,3-1 2 15,0 1-2-15,-2-1-1 16,2 3-2-16,-3-1 5 15,3 2 0-15,-3-1 0 16,3 2-5-16,0-1 3 16,0-2 0-16,0 3-1 15,3-2-2-15,-3-1 5 16,0-1 0-16,0 0-5 0,-1 1 3 16,2 0-3-1,-1 0-3-15,2 0 6 0,-1 2-16 16,3 1 9-16,-2-1 0 15,-2 3-8-15,2 0 15 16,-2 1 2-16,0 0-2 16,0 1-1-16,-3 0 1 15,1-2 2-15,-1 0 0 16,2 2 0-16,2-3-4 16,-1 0 4-16,0 1 0 15,1-1-3-15,2-1-8 16,0 1 9-16,3 0 0 0,-1 2-5 15,-2-2 6 1,-2 1-7-16,2-1-7 0,-3 1 14 16,1-2-9-16,1 1 10 15,0-1 0-15,-1-2-2 16,2 3 0-16,0-2 2 16,0-1 0-16,-2 3-4 15,1 0 5-15,-2-2-1 16,1-1 0-16,-1 4 3 15,2-2-7-15,-1 0 4 16,1 0-3-16,-2 0 0 16,1-2-3-16,-1 2 6 15,-1 0 0-15,1 1 1 16,-2 0-2-16,2 2 1 16,0-2 0-16,1 1-3 0,-1-1 4 15,0 1-1-15,0-1 0 16,1 1-3-16,0 0 3 15,1-1-8-15,-1 3 8 16,2-2-3-16,-2 3 5 16,-1-1-2-16,0 1 0 15,2 0 2-15,-1 0-3 16,3-2 1-16,0-1 0 16,0 1-2-16,1 1 2 15,1-2 0-15,-1 2 0 16,0 0 3-16,-2 0-7 15,0 0 4-15,1 3 0 0,-2 0-1 16,1 0-2 0,0 0 3-16,0 0 0 0,3 0 0 15,0 0-1-15,0 0 1 16,2 0 0-16,0 0 0 16,1 0 6-16,0 0-6 15,-3 0 2-15,1 0 0 16,1 0 4-16,-2 4-4 15,1-1 0-15,2 2 0 16,-3 0 2-16,0-3-4 16,1 2 3-16,-2 0 0 15,1-2 2-15,3 2-5 16,-3 0 0-16,1 1-2 16,-1-3 5-16,0 3-3 15,-1-2 0-15,-1 2 6 0,-1 1-9 16,1 0 3-16,1 0 0 15,-1 0 1-15,-1 1 3 16,3 0-4-16,-1-2 0 16,-2 3 7-16,1-1-7 15,2 0 0-15,-3-3 0 16,0 2 0-16,0-2 6 16,-1 0-6-16,2 3 5 15,-3-2-2-15,1 0 3 16,-2 1-6-16,1-1 0 0,-1-1 2 15,0 2 2 1,2 1-2-16,1-3-2 0,-2 2 4 16,1 1-1-16,-1-1-3 15,-1 0 0-15,0 0 5 16,2 0-1-16,0 1-4 16,-2 2 0-16,2-2 6 15,0-2-8-15,-1 1 2 16,1-1 0-16,-2 0-3 15,1 0 6-15,-1 3-3 16,0-3 0-16,-2 2 4 16,2 0-4-16,0-1 0 15,-1 1 0-15,1-2-2 16,0 1 4-16,0-1-2 16,-1-3 0-16,-1 3 5 0,1-3-9 15,0 2 4-15,0 1 0 16,-1-1-2-16,1 0 7 15,-1 2-5-15,-1 0 0 16,2-1 2-16,-1 1-2 16,2 1 0-16,-1-3 0 15,1 4-4-15,-2-5 8 16,1 2-4-16,1 1 0 16,0-2 3-16,0 1-6 15,-1-1 3-15,0 1 0 16,1-1-1-16,0 0 1 15,0-1 0-15,0-2 0 0,-1 2 4 16,-1-2-7-16,1 1 3 16,1 2 0-16,-2-2-4 15,4 2 7-15,-1-1-3 16,-1 0 0-16,1 0 3 16,-1-2-5-16,0 2 2 15,0-2 0-15,0 2-2 16,0-3 5-16,-1 2-3 15,1-1 0-15,0 0 1 16,-2 1-4-16,4-1 3 16,-4-1 0-16,4 0 1 15,-2 0 0-15,0 2-1 16,0-2 2-16,0 0 2 16,0 0-6-16,2 0 2 15,0 0 0-15,1 0-2 0,-1 0 5 16,2 0-3-16,2 0 0 15,-2 0 3-15,-1-3-3 16,0 1 0-16,-1 0 0 16,-1 0-3-16,1 1 5 15,-1-2-2-15,4-1 0 16,-1-2 2-16,2 0-5 16,-2-1 3-16,1 1 0 15,-2 1-1-15,1 2 5 16,-2-1-4-16,-2 1 0 0,0 0 5 15,0 0-4 1,1-1-1-16,1-1 0 0,0-1-1 16,0 0 3-16,0 1-2 15,1-1 7-15,-2 2-7 16,1-2 12-16,-2 0-7 16,0 1 0-16,-2-1 4 15,3 2-9-15,-1-2 6 16,0 2-6-16,1-2 5 15,-1 2-7-15,-2-2 2 16,2 3 0-16,0-3-1 16,-1 0 1-16,1 1 0 15,1-1 1-15,-3 1 4 16,2 0-4-16,-1 2-1 16,1-1 0-16,-2-1-1 0,1-2 3 15,-1 2-2-15,2-3 0 16,0 1 3-16,0-2-6 15,1-1 3-15,-3 0 0 16,3 1-2-16,-2 3 6 16,-1-3-4-16,-1 1 1 15,2 2 3-15,-1-3-4 16,1 1 0-16,1-1 0 16,-2 1-2-16,1 1 4 15,-2-3-2-15,0-1 0 16,0 4-1-16,0-6 1 15,0 4 0-15,1-2 1 0,1 0 0 16,-1 1 2 0,2-2-3-16,0-1 0 0,0-1 4 15,1 2-8-15,-1-5 4 16,0 5 0-16,1-1 1 16,-1 1 5-16,-2-1-6 15,2 1 0-15,-1 1 3 16,-1 1-5-16,1 0 2 15,-1 0 0-15,1 2-1 16,-1 0 2-16,1-3-1 16,2 3 0-16,-3 0 1 15,1-1-3-15,-1 1 2 16,-1-1 0-16,0-1-2 0,0 2 0 16,0-3 2-16,0 1-2 15,0-1 7-15,0 0-6 16,0-1 1-16,0 1 0 15,2-2-3-15,-1 2 5 16,1-2-2-16,1 2 0 16,-2 0 2-16,1-2-4 15,-2 3 2-15,0-2 0 16,0 2-3-16,0 1 3 16,0-2 0-16,0-1 0 15,0 1 2-15,3 0-6 16,-2 1 4-16,-1 1 0 0,2-2-2 15,-1 2 4 1,-1 4-2-16,2-1 0 0,-2 2 2 16,0 0-3-16,0-2 1 15,0-1 0-15,0 0-4 16,0 0 6-16,0 0-2 16,0 0 0-16,2-1 1 15,-2 4-6-15,0-1 5 16,0 0-3-16,0 0-3 15,0 1 5-15,0-2 1 16,0 2 0-16,1 0-3 16,-1-2 1-16,3 1 2 15,-3-3 0-15,0 3-3 16,0-2 2-16,0 2 1 16,0 1 0-16,0 1-3 0,0-2 0 15,1-1 3-15,1 1 0 16,-2 0-5-16,1 2 5 15,-1-1 0-15,0 1 0 16,0 2 3-16,0-2-8 16,0 0 4-16,0 0 1 15,0 1-6-15,0-2 10 16,0 1-4-16,0-2 0 16,0 0-3-16,0 0 2 15,0 0 1-15,0 2 0 16,2 0-5-16,-2 0 9 15,1 2-4-15,-1-1 0 0,0-2 1 16,0 1-7-16,0-1 5 16,0-2 0-16,0 2-3 15,0-2-1-15,0 2 5 16,0 0 0-16,2 0 1 16,-2 2-4-16,1 0 3 15,-1-1 0-15,0 0-2 16,0-1 2-16,0 0 0 15,0 0 0-15,0 0 1 16,2 2-2-16,-2-1 1 16,0 0 0-16,0 0-5 15,0 2 9-15,0-1-4 16,0 1 0-16,0 0 1 16,0-1-7-16,0-1 6 0,0 1 0 15,0 0-5-15,0 1 7 16,0-1-2-16,0-1 0 15,0 0-1-15,0 2-2 16,0-3 3-16,0 1 0 16,0 1-3-16,0 0 6 15,0 0-3-15,0 1 0 16,0-1-8-16,0 1 8 16,0 0-3-16,0-1 3 15,0 1-4-15,0 0-1 16,0-2 3-16,1 1 1 0,-1 1-3 15,0 1 2-15,2-1 2 16,-2-1 0-16,0 0-5 16,1 0 4-16,1-1 1 15,-2-1-1-15,1 1-6 16,1 1 5-16,-2-3-6 16,1 1 8-16,-1 0-3 15,0 1 5-15,2-1-2 16,-2 1 0-16,1 0 4 15,1-1-6-15,-2 1 2 16,1-2 0-16,-1 1-2 16,0 0 4-16,3 0-2 15,-3-2 0-15,1 2 3 16,-1 0-7-16,0 0 4 16,0 1 0-16,0-1-1 0,0 1 1 15,0 0 0-15,0-2 0 16,0 3 5-16,2-2-8 15,-2-1 3-15,1 1 0 16,-1 0-2-16,0 0 5 16,0-2-3-16,0 2 0 15,0-2 2-15,0 0-4 16,0 1 2-16,0-1 0 16,0 0-2-16,0 1 5 15,0-1-3-15,0 2 0 16,0 0 3-16,2-2-6 15,-2 2 3-15,1-2 0 0,-1-2-2 16,2 2 7-16,0 0-5 16,-1-4 0-16,1 2 1 15,1-2-1-15,-2 0 0 16,2 2 0-16,-1-2-3 16,-1 0 5-16,2 3-2 15,0-1 0-15,-2 1 2 16,1 1-4-16,-1-3 2 15,2 2 0-15,0-1-2 16,0 1 4-16,-1-1-2 16,1 2 0-16,-2 0 3 15,1-1-3-15,1 0 0 16,0 0 0-16,1-2-7 16,1 1 6-16,-2 0 1 0,1-1 0 15,-1-1 5-15,-1 2-7 16,-1-2 2-16,1 2 0 15,-2-1-1-15,1 2 6 16,1 0-5-16,1-2 0 16,1 1 0-16,-1-2-1 15,0-1 1-15,2 1 0 16,-2 0-4-16,1 2 5 16,1-1-1-16,-2-1 0 15,0 0 3-15,2 0-9 16,-2-1 6-16,3 1 0 0,-1-1-3 15,-1 1 4 1,0-1-1-16,0 0 0 0,2 1-7 16,-2-2 5-16,1 3-6 15,1 0 3-15,-2-1 3 16,3 2-7-16,-2-2 9 16,1 0-2-16,0 2-3 15,0 0 3-15,-1 0-2 16,2-1 3-16,-1 1-4 15,1-2 3-15,1 2 0 16,1-4-20-16,0 3-9 16,-2-1 31-16,2 0 0 15,-2 3 1-15,1-2-6 16,0 2 6-16,-1-2-1 16,3 2 0-16,-1-1-6 0,2 2 3 15,5-5 0-15,-2 2-6 16,4-1-1-16,-2-2-18 15,2 2 8-15,0 0 20 16,-5 2-6-16,3 1 0 16,-2-2 3-16,1 0-3 15,0-1 3-15,1-2-10 16,-1 0 9-16,4 2 0 16,-2 0 7-16,1 0-3 15,-2 1 0-15,2 1 0 16,-1-2 1-16,2 3 2 15,3-3 2-15,0-2-5 0,0 3 1 16,-1-4-1-16,-2 3 1 16,-1 1-1-16,1-3 1 15,-1 4 2-15,5 1-3 16,-1-2 0-16,-1 2 1 16,3-1-4-16,3-1 3 15,1 1 0-15,0 0-2 16,-3-1 2-16,-2 3 0 15,-1 1 0-15,-1-1 6 16,0 1-7-16,2 0 1 16,0-2 0-16,3 2 5 15,0-3-3-15,1 1 0 16,-1-1 6-16,4 1-4 16,-2-1-1-16,-1 2-3 15,0-1 3-15,-2 0-6 0,0 0 9 16,-2 0-5-16,2-2-1 15,-4 4 0-15,-2-1 0 16,-4 1 0-16,2 3 0 16,-1-3-6-16,2 3 7 15,-1-3-1-15,3 1 0 16,4-3 4-16,3 0-7 16,0 0 3-16,2-1-18 15,-3 1 2-15,-6 1 6 16,-4 1 9-16,-3 0 0 0,-4 2 1 15,-1 0 0-15,2-1 0 16,1 3 0-16,1-4-4 16,4 1 6-16,2 0-4 15,3-2 0-15,1 0 2 16,-3 2-6-16,-2 1 6 16,-5 2 0-16,-3 1-3 15,-3 0 6-15,1 0-3 16,4 0 13-16,1 0-7 15,1 0 6-15,5-1-12 16,0-1 0-16,1 1-1 16,2-1 3-16,-4 1-2 15,-2 0 0-15,-5 1 4 16,2 0-5-16,-3-1 1 16,1 1 0-16,4-2-2 15,-1 0 5-15,-2 0-3 0,2 0 0 16,-2 0 6-16,2 0-4 15,-1-1 16-15,0 2 7 16,1-2 8-16,-4 2-10 16,-1-1 5-16,-3 1 5 15,-3 1-13-15,-1-1 13 16,-1-1-5-16,0 2-12 16,2 0-6-16,-1 0-10 15,3-1 0-15,2-1 0 16,1 0 4-16,5-1-8 15,-2 0-4-15,1-7-82 0,-1-8-309 16</inkml:trace>
  <inkml:trace contextRef="#ctx0" brushRef="#br0" timeOffset="77062.38">29067 12490 181 0,'0'0'232'0,"0"0"-202"15,0 0 13-15,0 0 33 16,0 0-4-16,0 0 8 15,0 0-8-15,102 37-28 16,-74-23-22-16,-3 6-14 0,-1-1-8 16,-4-1-42-1,-3-1-60-15,-1-4-67 0,-3-9-110 16</inkml:trace>
  <inkml:trace contextRef="#ctx0" brushRef="#br0" timeOffset="77324.22">29316 12430 485 0,'0'0'84'0,"0"0"-84"0,0 0 0 16,-88 34 17-16,61-16 14 15,2 4-31-15,1 2-2 16,2 1-81-16,2-1-169 16</inkml:trace>
  <inkml:trace contextRef="#ctx0" brushRef="#br0" timeOffset="95086.09">16042 4730 518 0,'0'0'148'0,"0"0"-105"16,0 0 66-16,0 0-20 15,0 0 16-15,0 0-42 16,0 0-15-16,0 0-1 16,-1 0-24-16,4 0-2 0,3-3-10 15,2 1 2-15,5 1 13 16,2 1-22-16,3 0-2 16,4 0-2-16,2 0 7 15,7 10-7-15,5 3 0 16,0-1 0-16,-2 0-2 15,-1-2 7-15,-2-5-5 16,-4-4 0-16,-2-1-5 16,-5 0 3-16,-2-1-17 15,-3-8-35-15,-4 0-18 16,-4 0-64-16,-7 4-31 16,0-1-56-16,-7 2-263 0</inkml:trace>
  <inkml:trace contextRef="#ctx0" brushRef="#br0" timeOffset="95550.19">16350 4716 401 0,'0'0'66'15,"0"0"18"-15,0 0 18 16,0 0-26-16,0 0-8 16,0 0-23-16,0-3-15 0,0 3 7 15,0 0-14-15,0 0-8 16,0 8 10-16,0 2-13 16,0 0 10-16,0 1-3 15,0 1-9-15,-2 1 13 16,-1 3 5-16,-1 1-7 15,-2 3 6-15,0 0-10 16,-2 3 8-16,1-1-9 16,-2-1-11-16,0 2 15 15,0-2-10-15,0-2 2 16,0-1 7-16,3-2-15 16,3 0 15-16,2-2-7 15,1 0-3-15,0 2 8 0,0-4-17 16,0 1 9-1,0-3-7-15,0-4 4 0,0 1-9 16,3-6 3-16,0-1-38 16,3 0-57-16,5-6-118 15,0-18-116-15</inkml:trace>
  <inkml:trace contextRef="#ctx0" brushRef="#br0" timeOffset="95836.38">16133 4926 828 0,'0'0'42'16,"0"0"-24"-16,0 0 43 15,0 0 28-15,0 0-26 16,0 0-2-16,54-12 4 16,-28 10-34-16,4 0-5 15,-1 1-13-15,0 1-11 16,-4 0-4-16,0 0-51 16,0 0-70-16,2 0-226 15</inkml:trace>
  <inkml:trace contextRef="#ctx0" brushRef="#br0" timeOffset="96669.08">16704 4744 210 0,'0'0'219'0,"0"0"-140"16,0 0 26-16,0 0 3 15,0 0-1-15,0 0-16 16,-2-9-20-16,0 9 3 0,1 0-29 16,-1 0-10-16,-2 13-31 15,-4 11 2-15,-3 7 12 16,0 4-9-16,2 1-7 16,3-1 10-16,3-4-10 15,3-4 1-15,0-5-3 16,0-2-3-16,12-6-1 15,2-5 1-15,2-4-12 16,5-5 7-16,1 0-1 16,7-14 9-16,2-9 0 15,0-6 7-15,-7-2-7 16,-5-2 1-16,-11 0 0 16,-7 2-2-16,-1 1 7 15,-3 6-6-15,-13 5 0 16,-5 4 3-16,-3 8 4 0,-4 6-7 15,0 1-9-15,-1 5-13 16,7 10-51-16,8 3-58 16,10-4-58-16,4-6-350 15</inkml:trace>
  <inkml:trace contextRef="#ctx0" brushRef="#br0" timeOffset="97036.39">17312 4658 176 0,'0'0'628'16,"0"0"-566"-16,0 0 7 16,0 0-13-16,0 0-16 15,0 0 48-15,-53 76-14 16,31-39-19-16,3-2-17 16,4-4-4-16,3 0-16 15,5-6-17-15,2-4 9 0,1-3-10 16,2-6 0-16,1-2-5 15,1-4-36-15,0-2-33 16,0-4-60-16,0 0-213 16,0-3-210-16</inkml:trace>
  <inkml:trace contextRef="#ctx0" brushRef="#br0" timeOffset="97268.31">17121 4689 783 0,'0'0'157'0,"0"0"-113"16,0 0 75-16,0 0-69 16,0 0-41-16,0 0-5 15,-22-7 1-15,14 18-5 16,2 2 0-16,0 1-22 15,5 1-75-15,1-2-120 16,0-4-190-16</inkml:trace>
  <inkml:trace contextRef="#ctx0" brushRef="#br0" timeOffset="97696.45">17361 4857 826 0,'0'0'42'0,"0"0"3"0,0 0 6 16,0 0-43-16,0 0 5 16,0 0 27-16,-1 40-20 15,1-30 2-15,0-1-21 16,0-5 9-16,0-2 5 15,0-2 3-15,0 0 36 16,0 0-4-16,1 0 7 16,-1 0 3-16,0-2-60 15,0-5-3-15,-1 3-48 16,-8 4-93-16,1 0-235 16</inkml:trace>
  <inkml:trace contextRef="#ctx0" brushRef="#br0" timeOffset="107006.39">21467 4882 69 0,'0'0'105'15,"0"0"-40"1,0 0 8-16,0 0-2 0,0 0-1 16,0 0-28-16,0 0 11 15,0 0 1-15,0-8 2 16,0 8 10-16,0 0-30 16,0 0 1-16,0 0 0 15,0 0-16-15,0 0 7 16,0 0 2-16,0 0-7 15,0 0 9-15,0-1-13 16,0 1 1-16,0 0-1 16,0 0-14-16,0 0 10 15,0 0 0-15,0 0-14 16,0 0 7-16,0 0-8 0,0 0-10 16,-1 0 4-16,1 9 6 15,-2 4 2-15,2 1 4 16,-1 0-4-16,1 2 7 15,0 0-7-15,0 2 1 16,0 0 5-16,0 0-4 16,0 2-4-16,0 1 0 15,0 3 6-15,1 0-6 16,4 2 0-16,-1 0 0 16,-1-1 5-16,-1 3-1 15,-1-2 2-15,-1 1 0 16,3 1-6-16,-2-2 11 0,2 0-7 15,0 1 8-15,0 0 5 16,2 0-16-16,0 0 9 16,-1 1-10-16,1 0 5 15,2 2 4-15,-3 0-6 16,1-1 4-16,-2 2 3 16,0-1-6-16,0-1 3 15,-2-1 7-15,2 1-12 16,-3-2 17-16,2 1-14 15,0 1-1-15,-2-2 13 16,2 1-14-16,0-1 8 16,-1 0-5-16,2-2-3 15,0-3 3-15,0-2-6 0,2-2 2 16,-1-1 3-16,1-1-2 16,2 2 3-16,-3-1 5 15,-1 0-10-15,2 1 12 16,-2 0-13-16,0-1 0 15,-3-1 4-15,2 2 0 16,-2-1 1-16,0-3 1 16,0 0-3-16,0 0 9 15,0-2-11-15,0-2-1 16,0 0 4-16,0-2 1 16,0 2-5-16,1-3 0 15,1 0-6-15,-2 2-7 16,0 3-41-16,0 4-25 0,0-2-28 15,-16-6-255 1</inkml:trace>
  <inkml:trace contextRef="#ctx0" brushRef="#br0" timeOffset="108063.98">16278 6117 906 0,'0'0'122'16,"0"0"-46"-16,0 0 3 0,0 0-31 16,0 0 13-16,0 88 37 15,0-32-28-15,-10 6-12 16,2-2-33-16,2-3-10 15,2-4-15-15,2-5 0 16,1-6-5-16,1-10-19 16,0-8-28-16,0-10-38 15,0-8-80-15,0-6-145 16,1-21-544-16</inkml:trace>
  <inkml:trace contextRef="#ctx0" brushRef="#br0" timeOffset="108320.02">16038 6118 835 0,'0'0'121'16,"0"0"-105"-16,0 0 116 15,0 0 5-15,0 0-95 16,0 0-7-16,-9-41-23 15,34 40-5-15,11 1 15 16,10 0-19-16,6 0 1 16,3 1-4-16,-2 8-6 15,-1 0 3-15,-5 0-77 0,-4-3-114 16,-12-3-222-16</inkml:trace>
  <inkml:trace contextRef="#ctx0" brushRef="#br0" timeOffset="108814.65">16428 6389 762 0,'0'0'236'0,"0"0"-230"15,0 0-4-15,0 0 46 16,-4 72 71-16,1-35-46 16,3-2-23-16,0-3-35 15,0-3 14-15,0-8-22 16,0-8-4-16,0-6 1 15,2-6 2-15,-2-1-6 16,0 0 14-16,0-18-7 16,0-12-7-16,0-11-48 0,0-7 15 15,-2 1 6 1,-2 2-4-16,1 11 31 0,1 14 4 16,2 8-3-1,0 7 30-15,0 5-19 0,0 0-7 16,0 0-5-16,0 0-6 15,16 2 6-15,7 7 12 16,3-2-12-16,0-1 12 16,0-2-12-16,-7-1-9 15,1-2-29-15,-7 1-112 16,-3-2-175-16</inkml:trace>
  <inkml:trace contextRef="#ctx0" brushRef="#br0" timeOffset="109354.19">16773 6449 37 0,'0'0'697'0,"0"0"-643"0,0 0 47 16,0 0 28-16,0 0-56 16,0 0-49-16,20-50-9 15,-20 39 3-15,-5 4-15 16,-10 5-1-16,-5 2 15 15,-4 2-11-15,-1 17 31 16,0 7-13-16,1 7 6 16,7-1-7-16,5 0-21 15,7-3-1-15,5-7-1 16,3-7-15-16,15-6 4 16,8-9-30-16,5 0 13 15,3-14 14-15,3-10-45 16,-5-5 20-16,-7 1 33 15,-7 6 12-15,-10 9-3 0,-7 6 43 16,-1 6 38-16,0 1-36 16,-3 0-44-16,-8 18 11 15,1 4 4-15,1 6-18 16,8-4-2-16,1-4-12 16,0-3-45-16,14-4-33 15,6-7-125-15,2-6-166 16</inkml:trace>
  <inkml:trace contextRef="#ctx0" brushRef="#br0" timeOffset="109571.92">17022 6391 984 0,'0'0'46'0,"0"0"-29"16,0 0 136-16,-6 76-69 15,6-45-41-15,0 0-17 16,0-3-13-16,0-1-7 16,0-5-12-16,0-6 5 15,0-6-81-15,0-6-33 16,0-4-190-16,2-8-394 16</inkml:trace>
  <inkml:trace contextRef="#ctx0" brushRef="#br0" timeOffset="109767.13">16921 6238 826 0,'0'0'241'0,"0"0"-232"15,0 0 13-15,0 0 11 16,0 0-33-16,0 0-3 15,0-4-142-15,-3 24-36 16,-1-2-435-16</inkml:trace>
  <inkml:trace contextRef="#ctx0" brushRef="#br0" timeOffset="110396.4">17194 6341 506 0,'0'0'302'16,"0"0"-265"-16,-7 88 99 0,2-51 0 15,2-4-21 1,3-4-66-16,0-5-8 0,0-8-23 16,0-7-12-16,0-7-1 15,0-2-5-15,0 0 0 16,9-14-1-16,7-11 1 15,3-7-48-15,0-1 11 16,-4 7 12-16,-3 4 22 16,-5 11-4-16,-4 7 6 15,-1 4 1-15,-1 0 0 16,2 1 4-16,0 13 8 16,4 8 18-16,-2 0 17 15,1 2-20-15,0-1-9 16,0-3-8-16,3-2-6 0,-3-4-8 15,-2 0-25-15,-1-6-85 16,0-6-175 0</inkml:trace>
  <inkml:trace contextRef="#ctx0" brushRef="#br0" timeOffset="110802.29">17510 6378 921 0,'0'0'77'16,"0"0"-65"-16,0 0 87 15,0 0 3-15,-7 94-40 16,7-66-14-16,0-2-10 0,0-2-31 15,0-6 3-15,0-3-10 16,0-6-3-16,0-2-12 16,0-4-84-16,2-3-143 15,5-2-476-15</inkml:trace>
  <inkml:trace contextRef="#ctx0" brushRef="#br0" timeOffset="111238.31">17691 6375 173 0,'0'0'817'16,"0"0"-817"-16,0 0 5 16,0 0-5-16,0 0 93 15,6 81-44-15,-6-58 12 16,0-3-35-16,0-6-7 16,0-5-2-16,0-6-12 15,1-3 0-15,7 0 11 16,4-9-2-16,7-12 5 15,3-3-19-15,-2 3-13 16,-4 7 12-16,-8 7-7 0,-5 5 8 16,0 2 0-16,-1 0-11 15,2 7 11-15,0 9 3 16,-1 2-1-16,0 2-1 16,0-2 2-16,2-1-6 15,1-4-39-15,4-4-128 16,1-9-158-16</inkml:trace>
  <inkml:trace contextRef="#ctx0" brushRef="#br0" timeOffset="111828.52">18080 6361 580 0,'0'0'95'0,"0"0"-61"15,0 0 71-15,0 0-38 16,0 0 1-16,0 0-32 16,0-34 27-16,-3 33-10 15,2-1-19-15,-2 2 8 0,0 0-19 16,-9 0-10-16,-3 7-11 15,-6 12 8 1,3 6-7-16,2 3 2 0,7-1-1 16,6-3-8-16,3-5 0 15,0-4-4-15,0-8 4 16,7-4-11-16,7-3 15 16,8-2 15-16,2-16-1 15,1-4 5-15,-3-2-15 16,-5 2 3-16,-8 7 22 15,-4 5-18-15,-5 6 7 16,0 4-12-16,0 0-6 16,0 10-7-16,0 17-5 15,-5 12 12-15,-1 4-3 16,6 9 3-16,0 0 0 0,2-2-2 16,12-1 2-16,-1-9 1 15,-6-6-1-15,-5-11 0 16,-2-9 5-16,0-8 3 15,0-6-8-15,-19 0 42 16,-10 0 19-16,-10-10-32 16,0 0-29-16,8 3-9 15,9 4-10-15,8 3-54 16,6 0-62-16,8 7-122 16,0 0-277-16</inkml:trace>
  <inkml:trace contextRef="#ctx0" brushRef="#br0" timeOffset="115054">24266 4936 29 0,'0'0'316'0,"0"0"-284"16,0 0 0-16,0 0 18 15,0 0-24-15,0 0-9 16,0 0-6-16,0 0-2 15,0 0 13-15,0 0-7 16,0 0 6-16,0 0 6 16,0 0-9-16,0 0 17 15,0 0-9-15,0 0-6 16,0 0 6-16,0 0-8 16,0 0 4-16,0 0-2 15,0 0-17-15,0 0 7 0,0 0-5 16,0 0-4-16,0 0-2 15,0 4 7 1,0 3-6-16,0 3 5 0,0 3-4 16,5 2 10-16,-1 3-10 15,1 4 1-15,0 2-1 16,0-2 5-16,-1 2-6 16,1 1 0-16,-2-2 2 15,1 1-2-15,-1 0 0 16,0 0 2-16,2 0 1 15,-4 0-1-15,-1-1-2 16,0 0 9-16,0-3-8 16,2 1 14-16,-1 1-6 15,1-1-2-15,-2 1 3 16,1-1-8-16,-1 2 1 0,0 0 1 16,0 0 0-16,0 0 1 15,0 3-5-15,0-1 4 16,0-1 0-16,0 0-2 15,0-1 7-15,0 0 0 16,0 1-9-16,0-1 9 16,2-1-7-16,-2 3-2 15,1 0 12-15,-1 3-11 16,0-3 5-16,0 0 0 16,0 0-4-16,0-2 7 15,0 0-9-15,0-3 1 16,0 2-4-16,0-5 11 0,0 4-8 15,0-3 0-15,0 0 0 16,0 0 0-16,0-1 0 16,0-2 0-16,0 0 5 15,0 1-5-15,0-1 12 16,0 3 0-16,0 0-9 16,0-2 14-16,0 3-11 15,0-1-2-15,0-1 18 16,0 1-15-16,0-3 6 15,0 0 5-15,2 1 7 16,2-1-17-16,1 1-8 16,-1 1-1-16,2 1-9 15,-3 3-30-15,-2-4-197 0</inkml:trace>
  <inkml:trace contextRef="#ctx0" brushRef="#br1" timeOffset="120605.12">21733 5232 448 0,'0'0'74'0,"0"0"-35"15,0 0 78-15,0 0 29 16,-43 91-51-16,16-62-24 16,2 1-2-16,0 1-37 15,1-3-26-15,7-3-5 16,5-6-1-16,4-5-22 16,8-4-51-16,0-9-86 15,9-1-117-15,18-12-258 16</inkml:trace>
  <inkml:trace contextRef="#ctx0" brushRef="#br1" timeOffset="120847.69">22226 5137 436 0,'0'0'228'16,"0"0"-189"-16,0 0 39 15,-104 92 22-15,59-51-19 16,-7 3-26-16,-1 1 2 16,0-2-24-16,7-4-23 15,12-6-10-15,11-8 0 16,14-7-24-16,9-5-48 16,5-9-95-16,28-4-24 15,17-9-65-15</inkml:trace>
  <inkml:trace contextRef="#ctx0" brushRef="#br1" timeOffset="121046.39">22447 5257 400 0,'0'0'249'15,"-127"70"-140"-15,56-24 6 16,2 4-34-16,5-2-5 15,9-2-33-15,13-6-37 16,15-8-6-16,17-5-5 0,10-12-102 16,10-8-63-1,29-7-116-15</inkml:trace>
  <inkml:trace contextRef="#ctx0" brushRef="#br1" timeOffset="121264.4">22529 5396 693 0,'0'0'59'0,"-165"95"13"16,81-45-15-16,10 0-12 15,12-5-10-15,19-8-34 0,16-8 0 16,20-8-1-16,7-12-83 15,25-9-82-15,27-6-90 16</inkml:trace>
  <inkml:trace contextRef="#ctx0" brushRef="#br1" timeOffset="121482.2">22913 5334 570 0,'0'0'161'0,"-164"94"-94"16,71-34-17-16,-3-1 30 0,10-3-23 15,10-4-40 1,20-7-5-16,18-10-12 0,23-10-7 16,15-13-44-16,25-12-100 15,31-5-51-15,26-30-245 16</inkml:trace>
  <inkml:trace contextRef="#ctx0" brushRef="#br1" timeOffset="121676.73">23183 5341 506 0,'0'0'230'16,"-160"107"-144"-16,77-44-11 0,4 1-18 15,8-5-18-15,16-7-24 16,19-12-15-16,23-13-7 16,13-13-63-16,21-14-88 15,33-8-94-15</inkml:trace>
  <inkml:trace contextRef="#ctx0" brushRef="#br1" timeOffset="121872.69">23404 5376 623 0,'0'0'141'0,"-140"115"-125"16,62-46 23-16,-3 1-19 16,11-2-12-16,12-6-8 15,22-13-26-15,21-16-53 16,15-22-82-16,24-11-277 15</inkml:trace>
  <inkml:trace contextRef="#ctx0" brushRef="#br1" timeOffset="122082.77">23617 5350 722 0,'0'0'49'0,"-152"129"-7"16,71-56-5-16,5 1-10 16,9-8-12-16,16-11-15 15,23-16-13-15,23-16-21 16,10-20-99-16,37-7-68 16,19-34-310-16</inkml:trace>
  <inkml:trace contextRef="#ctx0" brushRef="#br1" timeOffset="122263.04">23681 5459 707 0,'0'0'68'0,"-127"102"0"16,69-50-25-16,9-4-1 15,16-11-42-15,15-10 0 16,18-14-29-16,3-13-108 15,34-9-69-15,20-27-244 16</inkml:trace>
  <inkml:trace contextRef="#ctx0" brushRef="#br1" timeOffset="122434.17">23965 5386 462 0,'0'0'265'0,"-106"88"-235"0,43-32 8 15,-1 0 19-15,6-1-34 16,10-8-14-16,18-13-9 16,18-13-19-16,12-17-85 15,17-4-149-15,24-20 3 16</inkml:trace>
  <inkml:trace contextRef="#ctx0" brushRef="#br1" timeOffset="122606.51">24048 5478 574 0,'0'0'108'0,"-102"79"-86"15,43-30 43-15,-1 2 22 0,7-6-51 16,15-7-31-16,19-10-10 16,16-12-12-16,3-12-90 15,30-4-66-15,15-16-28 16</inkml:trace>
  <inkml:trace contextRef="#ctx0" brushRef="#br1" timeOffset="122756.75">24154 5597 409 0,'0'0'285'0,"0"0"-249"16,-115 100 1-16,64-61 39 15,4-3-28-15,10-2-27 0,13-2-3 16,12-9-18-16,10-7-53 15,2-12-264-15</inkml:trace>
  <inkml:trace contextRef="#ctx0" brushRef="#br2" timeOffset="133864.09">9479 9447 57 0,'0'0'186'0,"0"0"-78"15,0 0-18-15,0 0-22 16,0 0 9-16,0 0-12 16,-20-5-6-16,15 5-9 0,5-2 0 15,0 2 2 1,0-1 2-16,0 0 5 0,0 1-13 16,0-2-13-16,0 1-21 15,0 1-9-15,0 0 7 16,0 0-10-16,0 0 5 15,3 0-5-15,8 0 4 16,5 0 4-16,-1 0 5 16,9 0-9-16,-2 0 2 15,2 0-4-15,4 0-2 16,5 0 1-16,3-2 4 16,4-3 5-16,3-1-7 0,-5 0-1 15,-4 0 8 1,-6 6-8-16,-4 0 0 0,-9 0-2 15,-3 0 2-15,-3 0-3 16,-6 0 1-16,0 0 0 16,-3 0-6-16,3 0 8 15,-3 0-2-15,0 0 0 16,0 0-5-16,0 0 0 16,0 2 2-16,0-2-1 15,0 0-1-15,0 0 0 16,0 1 4-16,-3 1 1 15,-8 1-10-15,-6-1 10 16,-7 0-6-16,-3 2-6 16,-1-1 10-16,-5 0-13 15,3-2 15-15,0 1-4 0,-1-1 2 16,8-1-3-16,1 0-3 16,8 0-15-16,4 0-49 15,6 2-28-15,1-1-97 16,3-1-71-16</inkml:trace>
  <inkml:trace contextRef="#ctx0" brushRef="#br2" timeOffset="136345.79">22104 6252 257 0,'0'0'158'0,"0"0"-95"16,0 0-9-16,0 0-12 15,0 0-8-15,0 0 8 16,-3 0-14-16,3 0-16 15,0 0 6-15,-2 0-10 16,2 0 0-16,-1 0-3 16,-2 0-1-16,2 0-1 15,-2-2 6-15,0-1 4 0,0-3 17 16,0-2-5-16,0-1 8 16,0 1-5-16,1 1 4 15,1 1 26-15,-1 3-3 16,2 2-8-16,-1 1-7 15,1 0-27-15,0 0-10 16,0 1-3-16,0 23-23 16,0 16 23-16,0 12 1 15,7 9-1-15,1 2 15 16,1-4-15-16,1-6 6 16,-1-8-1-16,-1-11-1 15,-2-13 8-15,2-10 2 0,-5-8 4 16,2-3 15-16,0 0 24 15,8-21 28-15,3-15-14 16,7-14-69-16,-5-10 11 16,-2-6-13-16,-4 3-8 15,0 8 2-15,-3 12-13 16,-3 18-2-16,-2 12-19 16,-1 13-67-16,1 0-129 15,-2 16-355-15</inkml:trace>
  <inkml:trace contextRef="#ctx0" brushRef="#br2" timeOffset="136825.75">22461 6457 589 0,'0'0'75'16,"0"0"-54"-16,0 0 40 16,0 0 28-16,0 0-46 15,0 0-1-15,19-57 17 16,-20 49-18-16,-9 4-4 0,-3 4 1 15,-3 0-19-15,-5 11 3 16,-4 17-4-16,-1 6 12 16,5 3 0-16,8 0-23 15,10-7-6-15,3-7-1 16,2-7-31-16,15-9-2 16,6-7-24-16,4 0-1 15,0-14 33-15,-2-9-30 16,-6-1 22-16,-8 6 33 15,-5 7 5-15,-5 6 67 16,-1 5 30-16,0 0-69 16,0 7-33-16,0 11-3 15,0 6 3-15,0 0 0 0,0-2-12 16,6-6-159 0,12-12-241-16</inkml:trace>
  <inkml:trace contextRef="#ctx0" brushRef="#br2" timeOffset="137189">22661 6521 967 0,'0'0'0'0,"0"0"-41"0,56-89 41 16,-32 48 0-16,-3-4 0 15,0-1-4-15,-9 3-25 16,-6 6 10-16,-6 6 14 16,0 7 5-16,-7 5 10 15,-10 4 38-15,-2 5-1 16,-2 6-16-16,4 3 8 16,0 1 13-16,1 11-26 15,0 20-13-15,4 13 15 16,0 12 0-16,6 3 15 15,5 3-20-15,1-1-11 16,0-5-1-16,1-6-11 16,8-5-1-16,3-8-7 0,3-8-60 15,3-9-82 1,1-16-210-16</inkml:trace>
  <inkml:trace contextRef="#ctx0" brushRef="#br2" timeOffset="137366.49">22897 6441 765 0,'0'0'383'16,"0"0"-380"-16,0 0 19 16,-16 74 46-16,12-42-47 15,4 2-21-15,0 0-2 16,0-8-68-16,4-8-229 0</inkml:trace>
  <inkml:trace contextRef="#ctx0" brushRef="#br2" timeOffset="138072.28">23184 6100 695 0,'0'0'36'0,"-3"83"129"16,-10-21-20-16,-1 9-25 15,1 4-13-15,3-5-28 16,1-5-32-16,6-8-26 16,1-11-16-16,2-7-1 15,0-10-4-15,0-9 1 16,8-8-6-16,-4-6-3 15,1-6-41-15,2 0-56 16,3-4-20-16,-1-14 89 16,-2-4-116-16,-7-2 40 0,0 3 33 15,-10-2 62-15,-10 2 17 16,-3 4 80-16,-2 4-9 16,-2 6 26-16,5 3-26 15,2 4-13-15,8 0 12 16,3 2-44-16,5 10 2 15,4 4 3-15,0 2-25 16,0 2 8-16,18 0-14 16,6-3 2-16,5-6-4 15,4-4-50-15,2-5-34 16,-2-2-123-16,-5 0-320 16</inkml:trace>
  <inkml:trace contextRef="#ctx0" brushRef="#br2" timeOffset="138515.94">23363 6491 796 0,'0'0'51'0,"0"0"-24"16,0 0 50-16,0 0 9 15,0 0-54-15,0 0 8 16,5-2-4-16,-5 2-12 16,0 0 5-16,0 0-16 15,0 0-10-15,-13 9-2 0,-3 8-1 16,-3 4 18-16,4 3-18 16,5-5 2-16,5 0-7 15,5-5-4-15,0-4-19 16,2-3-11-16,13-4-34 15,1-3 17-15,2 0-3 16,-1-3 15-16,-3-8 23 16,-5 2 21-16,-4 6 11 15,-4 1 74-15,-1 2 0 16,0 0-23-16,0 0-46 16,0 10-10-16,0 5 11 15,0 3 3-15,0-1-15 0,6-3-5 16,2-4-2-16,2-4-37 15,8-6-85-15,-1 0-158 16</inkml:trace>
  <inkml:trace contextRef="#ctx0" brushRef="#br2" timeOffset="138828.54">23641 6073 829 0,'0'0'103'0,"0"0"-93"15,0 0 27-15,-9 105 98 16,2-43-36-16,-4 4-23 15,-1 3-3-15,3-3-17 16,2-5-43-16,2-4-7 16,4-12-6-16,1-8-4 15,0-8-9-15,0-8-48 16,0-9-63-16,-2-12-109 16,2 0-247-16</inkml:trace>
  <inkml:trace contextRef="#ctx0" brushRef="#br2" timeOffset="138994.15">23545 6492 689 0,'0'0'469'0,"0"0"-457"15,0 0 46-15,0 0 18 16,0 0-20-16,0 0-56 16,2-7-13-16,17 7 9 15,10 6-36-15,10-6-70 16,2 0-176-16,-4-7-306 15</inkml:trace>
  <inkml:trace contextRef="#ctx0" brushRef="#br2" timeOffset="139166.29">23829 6383 926 0,'0'0'63'15,"0"0"-19"-15,0 0 103 16,-33 95-65-16,26-62-21 15,4-1-50-15,3-1-10 16,0-5-2-16,0-1-54 16,0-7-78-16,0-9-265 15</inkml:trace>
  <inkml:trace contextRef="#ctx0" brushRef="#br2" timeOffset="139496.41">23918 6526 888 0,'0'0'132'16,"0"0"-132"-16,0 0-6 16,0 0 6-16,-13 96 19 15,12-71-14-15,1-5-3 16,0-7 4-16,0-5-5 15,1-8 5-15,11 0 21 16,3-12 32-16,4-12 36 16,-1-7-60-16,-2-2-9 0,-6 2 15 15,-6 3-20 1,-4 7-18-16,0 6-3 0,0 8-19 16,-11 7-16-16,-6 0-32 15,-1 14-45-15,-2 12-18 16,7-2-102-16,6-3-365 15</inkml:trace>
  <inkml:trace contextRef="#ctx0" brushRef="#br2" timeOffset="139894.04">24112 6546 831 0,'0'0'82'16,"0"0"9"-16,-28 88-8 15,25-68 4-15,3-6-54 16,0-6-8-16,0-6-14 15,0-2-8-15,5 0-4 16,12-17 1-16,4-4-3 16,3-1-26-16,-3 3 2 15,-9 9 25-15,-6 9-2 0,-3 1 0 16,0 0 4 0,-3 3 23-16,0 13 7 0,0 2 15 15,0 2-6 1,0-1-15-16,0-2-24 0,0 2-2 15,0-4-52-15,0-2-106 16,0-3-391-16</inkml:trace>
  <inkml:trace contextRef="#ctx0" brushRef="#br2" timeOffset="141521.01">24641 5253 232 0,'0'0'215'16,"0"0"-142"-16,0 0-7 0,0 0-3 15,0 0-17-15,0 0-29 16,0-3 4-16,1 3-2 16,-1-1-13-16,3 0 7 15,2-4-9-15,2-1-4 16,0 0-2-16,2-1-17 15,-1 1 14-15,-2 3 5 16,-6 3-3-16,0 0-1 16,0 0-19-16,-5 12 23 15,-11 10 0-15,-8 10 65 16,-6 7-10-16,-6 4 18 16,0 3-2-16,-1-3-19 15,0 0-18-15,7-4-9 0,8-6-25 16,7-8-1-16,12-7-6 15,3-8-94-15,16-10-93 16,20-4-163-16</inkml:trace>
  <inkml:trace contextRef="#ctx0" brushRef="#br2" timeOffset="141755.1">25149 5185 667 0,'0'0'124'0,"0"0"-54"0,-128 115 28 15,76-62 18 1,-7 4-46-16,1-1-25 0,6-2-14 16,9-6-31-16,13-7 1 15,14-11-2-15,14-10-55 16,2-15-83-16,33-5-99 15,16-24-279-15</inkml:trace>
  <inkml:trace contextRef="#ctx0" brushRef="#br2" timeOffset="141941.94">25340 5266 706 0,'0'0'130'15,"-140"113"-95"-15,73-53 25 16,6-3-13-16,13-3-38 16,12-7-7-16,20-10-4 15,16-12-80-15,3-20-124 16,34-5-371-16</inkml:trace>
  <inkml:trace contextRef="#ctx0" brushRef="#br2" timeOffset="142136.37">25600 5332 903 0,'0'0'67'16,"-142"122"-66"-16,78-58 2 15,10-3-6-15,15-8 1 16,15-12-62-16,21-15-50 15,6-19-126-15,35-7-129 16</inkml:trace>
  <inkml:trace contextRef="#ctx0" brushRef="#br2" timeOffset="142332.1">25959 5261 632 0,'0'0'289'15,"-111"109"-243"-15,42-44 9 16,2-2 5-16,7-7-23 16,17-6-28-16,17-10-8 15,18-13-2-15,8-13-43 16,23-14-73-16,31-14-120 16,16-26-205-16</inkml:trace>
  <inkml:trace contextRef="#ctx0" brushRef="#br2" timeOffset="142497.17">26264 5332 704 0,'0'0'90'15,"-88"106"-28"-15,36-52 12 16,7-4 3-16,12-7-68 16,18-12-9-16,15-13-4 15,16-18-109-15,29-2-71 16,15-28 4-16,4-10-125 15</inkml:trace>
  <inkml:trace contextRef="#ctx0" brushRef="#br2" timeOffset="142594.96">26401 5447 383 0,'0'0'311'0,"0"0"-244"15,0 0 56-15,-63 95 0 16,7-45-82-16,-5-2-41 16,5-6 0-16,5-8-112 0,11-12-616 15</inkml:trace>
  <inkml:trace contextRef="#ctx0" brushRef="#br2" timeOffset="143217.09">22462 4597 436 0,'0'0'201'15,"0"0"-40"-15,0 0 14 16,0 0-13-16,0 0-77 15,0 0-81-15,2-1 10 16,-13 40 38-16,-1 13 9 16,1 3-23-16,3 1-2 0,2-6-36 15,1-6 5 1,4-10-5-16,1-7-33 0,0-9-37 16,1-14-129-16,12-4-304 15</inkml:trace>
  <inkml:trace contextRef="#ctx0" brushRef="#br2" timeOffset="143707.07">22674 4618 314 0,'0'0'164'0,"0"0"-164"16,0 0 0-16,0 0 56 16,0 0 21-16,0 0 23 15,5-2-8-15,-5 2-9 16,0 0 16-16,0 2-40 16,0 18-18-16,0 10 66 15,0 5-49-15,-9 7-13 16,0-1-11-16,-2-7-26 15,5-9 15-15,3-10-23 16,2-8 3-16,1-7-1 0,0 0 3 16,0-3-3-16,13-17-2 15,8-4-12-15,3-1-17 16,0 7 13-16,-9 8-6 16,-2 10 15-16,-4 0-10 15,2 11 3-15,-1 13 3 16,-1 5 11-16,-1 3 24 15,-4 2-4-15,-2-7 3 16,-2 1 8-16,0-6-11 16,-2-3 9-16,-13-3-12 15,-9-3-16-15,-4-6-1 16,0-7-45-16,-1 0-106 16,8-24-297-16</inkml:trace>
  <inkml:trace contextRef="#ctx0" brushRef="#br2" timeOffset="143879.38">22765 4582 857 0,'0'0'309'0,"0"0"-299"16,0 0-6-16,0 0 3 15,0 0-7-15,0 0-10 16,119 32-5-16,-69-30-96 15,-7-2-270-15</inkml:trace>
  <inkml:trace contextRef="#ctx0" brushRef="#br2" timeOffset="144197.99">23120 4645 780 0,'0'0'41'0,"-50"92"18"16,26-40 24-16,7-6 27 15,8-6-74-15,8-10-30 16,1-12 7-16,1-9-11 16,17-9 8-16,9 0 1 0,6-16 32 15,4-13-4 1,-1-5-35-16,-5-6 2 0,-5-3 24 15,-10 4-23-15,-9 10 18 16,-7 9-25-16,0 8-13 16,-20 12 10-16,-13 0-60 15,-5 12-25-15,1 16-36 16,6 1-95-16,13-1-216 16</inkml:trace>
  <inkml:trace contextRef="#ctx0" brushRef="#br2" timeOffset="144643.15">23520 4618 147 0,'0'0'770'0,"0"0"-738"16,-67 107 72-16,30-50 3 16,-1 1-28-16,1-1-34 15,0-4-10-15,4-4-26 16,3-3-1-16,6-9-16 15,8-5-37-15,10-12-88 16,6-17-174-16</inkml:trace>
  <inkml:trace contextRef="#ctx0" brushRef="#br2" timeOffset="144918.66">23559 4892 279 0,'0'0'365'0,"0"0"-364"16,-44 87 20-16,40-60 47 15,4-5-19-15,4-8-26 16,13-8 14-16,7-6 31 16,1-3 16-16,-1-16 3 0,-1-4-32 15,-6 1-5 1,-9 5 17-16,-8 5-21 0,0 3-33 15,0 6-13-15,-14 3-2 16,-13 0-44-16,-4 14-43 16,0 6-74-16,7-2-150 15</inkml:trace>
  <inkml:trace contextRef="#ctx0" brushRef="#br2" timeOffset="145549.01">25340 4614 645 0,'0'0'214'0,"0"0"-207"15,0 0 142-15,-1 121-13 16,-16-64-33-16,1 3-34 15,-2-5-8-15,3-5-61 16,3-4 0-16,5-7 0 16,4-13-61-16,3-9-45 15,0-15-217-15</inkml:trace>
  <inkml:trace contextRef="#ctx0" brushRef="#br2" timeOffset="145968.62">25624 4632 939 0,'0'0'151'0,"0"0"-115"16,0 0-2-1,0 0 65-15,-23 103-47 0,13-67-43 16,1-7 2-16,0-5-11 16,6-8-5-16,3-6-12 15,0-6-47-15,0-1-25 16,15 0-3-16,3 4 57 15,1 4 34-15,-5 4-1 16,-4 2 2-16,-7 2 38 16,-3-1-1-16,0-1 11 15,-5 0 1-15,-15-3-33 16,-9-1 1-16,-3-7-17 16,-3-4-58-16,4-2-187 15,7-14-461-15</inkml:trace>
  <inkml:trace contextRef="#ctx0" brushRef="#br2" timeOffset="146119.04">25682 4562 609 0,'0'0'497'0,"0"0"-497"15,0 0-51-15,0 0-42 16,98-9-153-16,-65 9-470 15</inkml:trace>
  <inkml:trace contextRef="#ctx0" brushRef="#br2" timeOffset="146478.63">26258 4567 588 0,'0'0'156'0,"-63"85"-12"16,18-28 14-16,-1 5-10 15,0 1-52-15,5-8-50 16,12-4-36-16,6-9-10 16,10-10-12-16,6-7-33 15,7-15-96-15,0-10-240 16</inkml:trace>
  <inkml:trace contextRef="#ctx0" brushRef="#br2" timeOffset="146808.14">25982 4655 911 0,'0'0'192'16,"0"0"-186"-16,0 0-2 16,0 0-2-16,0 0-2 15,-56 76-12-15,56-50 6 16,0-5-3-16,13-7-3 16,1-8-13-16,0-6 17 15,2 0 8-15,-2-13 39 0,-1-8 10 16,-7-4-18-16,-5 2-11 15,-1 5-3-15,0 7-17 16,-7 11-15-16,-8 0-31 16,2 22-87-16,1 11-7 15,9 3-1-15,3-3-220 16</inkml:trace>
  <inkml:trace contextRef="#ctx0" brushRef="#br2" timeOffset="147101.81">26265 4916 374 0,'0'0'459'0,"0"0"-456"15,0 0-2-15,0 0 15 16,2 84 0-16,10-74 7 15,5-6 24-15,4-4 1 16,0 0 12-16,3-12 0 16,0-6-27-16,-6-3 7 15,-5-2-14-15,-7 3 3 16,-6 2-29-16,0 5-39 16,-23 6 0-16,-9 7-139 15,-4 0-20-15,4 5-142 16</inkml:trace>
  <inkml:trace contextRef="#ctx0" brushRef="#br2" timeOffset="148136.59">24997 6211 6 0,'0'0'777'15,"0"0"-739"-15,-22 99 120 16,4-45-25-16,4 4-17 16,5 1-44-16,1-2-42 15,6-6-19-15,2-6-11 16,0-11-12-16,0-8-31 15,0-14-96-15,0-12-180 16</inkml:trace>
  <inkml:trace contextRef="#ctx0" brushRef="#br2" timeOffset="148346.54">24832 6248 318 0,'0'0'810'0,"0"0"-734"16,0 0 2-16,0 0-12 16,0 0-66-16,0 0 14 15,113-55-7-15,-37 41-7 16,1 1-51-16,-5 8-9 16,-12 3-50-16,-14 2-110 15,-13 0-228-15</inkml:trace>
  <inkml:trace contextRef="#ctx0" brushRef="#br2" timeOffset="148670.73">25119 6526 1022 0,'0'0'48'0,"0"0"-43"16,0 0-5-16,126-33 9 15,-74 13-2-15,-3-1-7 16,-8 2-7-16,-15 3-45 16,-14 5-12-16,-12 5 38 15,-10 5 14-15,-24 1 12 16,-8 0 2-16,-7 8 19 16,2 11 66-16,7 7-12 15,9 1-30-15,10 3-19 16,9 2-24-16,12-2 0 0,0-4-4 15,19-5-8-15,14-8-10 16,12-10-57-16,10-3-66 16,5-6-58-16,-2-15-234 15</inkml:trace>
  <inkml:trace contextRef="#ctx0" brushRef="#br2" timeOffset="148984.17">25661 6381 662 0,'0'0'146'0,"0"0"-79"16,0 0 125-16,0 0-75 0,0 0-69 15,0 0-19-15,-48-20-26 16,21 38 16-16,0 6-17 16,2 3 2-16,3 3-8 15,8 1 4-15,7 0-13 16,7 0-5-16,0-3-38 15,7-2 19-15,14-6-5 16,-1-7 27-16,-4-4 15 16,-10-5 12-16,-4-1 16 15,-2 0 13-15,0-1-6 16,-20 4 6-16,-5 0-13 16,-7 1-22-16,4-3-6 15,9-4-69-15,16 0-98 0,3-8-145 16</inkml:trace>
  <inkml:trace contextRef="#ctx0" brushRef="#br2" timeOffset="149260.91">26052 6000 902 0,'0'0'27'0,"-28"83"16"15,10-18 83-15,0 7-28 16,3 5-24-16,3-1-19 16,1-3-48-16,1-7-3 15,1-8-4-15,1-10-24 16,0-9-50-16,3-15-74 15,2-14-159-15,0-10-333 16</inkml:trace>
  <inkml:trace contextRef="#ctx0" brushRef="#br2" timeOffset="149419">25842 6417 538 0,'0'0'713'0,"0"0"-687"15,0 0 55 1,0 0-21-16,0 0-60 0,0 0-22 15,42-21 21-15,-4 21-27 16,5 0-51-16,5 0-90 16,-2 0-147-16,0-7-296 15</inkml:trace>
  <inkml:trace contextRef="#ctx0" brushRef="#br2" timeOffset="149576">26205 6302 912 0,'0'0'139'0,"0"0"-132"16,-52 95 93-16,36-51 8 16,4 0-52-16,8-3-21 0,2-2-35 15,2-5-7-15,0-6-44 16,8-15-92-16,6-13-291 16</inkml:trace>
  <inkml:trace contextRef="#ctx0" brushRef="#br2" timeOffset="149905.73">26411 6309 979 0,'0'0'135'15,"0"0"-129"-15,0 76 51 0,-8-39-1 16,0-3-33-16,5-6-22 15,3-9-1-15,0-6 0 16,0-8-6-16,0-5-12 16,5 0-37-16,9-5 55 15,4-15 13-15,5 1-7 16,-3 1-6-16,-4 5 11 16,-9 8 0-16,-4 5 7 15,-1 0-18-15,2 6 5 16,-3 11 0-16,4 3-4 15,-4 4-1-15,1-3-5 16,1-1-83-16,-2-8-137 0,4-8-530 16</inkml:trace>
  <inkml:trace contextRef="#ctx0" brushRef="#br2" timeOffset="150677.34">26776 6321 400 0,'0'0'442'0,"0"0"-403"0,-30 94 64 15,19-53 0-15,2-4-13 16,2 1-52-16,-1-8-7 16,5-6 3-16,2-9-18 15,1-7-2-15,0-5-9 16,0-3-1-16,0 0 16 16,4-16 11-16,13-7-19 15,6-4-12-15,2-3-15 16,-2 1 3-16,0 3 6 15,-7 4-7-15,-3 1 13 0,-8 6 0 16,-3 1 4 0,-2 3-5-16,0 0 3 0,-3 2-2 15,-8 0 0-15,-2 1-7 16,-2-1 2-16,-5 4-5 16,-2 0-20-16,-2 4 16 15,-1 1 2-15,-2 3 12 16,0 17 0-16,0 7-5 15,0 7 5-15,2 5 0 16,8 1 1-16,7-5-4 16,7-4-3-16,3-8-6 15,15-7 2-15,15-10-26 16,9-6 14-16,4-5 15 16,-1-14 7-16,-5-2 13 15,-7 1-6-15,-9 3 18 0,-9 5 12 16,-6 7-17-16,-6 3 7 15,0 2-27-15,0 7-1 16,0 19-12-16,-8 13 13 16,-4 10 1-16,-1 7 0 15,4 5 5-15,3 2-6 16,3 6 0-16,3-1 0 16,-2 0 1-16,-2-6 2 15,-5-11 0-15,-6-13 7 16,-6-11-3-16,-9-11 30 15,-5-8-19-15,-9-8 8 16,-3 0 4-16,3-9-22 0,6-8-8 16,15-2-33-1,10-1-112-15,13 0-245 0</inkml:trace>
  <inkml:trace contextRef="#ctx0" brushRef="#br2" timeOffset="-170886.27">16840 14516 138 0,'0'0'78'0,"0"0"-44"15,0 0 16-15,0 0 1 16,0 0 26-16,0 0-26 15,0 0 4-15,0 0 3 16,-7-20-4-16,7 19-5 16,0-1-25-16,0 1 18 15,0-1-7-15,0 1-29 16,0 1 11-16,0 0-5 16,0-2-5-16,0 2 18 15,0 0-14-15,0 0 8 16,0 0 4-16,0 0-10 15,0 0 16-15,0 0-8 16,0 0-6-16,0 0 16 0,0 0-25 16,0 0 7-16,0 0-2 15,0 0-9-15,0 0-3 16,0 0 1-16,0 0-11 16,0 0 10-16,0 9 1 15,0 2 11-15,0 2-4 16,4 0-4-16,3-1 5 15,-1 2-7-15,0-1-1 16,1-2 6-16,-1 1-2 16,0-2-3-16,1 0-1 15,1 0 4-15,2 2-2 16,1 2-2-16,-1 1 0 0,0 1 6 16,0-1-3-16,-1 0-3 15,-2 0 0-15,-1 1 5 16,0-2-6-16,-2-1 1 15,3-2 0-15,-3-1-2 16,3-1 4-16,-2-2-2 16,1 0 0-16,-3-2 7 15,1 2-7-15,1 0 0 16,-1 2 1-16,0-3-6 16,1 5 10-16,0-4-5 15,-1 4 0-15,-1-2 4 16,0-1-5-16,0-1 1 15,1-1 0-15,-1 0-4 16,0-1 7-16,0 0-3 16,0 0 0-16,0 3 2 0,-1-3-4 15,-1 2 2-15,2 1 0 16,1 2-1-16,1-1 4 16,0 0-3-16,-2 1 2 15,1-2 3-15,-1 1 1 16,2-2-6-16,-2 0 1 15,0 0-2-15,-2-1 5 16,3 1-4-16,-2 0 0 16,1 0 3-16,0 0-6 15,2 2 3-15,-2-1 0 16,1 0-1-16,-1 1 3 0,2-1-2 16,0 0 0-16,-2 0 8 15,0-1-10-15,0 1 2 16,0 3 0-16,2-3 0 15,0 2 5-15,0-1-5 16,-2 0 0-16,2-2 5 16,-2 2-5-16,1-2 0 15,1 0 0-15,-2 0 2 16,1 0 2-16,0 1 2 16,-1 1-6-16,2-2 5 15,-2 1-6-15,2-1 1 16,-1 0 0-16,1 0 2 15,-2 0 1-15,4-1-3 16,-3 2 0-16,2-3 6 0,-1 1-3 16,1-1-1-1,0 2-2-15,-2 0 6 0,1 2-5 16,-2 0-1-16,1 0 1 16,-1 2 6-16,2-2-8 15,-1 1 1-15,2 0 0 16,-2 0-2-16,0-2 7 15,0 0-5-15,2 2 1 16,-1-3 6-16,2 0-6 16,-3 0-1-16,1-1 0 15,-1 2-3-15,1 0 8 16,0-1-5-16,0 1 0 16,0 1 2-16,1 0-2 15,-2 0 0-15,2 1 0 0,-1-2 1 16,2 1 3-16,-3-1-2 15,3 1-1-15,-4-1 6 16,1 1-4-16,1-1-3 16,-1 1 0-16,3-1 6 15,-2-1-2-15,-1 0-4 16,1 0 0-16,-2 0 6 16,2 0-5-16,2 0-1 15,-3 2 0-15,2 0 4 16,0-1-1-16,0 0 1 15,0 1 0-15,0-2 1 16,-1 2 3-16,-1 0-4 16,2 1-4-16,0 0 4 0,0-2-1 15,0 2-3-15,-3-1 0 16,3-1 5-16,-2 0-5 16,3 1 0-16,0 0 0 15,0-1-1-15,-1 1 3 16,3 2-2-16,0-4 0 15,-1 4 6-15,-1-2-4 16,1 0-2-16,0 0 1 16,0-1-3-16,-2 1 4 15,0-2-2-15,1 1 0 16,-1-2 4-16,0 0-5 16,-1 0 1-16,-1-1 0 0,2 1-3 15,0-1 4-15,0 2-1 16,0 0 0-16,0 0 8 15,0 1 0-15,1-2-8 16,-1 0 2-16,0-1-5 16,0 1 5-16,1-1-2 15,1-1 6-15,0 2 0 16,-2-2-5-16,1 2-1 16,2-2 2-16,-1 0 2 15,-1 2 0-15,1-2 1 16,0 0-5-16,0 0 3 15,-1 0-3-15,4 2 0 16,-2-2 1-16,0 0-1 0,-2 1 0 16,3-1 0-16,-2 2 0 15,3-1 5-15,-1 0-5 16,0 2 0 0,0-2 1-16,0 1-4 0,0-2 7 15,1 1-4-15,0-1 0 16,2 0 3-16,-3-1-3 15,2 0 0-15,-2 1 0 16,1-2 0-16,2 3 3 16,-1-1-3-16,1 0 1 15,1 1 5-15,2-2-6 16,-1 2 0-16,2-1 0 16,-1 0 0-16,0-1 4 15,1 1-4-15,1-2 0 0,-3-1 5 16,1 1-5-16,-2 1 0 15,2-2 1-15,-4 0-3 16,3 1 4-16,-3-2-2 16,1 0 0-16,-1 3 4 15,2-3-4-15,1 1 0 16,-2 1 0-16,0-2-2 16,1 0 2-16,1 0 0 15,-3 0 1-15,0 0 7 16,0 0-8-16,-2 0 0 15,2 0 1-15,-3 0-3 0,1 0 5 16,1 1-3 0,-1-1 0-16,-1 0 0 0,3 0 0 15,-1 0 0-15,-2 0 1 16,2 0-5-16,-2 0 5 16,-1 0-1-16,-2 0 0 15,3 0 3-15,-2 0-3 16,1 0 0-16,-1 0 0 15,2 0 2-15,0 0 0 16,-1-3-2-16,1-1 0 16,2 2 4-16,-2 0-5 15,2-4 1-15,1 4 0 16,-2-3-5-16,3-1 7 16,-2 3-2-16,0-3 0 0,0 3 2 15,-2-3-2-15,1 1 0 16,-2 1 0-16,1 0-2 15,0 0 2-15,2-2 0 16,2-1 0-16,2 1 3 16,1-2-3-16,0 1 0 15,0 1 0-15,-1-1-5 16,1 2 6-16,-2-1-1 16,2 2 0-16,-1-1 4 15,3 0-5-15,-1 0 1 16,0-3 0-16,4 0-5 15,-3 1 5-15,0-2 0 16,-2 4-3-16,1-1 3 0,-4 0 0 16,0 2 0-16,-2 0 0 15,1 1-7-15,-3-2 10 16,-2 3-3-16,1-2 0 16,0-1 4-16,-1 2-5 15,0-2 1-15,-1 1 0 16,1-1 0-16,1 0 0 15,-2-1 0-15,0 2 0 16,-1 1 4-16,-2-1-4 16,2 1 0-16,0-1 1 15,1 0-4-15,0-2 3 16,1 0 0-16,3 1-1 0,-2-1 3 16,1 2-2-1,0-2 0-15,-2 0 1 0,1 2-7 16,0-1 7-16,0-2-1 15,1 0 0-15,0-3 5 16,3 2-6-16,0-1 1 16,0-1 0-16,3 1-4 15,-3 1 4-15,1 0 0 16,-2 0 0-16,-2 1 3 16,2 0-4-16,-1 0 1 15,-1-1-2-15,1 1-4 16,2-2 6-16,-1 2 0 15,0-1-2-15,1-1 3 16,-3 1-2-16,3-2 1 16,-1 3 0-16,-1-2-4 0,3 0 4 15,-4 0 0-15,2 1-3 16,-1 0 2-16,-1-1 1 16,0 2 0-16,3-2-2 15,-1 0-3-15,-1 2 3 16,3-2 2-16,0 0 0 15,-2 1 1-15,0 0-1 16,-1-2 0-16,0 0 2 16,1 0-4-16,0-2 2 15,2 1 0-15,-1 0-2 16,1 0 5-16,-1 0-3 16,-1-1 0-16,2 1 2 0,-1 1-7 15,0 0 5-15,0 1 0 16,0 0 0-16,1-3 4 15,-2 3-4-15,2-3 0 16,-1 2 0-16,2-1-4 16,-1-2 4-16,-1 0 0 15,1 0-1-15,-2 1 7 16,-1 1-6-16,0 0 0 16,0 1 0-16,-1-1-3 15,1 3 3-15,-3-2 0 16,2 1-2-16,1-3 5 15,0 1-3-15,0 0 0 16,1-2 3-16,1 2-8 0,-2-4 5 16,-1 3 0-1,3-2-1-15,-3 0 3 0,2 1-2 16,-1 0 0-16,-3 3 1 16,1 0-4-16,0 0 3 15,-1 1 0-15,-1-2 0 16,1-2 0-16,-1 0 0 15,4-1 0-15,-2 1 3 16,3-1-6-16,-1 1 3 16,0 2 0-16,-1-3-1 15,3 2 3-15,-3 0-2 16,-1 1 0-16,-2 1 4 0,-1 1-7 16,1-2 3-16,-1 1 0 15,2-1-1-15,1-2 3 16,2-1-2-16,-1 0 0 15,2 1 1-15,1-1-5 16,-3-1 4-16,1 1 0 16,-1 0-2-16,-2-1 6 15,1 0-4-15,-2-1 0 16,3 1 4-16,-2-1-8 16,1 1 4-16,1-2 0 15,0 1-2-15,0 0 5 16,0 0-3-16,1 0 0 15,-1 2 3-15,-1 0-8 16,2 1 5-16,-3 2 0 16,1-1-1-16,-2 2 6 0,-2-2-5 15,3 1 0-15,0-2 2 16,-3-2-6-16,5-1 4 16,1 0 0-16,-1-2-2 15,4-2 4-15,-2 4-2 16,0 0 0-16,-2 1 3 15,-2 2-5-15,2 0 2 16,-4 2 0-16,2 1-5 16,-2-1 10-16,3 0-5 15,0-3 0-15,-2-1 2 16,3-2-6-16,0 0 4 16,0 0 0-16,1-1-3 0,2 2 3 15,-3-2 0-15,0 1 0 16,-3 2 5-16,1 2-9 15,-2-1 4-15,-1 2 0 16,2-1-3-16,1 0 6 16,1-1-3-16,1-2 0 15,0 0 2-15,3-3-4 16,0-4 2-16,0 4 0 16,1-2-5-16,-4 1 9 15,1 3-4-15,-3 0 0 16,0 3 4-16,-1-2-7 15,-1 2 3-15,1-1 0 16,1 1-3-16,1-4 7 0,-2 2-4 16,1-1 0-16,2 0 3 15,-3 1-6-15,0 2 3 16,0 0 0-16,0-1-3 16,1-1 7-16,-1 1-4 15,2-4 0-15,-2-1 5 16,0-1-9-16,1 0 4 15,-1-2 0-15,2 5-6 16,-1-4 10-16,3-1-4 16,1 2 0-16,-2-2 2 15,1 2-4-15,-1 2 2 16,-1 0 0-16,-2 1-5 0,3 0 10 16,-2-1-5-1,1 1 0-15,-1-2 4 0,2-2-6 16,1 1 2-1,0 2 0-15,0-1-4 0,-1 3 7 16,0 1-3-16,-1 2 0 16,0 0 2-16,-2 0-5 15,0 0 3-15,0 0 0 16,0 0-2-16,-2 0 4 16,4-3-2-16,1-1 0 15,3 1 2-15,-5 0-3 16,1 1 1-16,-4 3 0 15,-1 1-2-15,0 1 4 16,1 2-2-16,0-1 0 16,-1 3 3-16,0-2-7 0,0-1 4 15,0 2 0-15,1-2-3 16,-2-3 7-16,1 3-4 16,1-2 0-16,0-1 3 15,-1 0-7-15,-1 2 4 16,-1 1 0-16,1 2-3 15,-1-2 6-15,2 2-3 16,-1-2 0-16,1 3 4 16,0 2-9-16,-1-1 5 15,-1 3 0-15,1 0-3 16,0 0 8-16,0 0-5 16,-2 3 0-16,1-4 4 0,-1 1-4 15,2 0 0-15,-2 0 0 16,1 0 7-16,-1-1-1 15,2 1-1-15,-1-1 3 16,1 3-6-16,-1 0 9 16,-1 1-10-16,0 0 2 15,0 0 0-15,0 0 2 16,0-2-5-16,0 2 0 16,2 0-15-16,2 0-21 15,2 0-73-15,-3 0-116 16,-3-1-544-16</inkml:trace>
  <inkml:trace contextRef="#ctx0" brushRef="#br3" timeOffset="-138282.37">18496 8214 559 0,'0'0'147'16,"0"0"-93"-16,0 0 37 16,0 0-42-16,0 0-3 15,0 0-22-15,0 0 0 16,0 0 9-16,0 0-23 15,0 0 17-15,2 0 2 16,3-1 0-16,-1-8 15 0,-2-1-13 16,-1-4-14-16,-1 0 0 15,0 1-14-15,0 2 18 16,-7 2-2-16,-10 7 6 16,-4 2 8-16,-10 1-33 15,-6 23 0-15,-1 13-3 16,1 8 8-16,3 4-5 15,8 1 0-15,9-4-2 16,9-2-3-16,8-6-15 16,0-7-5-16,9-7 4 15,12-11-11-15,4-13 25 16,7-3 5-16,6-31-3 16,10-17 5-16,-1-13 0 0,-3-11 2 15,-10-9 2 1,-15 1 1-16,-12 5 0 0,-7 13 3 15,-13 16 6-15,-19 15 15 16,-7 13-14-16,-8 12-10 16,-4 9-5-16,-3 7 2 15,2 20-6-15,9 5 1 16,13 4-32-16,18 6-38 16,12 0-143-16,22-11-136 15</inkml:trace>
  <inkml:trace contextRef="#ctx0" brushRef="#br3" timeOffset="-137636.68">18734 7961 755 0,'0'0'249'0,"0"0"-221"16,0 0 73-16,0 0-4 15,0 0-36-15,-36-72-22 16,36 66-39-16,15 4 4 16,6 2-9-16,6 0-1 15,4 0 6-15,4 8-1 16,-1 2-2-16,1-2 0 15,-3-2 2-15,-8-6 1 16,-5 0-6-16,-8 0 12 0,-6-1-3 16,-3-8 10-16,-2 2-12 15,0 1 16-15,0 5 0 16,0 1 16-16,0 0-33 16,0 23-4-16,-10 15-2 15,-2 14 0-15,0 11 12 16,4 7-14-16,4-2 8 15,2-6-9-15,1-12 6 16,-4-11-3-16,2-12 6 16,-1-13 4-16,0-9-2 15,-2-5 26-15,-7 0 14 16,-9-1 1-16,-5-12-39 16,1 2-4-16,3 1-13 0,10 4-38 15,7 6-57 1,6 0-136-16</inkml:trace>
  <inkml:trace contextRef="#ctx0" brushRef="#br3" timeOffset="-136880.35">18055 8672 413 0,'0'0'189'0,"0"0"-111"16,0 0 44-16,0 0 8 15,0 0-10-15,0 0-39 16,39 0-54-16,28 0-15 16,25 0 0-16,21-3-6 15,13-1-4-15,8 3-2 16,-2 1 0-16,-13 0 4 16,-20 0-11-16,-25 6 3 15,-28-1-81-15,-20 1-18 16,-22-5-78-16,-4-1-441 0</inkml:trace>
  <inkml:trace contextRef="#ctx0" brushRef="#br3" timeOffset="-136087.08">18346 9062 518 0,'0'0'54'0,"0"0"-43"15,0 0 31-15,0 0-16 16,0 0 3-16,0 0 5 15,0-29-24-15,0 21 26 16,0 0 4-16,0-1 4 0,-10 2 11 16,-4 1-4-16,-5 4-32 15,-8 2 15-15,-7 0-7 16,-5 18 12-16,-2 8 18 16,7 3-36-16,7 2 12 15,13 0-31-15,10 1 6 16,4-4-16-16,8-3 1 15,19-7-11-15,9-9 17 16,10-9-20-16,0 0 8 16,2-25-4-16,-5-9 10 15,-4-9 7-15,-15-7 4 16,-11-5 0-16,-13 2 25 16,0 0-16-16,-24 7 11 15,-7 8 13-15,-5 13 4 16,-3 9-9-16,-2 13-32 0,3 3-7 15,7 18 5-15,10 14-63 16,20 11-68-16,1 2-102 16,33-3-239-16</inkml:trace>
  <inkml:trace contextRef="#ctx0" brushRef="#br3" timeOffset="-135516.48">18711 8792 520 0,'0'0'259'0,"0"0"-198"15,0 0 53-15,0 0-52 16,0 0-12-16,-82 48 23 16,60 0-20-16,4 6-19 15,5 1-8-15,7-4-22 16,6-6-1-16,0-10-3 16,7-9-4-16,11-11 2 15,3-12-3-15,6-3 5 16,1-17 9-16,5-17-5 15,0-10 1-15,-3-8-5 16,-8-3 7-16,-10 0-2 0,-9 7-5 16,-3 13 2-16,-3 11 7 15,-15 14-8-15,-4 10-2 16,-6 3-4-16,-1 23-42 16,2 10-4-16,8 4-110 15,7 0-180-15,12-6-339 16</inkml:trace>
  <inkml:trace contextRef="#ctx0" brushRef="#br3" timeOffset="-135271.59">18609 8999 758 0,'0'0'325'16,"0"0"-295"-16,0 0 70 0,0 0-39 15,0 0-45-15,0 0-16 16,0-32-1-16,29 32 1 16,7 0 13-16,1 0-8 15,-4 0-5-15,-5 0 0 16,-9 0-1-16,-6 0-8 16,-7 0-99-16,-5 0-96 15,-1 3-173-15</inkml:trace>
  <inkml:trace contextRef="#ctx0" brushRef="#br3" timeOffset="-134922.35">18938 9060 689 0,'0'0'179'16,"0"0"-174"-16,0 0-5 15,0 0 43-15,-34 72-24 16,34-47 6-16,0-5-25 16,3-4 2-16,9-6-6 15,4-8 8-15,1-2 0 16,2-10 42-16,2-11 2 15,-5-5-4-15,-2-1-4 0,-7 5-9 16,-5 2 32-16,-2 7-47 16,0 7-11-16,-8 6-5 15,-10 0-30-15,-2 12-55 16,-1 15-87-16,0-2-165 16</inkml:trace>
  <inkml:trace contextRef="#ctx0" brushRef="#br3" timeOffset="-134165.93">19507 8589 842 0,'0'0'121'0,"0"0"-51"0,0 0 24 15,0 0-26-15,0 0-43 16,0 0-25-16,49 8 32 16,-15-8-20-16,5 2-10 15,1-1-4-15,-4 1-11 16,-2 2-64-16,-4-3-118 16,-4 2-175-16</inkml:trace>
  <inkml:trace contextRef="#ctx0" brushRef="#br3" timeOffset="-133978.65">19590 8774 855 0,'0'0'152'0,"0"0"-147"15,0 0 37-15,0 0 7 16,81 18-33-16,-32-18-6 15,6 0-10-15,0 0-116 16,-4-7-366-16</inkml:trace>
  <inkml:trace contextRef="#ctx0" brushRef="#br3" timeOffset="-131667.78">20503 8101 388 0,'0'0'52'0,"0"0"-7"0,0 0 47 15,0 0 4-15,0 0-40 16,0 0 8-16,0 0-28 16,3-19-11-16,-3 18-10 15,2-2-10-15,-1 0-4 16,-1 2-1-16,0-1 0 16,0 1 6-16,0 1-4 15,0 0 21-15,0-2 6 16,0 0-12-16,0-1 16 15,0 0-15-15,0 2 1 16,0-1 6-16,0 2-6 0,0 0 3 16,0 0 6-16,0 0-16 15,0 0 16-15,0 0-8 16,0 0-8-16,0 0 15 16,0 0-18-16,0 0-4 15,0 0-5-15,0 13-5 16,0 17 5-16,0 15 23 15,-7 7 5-15,-5 3 8 16,1-4-13-16,-1-4-3 16,2-5-11-16,6-1-4 15,1-6-9-15,3-4 4 16,0-5-55-16,1-12-80 16,11-12-396-16</inkml:trace>
  <inkml:trace contextRef="#ctx0" brushRef="#br3" timeOffset="-131188.39">20290 8627 828 0,'0'0'107'16,"0"0"-25"-16,0 0 26 15,0 0-24-15,0 0-39 0,0 0-41 16,81 10 10-16,-16-5-13 15,8-2 5-15,2 2-6 16,-4 1 4-16,-10 1-8 16,-14 1-29-16,-14-1-92 15,-12-2-142-15,-12-3-354 16</inkml:trace>
  <inkml:trace contextRef="#ctx0" brushRef="#br3" timeOffset="-130427.61">20382 8804 642 0,'0'0'33'0,"0"0"40"0,0 0 18 15,0 0-6 1,0 0-28-16,0 0-19 0,0-16-38 15,0 30 19-15,0 13-19 16,0 8 63-16,0 5-16 16,-4 5 15-16,-5-2-19 15,3-3-6-15,0-3-2 16,0-7-11-16,1-7 7 16,4-6-13-16,-1-8-18 15,0-6 7-15,2-3-2 16,0 0-5-16,-2 0 21 15,2-17-21-15,0-7-6 16,0-7-30-16,0-2 12 0,9 4 13 16,2 2-27-16,-2 9 24 15,-2 9 13-15,-1 6-12 16,-2 3 10-16,2 0 0 16,2 0 3-16,5 16 6 15,-2 3 2-15,-1 4 21 16,1 1 2-16,-5-3-16 15,0-4 10-15,-2-4-21 16,-1-6-1-16,1-4-1 16,-2-3-2-16,-1 0 0 15,2 0 7-15,3-8-7 16,8-8-6-16,2-5-27 16,5 1 7-16,-3 4 20 15,0 7-20-15,-3 3 18 0,-3 6 2 16,-3 0 12-16,0 0-3 15,-2 6 16-15,1 5-4 16,-4 4 23-16,-1 1-26 16,-3 1-5-16,0 3-7 15,0-1-18-15,2-3-67 16,2-8-236-16</inkml:trace>
  <inkml:trace contextRef="#ctx0" brushRef="#br3" timeOffset="-128292.89">21264 8101 830 0,'0'0'106'16,"0"0"-17"-16,0 0 24 16,0 0-16-16,0 0-57 15,0 0 3-15,8 0-33 16,21 0 0-16,12 0-2 15,9 0-6-15,4 0-1 16,2 0-2-16,-3 6 5 16,-5 2-4-16,-3 1 0 15,-11-1-14-15,-7-1-37 16,-7 1-61-16,-9-2-49 16,-8-3-123-16</inkml:trace>
  <inkml:trace contextRef="#ctx0" brushRef="#br3" timeOffset="-127836.47">21275 8198 167 0,'0'0'775'0,"0"0"-709"15,0 0 16-15,0 0 5 16,0 0-8-16,0 0-42 15,-27-8-15-15,37 8-22 16,13 2-2-16,9 10 2 0,6 5 1 16,-1 4 5-16,-1 3-9 15,-11 3 3-15,-4 2 0 16,-9 2-4-16,-8-1 6 16,-4 1-2-16,0 0 5 15,-13 1-5-15,-11 4 18 16,-1-1-15-16,-7 2-3 15,-5 0 5-15,3 1 1 16,1-3-6-16,8-1 0 16,10-5 5-16,9 0-12 15,6-2 4-15,0-2 3 16,9 0 0-16,16-2 0 16,6-3 9-16,8-3 1 15,7-6 3-15,1-3 12 16,0-7-16-16,-3-1-5 0,-4 0-3 15,-4 0 2-15,-9 0-6 16,-8 0-44-16,-7 0-132 16,-9 0-464-16</inkml:trace>
  <inkml:trace contextRef="#ctx0" brushRef="#br3" timeOffset="-126396.93">22091 8077 499 0,'0'0'128'15,"0"0"32"-15,0 0-25 16,0 0-43-16,0 0-49 15,0 0 3-15,-39 89 48 16,12-23 16-16,-1 5-49 16,7 5-29-16,3-1-1 15,12-2-26-15,6-4 1 16,0-11-12-16,7-8-16 16,14-9-22-16,7-12-31 15,4-14-74-15,1-15-184 16</inkml:trace>
  <inkml:trace contextRef="#ctx0" brushRef="#br3" timeOffset="-125968.68">22314 8177 894 0,'0'0'194'15,"0"0"-175"-15,0 0 22 0,0 0-20 16,0 0-1-16,0 95 117 16,0-36-86-16,-7 2-15 15,-3-1 17-15,-1-4-40 16,1-7 3-16,4-11-16 16,1-11 7-16,2-12-10 15,0-8 3-15,3-4-26 16,0-3 13-16,2-8-14 15,14-19 14-15,10-11-56 16,2-2 7-16,-1 3 51 16,-3 9-4-16,-9 11 15 15,-8 9 10-15,-3 6 0 16,-4 2 7-16,2 0-10 16,-2 20-4-16,0 8 42 15,0 8-10-15,0-1-11 0,0-1-14 16,0-3-9-1,0-7-2-15,0-4-36 0,0-9-66 16,3-10-76-16,6-1-270 16</inkml:trace>
  <inkml:trace contextRef="#ctx0" brushRef="#br3" timeOffset="-125578.68">22679 8012 261 0,'0'0'525'15,"0"0"-458"-15,0 0 22 16,0 0-6-16,0 0 20 16,0 0 8-16,-25 63-38 0,18-31-6 15,3-3-45 1,4-2-6-16,0-2-16 0,0-5-8 15,0-4 6-15,0-5-32 16,6-4-26-16,6-7-59 16,1 0-165-16,2-16-344 15</inkml:trace>
  <inkml:trace contextRef="#ctx0" brushRef="#br3" timeOffset="-125406.46">22686 7858 877 0,'0'0'290'0,"0"0"-270"0,0 0 41 15,0 0-40-15,0 0-21 16,0 0-12-16,-10-7-91 16,10 26-101-16,0 1-180 15</inkml:trace>
  <inkml:trace contextRef="#ctx0" brushRef="#br3" timeOffset="-125136.93">22560 7939 36 0,'0'0'1030'0,"0"0"-1009"16,0 0-11-16,0 0-5 16,0 0 85-16,-42 82-43 15,26-39-3-15,6 4-20 16,9-2-24-16,1 0 0 16,0-6-9-16,16-4-49 15,9-10-39-15,8-11-98 16,7-14-206-16</inkml:trace>
  <inkml:trace contextRef="#ctx0" brushRef="#br3" timeOffset="-124926.39">22868 7865 983 0,'0'0'143'16,"0"0"-143"-16,0 0 0 15,0 0 14-15,-7 93 39 16,7-42-6-16,4 5-7 16,2 4-35-16,-3-2 0 15,-3-1-5-15,0-5-58 16,0-9-87-16,-5-12-220 16</inkml:trace>
  <inkml:trace contextRef="#ctx0" brushRef="#br3" timeOffset="-124670.34">22811 8468 1136 0,'0'0'101'16,"0"0"-82"-16,0 0-22 0,112-3 3 15,-64-5-5-15,-2-1-79 16,-3-2-170-16,-4-1-492 16</inkml:trace>
  <inkml:trace contextRef="#ctx0" brushRef="#br3" timeOffset="-124144.66">23242 8193 1205 0,'0'0'53'15,"0"0"-51"-15,0 0 11 0,0 0-13 16,0 0 0-16,-14 72 0 15,14-30 0-15,0-6-5 16,11-3-2-16,6-9-15 16,1-10-11-16,1-9 26 15,2-5-1-15,0-9 8 16,-1-15 9-16,-1-9-2 16,-4-1-4-16,-5-2-1 15,-5 5-1-15,-4 8 26 16,-1 11-8-16,0 9 1 15,0 3-20-15,0 19-6 16,0 20-13-16,-3 13 16 16,-4 12 3-16,-2 9 0 0,4 6 5 15,2 0-5-15,0-3 0 16,0-10-16-16,0-6 14 16,-1-12-9-16,-6-10 6 15,-1-10-3-15,-3-10 16 16,-5-8-3-16,-3-7 18 15,-3-3-8-15,-1 0 34 16,1-9-11-16,-1-5-4 16,7-2 17-16,5 0-36 15,7-1-7-15,5-2-8 16,2 0-3-16,6-4-13 16,24-6-24-16,11-3-74 15,9-7-59-15,-2-6-334 0</inkml:trace>
  <inkml:trace contextRef="#ctx0" brushRef="#br3" timeOffset="-123764.3">23520 7846 453 0,'0'0'383'15,"0"0"-353"-15,0 0 56 16,0 0 60-16,0 0-55 16,-73 78-33-16,69-44-15 15,4 6-34-15,0 1-1 16,0-3-8-16,7-1-6 16,8-5-5-16,0-7-48 15,6-10-49-15,1-9-156 0,2-6-578 16</inkml:trace>
  <inkml:trace contextRef="#ctx0" brushRef="#br3" timeOffset="-123494.64">23690 7950 768 0,'0'0'205'0,"0"0"-196"15,0 0 102-15,0 0-13 16,-19 81-51-16,17-56-42 16,2-1 2-16,0 0-7 15,0-6-5-15,0-5-11 16,3-6-64-16,5-7-66 15,1 0-185-15</inkml:trace>
  <inkml:trace contextRef="#ctx0" brushRef="#br3" timeOffset="-123314.58">23706 7824 1026 0,'0'0'148'16,"0"0"-148"-16,0 0-11 16,0 0-29-16,0 0-115 15,0 0-76-15,-4 44-208 16</inkml:trace>
  <inkml:trace contextRef="#ctx0" brushRef="#br3" timeOffset="-123079.89">23884 7802 850 0,'0'0'233'16,"0"0"-233"-16,0 0 0 15,0 0 4-15,15 95 56 16,-12-43-12-16,-3 2-7 15,0 3-25-15,0 1-16 16,-6-2-13-16,-10-8-78 16,-2-10-159-16,0-15-500 15</inkml:trace>
  <inkml:trace contextRef="#ctx0" brushRef="#br3" timeOffset="-121640.61">24217 8046 420 0,'0'0'317'0,"0"0"-241"15,0 0 78-15,0 0-5 16,0 0-65-16,0 0-60 15,19 71-10-15,-13 2 69 16,-3 7-37-16,-1 6-30 16,-2 0 7-16,0-2-18 0,-6-4-2 15,-11-5-1-15,-5-6 3 16,-10-5-10-16,-3-7-12 16,-8-1-55-16,-1-4-55 15,7-9-95-15,10-10-202 16</inkml:trace>
  <inkml:trace contextRef="#ctx0" brushRef="#br3" timeOffset="-119262.65">24534 8381 145 0,'0'0'279'0,"0"0"-212"15,0 0 17-15,0 0 43 16,0 0-13-16,0 0-23 15,-5 0-18-15,5 0-11 16,0 0 8-16,0 0-28 16,0 0-11-16,0 0 5 15,0 0-23-15,0 0 9 16,0 0 2-16,0 0-16 16,0 0 14-16,0 0-18 15,0 0 3-15,0 0 7 16,-2 0-12-16,2 0-2 15,0-6 0-15,0-6-26 16,7-2 8-16,7-3-22 0,2-1 0 16,2 1 20-16,2 0-15 15,-4 2 28-15,2-1 7 16,1 2-2-16,-2 3 2 16,1 2 0-16,-3 5 1 15,-2 2 16-15,-1 2-16 16,-1 0 2-16,-1 20 1 15,-6 10 2-15,-4 8 5 16,0 7 8-16,-3 5-5 16,-13 0 17-16,-1-2-20 15,0-4 5-15,2-8-2 16,1-11-12-16,4-8 13 0,5-7-10 16,2-6-4-1,3-4 18-15,0 0-12 0,0-19-7 16,0-12-3-16,15-8-33 15,9-9 9-15,6 1-9 16,6 1 1-16,3 3 20 16,2 10-1-16,-5 5 10 15,-6 10 4-15,-9 4 3 16,-5 8-1-16,-7 5 0 16,-3 1 0-16,0 0-2 15,-1 0 4-15,-2 7-2 16,1 2 0-16,-1-3 1 15,-1-2-1-15,-1-3 0 0,-1-1 1 16,0 0 7-16,0 0-4 16,0 0 14-16,-6 0 1 15,-4-8-10-15,-2 2-10 16,-2 0 1-16,0 3 0 16,-2 3-5-16,-4 0 1 15,-3 12 4-15,2 8 0 16,-1 5 8-16,4 3-4 15,8 2 9-15,4 2-6 16,6-1 17-16,0-2-14 16,1-1 6-16,11-6-2 15,6-5-10-15,3-2 6 16,1-8-2-16,7-4-3 16,4-3 3-16,1 0-8 15,4-12-36-15,-2-8-82 0,0-8-443 16</inkml:trace>
  <inkml:trace contextRef="#ctx0" brushRef="#br3" timeOffset="-114014.91">25282 7920 486 0,'0'0'143'0,"0"0"-92"15,0 0 60-15,0 0-23 16,0 0-13-16,0 0-9 16,0-4-29-16,0 4-5 15,-2 4-16-15,-5 15 22 16,-3 3 33-16,-2 5-45 15,1 3 1-15,1-1 3 16,2-1-27-16,2-3 14 16,3-4-15-16,3-6 5 15,0-4-11-15,0-4 4 16,0-1-9-16,2-6-3 16,11 0-35-16,8-3-25 0,4-16-79 15,-2-5-136-15,-4-4-254 16</inkml:trace>
  <inkml:trace contextRef="#ctx0" brushRef="#br3" timeOffset="-113803.97">25304 7771 625 0,'0'0'322'16,"0"0"-292"-16,0 0-30 0,0 0-3 16,0 0 0-1,0 0-36-15,-1 22 3 0,1-5-135 16,7 2-432-16</inkml:trace>
  <inkml:trace contextRef="#ctx0" brushRef="#br3" timeOffset="-113526.41">25412 8171 920 0,'0'0'29'0,"0"0"-29"15,0 0 0-15,0 0 2 16,0 0 10-16,-14 86-12 16,7-63-42-16,6-6-70 15,1-7-241-15</inkml:trace>
  <inkml:trace contextRef="#ctx0" brushRef="#br3" timeOffset="-112918.35">25579 7982 862 0,'0'0'64'0,"0"0"-55"16,0 0 38-16,0 0-37 15,0 0 5-15,0 0-5 16,18-72-8-16,-15 71 19 16,-3 1-21-16,0 0-7 15,0 0 3-15,0 10-20 16,0 7 24-16,0 8 22 15,-2 6-16-15,-4-1 13 16,2-1-19-16,-2 0 0 16,0-5 0-16,2-3 4 15,-2-4-8-15,-1-5-6 0,3-3-22 16,-1-5 31-16,-2-1-4 16,3-3 5-16,-2 0 14 15,0 0-13-15,3 0 9 16,1 0 6-16,2 0 13 15,0 0 30-15,0 0-20 16,0 0 3-16,0 0-28 16,8 0-14-16,4 0 0 15,2 0 1-15,5 0-1 16,3 0-37-16,0 0-100 0,-1 0-140 16</inkml:trace>
  <inkml:trace contextRef="#ctx0" brushRef="#br3" timeOffset="-112498.35">25749 7806 574 0,'0'0'163'0,"0"0"-163"0,0 0 157 16,6 96-30 0,-6-52-51-16,-3 2-9 0,-9 4-58 15,-4 3-9-15,-2 1-24 16,-8-2-129-16,-4-8-249 15</inkml:trace>
  <inkml:trace contextRef="#ctx0" brushRef="#br3" timeOffset="-111950.34">25196 7793 231 0,'0'0'630'0,"0"0"-533"15,0 0-84-15,0 0 2 16,0 0 60-16,-60 75-11 15,36-30-24-15,9 5-33 0,7 3-7 16,8 6-4 0,5 4-76-16,22-4-102 0,9-10-217 15</inkml:trace>
  <inkml:trace contextRef="#ctx0" brushRef="#br3" timeOffset="-110204.33">25936 8371 474 0,'0'0'163'0,"0"0"-84"16,0 0 34-16,0 0-4 0,0 0-22 15,0 0-42-15,38 1-39 16,7-1 14-16,7 0-20 15,2 0-5-15,-2 0 3 16,-4 0-23-16,-9 0-66 16,-11 0-90-16,-11 0-202 15</inkml:trace>
  <inkml:trace contextRef="#ctx0" brushRef="#br3" timeOffset="-109986.43">26125 8218 468 0,'0'0'475'16,"0"0"-440"-16,0 0-19 16,0 0 28-16,-34 114 32 15,23-60-60-15,5-1-7 16,5 5-9-16,1-1-26 15,0-9-125-15,9-11-289 16</inkml:trace>
  <inkml:trace contextRef="#ctx0" brushRef="#br3" timeOffset="-106236.71">26798 7883 378 0,'0'0'101'0,"0"0"22"16,0 0-18-16,0 0 22 0,0 0-28 16,0 0 3-16,0 0-26 15,0-27-31-15,0 34-25 16,-5 19-11-16,-7 11 38 16,-5 9 15-16,1 6-52 15,3 2-2-15,3 0-8 16,4-5-34-16,3-4-42 15,3-11-132-15,0-11-152 16</inkml:trace>
  <inkml:trace contextRef="#ctx0" brushRef="#br3" timeOffset="-105980.03">26614 8269 186 0,'0'0'618'15,"0"0"-548"-15,0 0-17 16,0 0 49-16,0 0 8 16,0 0-69-16,109 6 42 15,-40-6-67-15,3 0-16 16,-1 0-9-16,-10-3-50 15,-10 1-78-15,-17 2-132 0,-16 0-213 16</inkml:trace>
  <inkml:trace contextRef="#ctx0" brushRef="#br3" timeOffset="-105344.25">26604 8570 535 0,'0'0'359'0,"0"0"-326"16,0 0-24-16,0 0 2 16,0 0 92-16,-2 77 17 15,-8-42-60-15,3 1-9 16,-1-3-41-16,0-6 8 16,4-6-18-16,-2-8 1 15,5-7-1-15,1-5 5 16,0-1-5-16,0 0 15 15,0-11-15-15,1-13-1 16,15-4-34-16,4-2 16 0,-1 6 18 16,-1 5-12-16,-7 10 13 15,-5 6 0-15,-2 3-9 16,2 0 9-16,-2 5-9 16,-1 14 9-16,-1 2 22 15,-2 1-17-15,0-3 4 16,0-5-9-16,2-4 4 15,1-7-9-15,0-3 5 16,4 0-13-16,9-3 7 16,5-14-8-16,9-4 4 15,0 0-13-15,1 3-2 16,-5 9 25-16,-7 6-3 16,-3 3 3-16,-4 0 4 0,-4 16-1 15,-4 6 20-15,-4 5 8 16,0 1-31-16,-7-1 0 15,-2-2-2-15,0-6-53 16,5-8-71-16,4-9-308 16</inkml:trace>
  <inkml:trace contextRef="#ctx0" brushRef="#br3" timeOffset="-102680.31">26656 7751 532 0,'0'0'139'0,"0"0"-27"16,0 0 11-16,0 0-48 16,0 0-41-16,0 0-8 15,-12-11 8-15,12 3-9 16,0 1-18-16,0 1-3 15,0 0 2-15,0 1-2 16,0 3-4-16,0-1 0 16,8 1 5-16,0 0-2 15,3 2 4-15,3 0-3 16,5 14 13-16,3 13-11 16,2 12 30-16,0 9 11 0,0 2-30 15,0 0 29-15,-1-2-25 16,-1-4-1-16,-3-2 2 15,-3-3-20-15,-5-10 3 16,-5-8-5-16,-3-7-6 16,0-7-5-16,-3-2-39 15,1-4-43-15,1-1-56 16,-2-3-183-16</inkml:trace>
  <inkml:trace contextRef="#ctx0" brushRef="#br3" timeOffset="-101106.33">27450 7936 217 0,'0'0'70'0,"0"0"28"0,0 0-7 16,0 0 14 0,0 0-6-16,0 0-6 0,16-73-10 15,-14 64-12-15,-2 2-1 16,1 3 5-16,-1 3-34 16,0-1 4-16,0 2-8 15,0 0-28-15,0 0-9 16,0 7 0-16,-4 17 0 15,-10 12 9-15,-2 14 3 16,-5 9 2-16,3 9 7 16,-3 2-14-16,2 2 26 15,2-5-20-15,4-8-5 16,6-7 0-16,5-8-2 16,2-9-4-16,0-8 0 0,16-10 1 15,1-7 3-15,8-10-6 16,5 0 0-16,7-26 12 15,5-11-12-15,3-15-6 16,-6-7 5-16,-5-10-8 16,-6-11 4-16,-7-3-3 15,-9 5-2-15,-7 14 4 16,-5 17 5-16,-5 14 1 16,-17 9-4-16,-7 10-12 15,-2 8-17-15,-4 6-22 16,3 7-4-16,6 18-27 15,4 8-81-15,7 2-135 16,9 2-285-16</inkml:trace>
  <inkml:trace contextRef="#ctx0" brushRef="#br3" timeOffset="-100806.5">27375 8253 729 0,'0'0'197'0,"0"0"-126"16,0 0 61-16,0 0-36 15,0 0-39-15,0 0-34 16,36-22-23-16,-9 20 10 15,3 2-10-15,-1 0 7 16,-3 0-8-16,-5 4 1 16,-5-1 0-16,-4-3-3 15,1 0 3-15,-3-7-85 16,-4-14-295-16</inkml:trace>
  <inkml:trace contextRef="#ctx0" brushRef="#br3" timeOffset="-92187.78">26704 7853 248 0,'0'0'22'16,"0"0"-17"-16,0 0-5 15,0 0-21-15,0 0-54 16</inkml:trace>
  <inkml:trace contextRef="#ctx0" brushRef="#br3" timeOffset="-91978.7">26884 7706 111 0,'0'0'308'0,"0"0"-241"0,0 0-60 16,0 0 31-16,0 0 51 15,-92 93 17-15,46-46-23 16,-4 0-15-16,-3 2-5 16,1 1-22-16,4-4-18 15,10-2-23-15,13-4-8 16,12-8-7-16,13-5-69 15,0-12-77-15,28-14-97 16,18-4-198-16</inkml:trace>
  <inkml:trace contextRef="#ctx0" brushRef="#br3" timeOffset="-91746.18">27344 7779 414 0,'0'0'366'16,"-110"74"-336"-16,38-17-19 16,-10 11 16-16,-6 8 16 15,1 2 5-15,4 1-7 16,11-5 1-16,12-7-42 16,16-8 12-16,17-11-12 15,18-15-22-15,9-15-57 16,30-18-38-16,26-9 59 15,19-27-174-15</inkml:trace>
  <inkml:trace contextRef="#ctx0" brushRef="#br3" timeOffset="-91535.05">27582 7893 226 0,'0'0'433'0,"-152"96"-373"15,55-24-1-15,-8 6-4 16,0 3-15-16,2-4-11 16,14-8 1-16,14-4-29 15,21-8-1-15,23-12 0 16,20-13-9-16,11-16-69 16,30-16-111-16,35-13 33 0</inkml:trace>
  <inkml:trace contextRef="#ctx0" brushRef="#br3" timeOffset="-91338.57">27681 8077 694 0,'0'0'144'16,"-152"107"-110"-16,62-37 2 15,1 2-27-15,9-2-5 16,15-7-4-16,20-5-2 15,17-8 1-15,20-14-52 16,8-17-93-16,27-19-79 0,23-3-106 16</inkml:trace>
  <inkml:trace contextRef="#ctx0" brushRef="#br3" timeOffset="-91175.88">27647 8328 690 0,'0'0'114'0,"-160"114"-97"16,69-49 0-16,7 0-17 16,17-5 1-16,21-11-1 15,23-9-3-15,21-14-64 16,5-15-130-16,35-11-121 0</inkml:trace>
  <inkml:trace contextRef="#ctx0" brushRef="#br3" timeOffset="-88056.15">18249 10051 339 0,'0'0'109'0,"0"0"-19"16,0 0 51-16,0 0-73 16,0 0 1-1,-104-15 15-15,75 23-10 0,0 11-1 16,0 8-37-16,1 6-35 16,5 5 15-16,2 3-16 15,11-1 0-15,5-2-4 16,5-5-14-16,0-6-12 15,15-9-8-15,8-9 5 16,3-9 10-16,9-6-14 16,1-19 13-16,3-10 17 15,-2-9 13-15,-6-7-6 16,-7-8 4-16,-9-5 3 0,-11 0 36 16,-4 6-9-1,-7 9 0-15,-22 13 32 0,-6 11-3 16,-7 10-8-16,-6 11-53 15,-4 4 6-15,0 13-16 16,5 14 7-16,6 6-11 16,14 4-22-16,17 4-63 15,10 0-41-15,10-7-103 16,27-9-272-16</inkml:trace>
  <inkml:trace contextRef="#ctx0" brushRef="#br3" timeOffset="-87457.13">18467 9878 798 0,'0'0'199'0,"0"0"-135"15,0 0 19-15,0 0-45 16,0 0-21-16,0 0-17 16,-15-32-15-16,43 34 12 15,10 6 6-15,5-1-12 16,-4-2-4-16,-5-5 2 16,-7 0 4-16,-8-3 14 15,-8-10-4-15,-7-1 33 16,-2-1-18-16,-2 4 35 15,0 5-4-15,0 6 6 16,-13 0-55-16,-3 22-9 0,-6 19 8 16,2 13-4-16,7 5 5 15,10 3-6-15,3-1-1 16,0-9-4-16,0-10 11 16,2-13-6-16,1-14 6 15,-3-8 0-15,0-7 2 16,0 0 42-16,-20-11 2 15,-7-7-46-15,-3-2-9 16,2 5-46-16,9 10-24 16,8 5-87-16,11 5-259 15</inkml:trace>
  <inkml:trace contextRef="#ctx0" brushRef="#br3" timeOffset="-86976.69">17668 10579 884 0,'0'0'147'15,"0"0"-112"-15,0 0-14 16,118-14-14-16,1 7-3 16,30-3-4-16,13-3 7 0,5-3-8 15,-9 2 1 1,-19 2-7-16,-27 3 1 0,-31 6-83 15,-38 3-85-15,-28 0-114 16,-15 9-227-16</inkml:trace>
  <inkml:trace contextRef="#ctx0" brushRef="#br3" timeOffset="-86428.48">17986 10902 124 0,'0'0'702'0,"0"0"-636"16,0 0 47-16,0 0-49 0,0 0-31 16,-103-1-24-1,72 33 12-15,0 10 10 0,1 8-13 16,6 1-2-16,8-1-6 15,10-4-3-15,6-10-14 16,7-8 4-16,23-11-10 16,10-14 8-16,7-3-6 15,3-23 8-15,2-14-21 16,-5-12 2-16,-10-7 19 16,-10-9 6-16,-15-7 1 15,-12-6 5-15,-24 2-2 16,-22 12 7-16,-14 14 28 15,-10 21-3-15,-5 18 1 16,-2 11-40-16,5 9 0 0,12 22-4 16,14 9-14-16,24 7-34 15,22 2-38-15,9-3-119 16,37-9-58-16</inkml:trace>
  <inkml:trace contextRef="#ctx0" brushRef="#br3" timeOffset="-85848.76">18405 10724 669 0,'0'0'190'0,"0"0"-142"16,0 0 77-16,0 0-84 15,0 0-14-15,0 0-7 16,-99 93 25-16,81-28 6 16,5 2-38-16,6-4 0 15,7-8-13-15,0-10 1 16,14-11-8-16,7-14 5 15,4-13-1-15,3-7-3 16,5-15 12-16,-1-20-5 16,0-13-1-16,-3-9 3 15,-8-8-2-15,-12-5-1 16,-9 3 0-16,0 6 4 0,-14 14 1 16,-8 18 5-16,-2 18 3 15,-3 11-13-15,0 7-17 16,3 24-45-16,2 11-10 15,9 4-61-15,11 2-156 16,2-8-289-16</inkml:trace>
  <inkml:trace contextRef="#ctx0" brushRef="#br3" timeOffset="-85611.71">18298 10988 634 0,'0'0'481'0,"0"0"-433"0,0 0 35 15,0 0-54-15,0 0-15 16,0 0-4-16,24-57-3 16,6 55-7-16,1 2 10 15,-4 0-14-15,0 0 4 16,-7 0-10-16,0 0-23 15,-5 2-102-15,-4 2-223 16</inkml:trace>
  <inkml:trace contextRef="#ctx0" brushRef="#br3" timeOffset="-85062.4">18688 11088 915 0,'0'0'142'16,"0"0"-106"-16,0 0-23 16,0 0-8-16,0 0-3 15,38-80 3-15,-23 71 2 16,-4 4-7-16,-7 3 4 0,-1 2-10 16,-3 0 1-1,0 19 5-15,0 5 2 0,-12 5 10 16,1-3 19-16,0 1 5 15,3-5-5-15,2-1-6 16,-1-5-21-16,4-2 0 16,3-5-8-16,0-1-40 15,0-7-100-15,10-1-302 16</inkml:trace>
  <inkml:trace contextRef="#ctx0" brushRef="#br3" timeOffset="-84598.57">19507 10336 1074 0,'0'0'124'0,"0"0"-100"15,0 0-14-15,0 0-10 16,0 0-43-16,80 8 41 15,-39 4-78-15,-3-1-77 16,-5 0-93-16,-12 1-163 0</inkml:trace>
  <inkml:trace contextRef="#ctx0" brushRef="#br3" timeOffset="-84486.61">19593 10505 651 0,'0'0'183'0,"0"0"-97"15,0 0-26-15,0 0-32 16,0 0-24-16,0 0-4 15,52 60-52-15,25-60-204 16</inkml:trace>
  <inkml:trace contextRef="#ctx0" brushRef="#br3" timeOffset="-84006.23">20666 9835 748 0,'0'0'108'15,"0"0"-102"-15,-25 83 61 16,8-32 37-16,1 4-12 16,7 3-45-16,4 0-47 0,4 0 0 15,1 0-44-15,0-6-141 16,0-11-312-16</inkml:trace>
  <inkml:trace contextRef="#ctx0" brushRef="#br3" timeOffset="-83781.34">20136 10481 1196 0,'0'0'31'16,"0"0"-31"-16,0 0-32 0,152-28 28 16,-53 15 4-16,11 1 4 15,4 3 3-15,-10 5-14 16,-15 4 4-16,-20 0-144 16,-24 2-180-16,-20 7-304 15</inkml:trace>
  <inkml:trace contextRef="#ctx0" brushRef="#br3" timeOffset="-83209.34">20427 10658 1016 0,'0'0'40'0,"0"0"-40"16,0 0 0-16,-6 76 40 15,-1-30 45-15,-1 0-39 16,0-3 2-16,1-4-23 0,1-8-16 15,3-12-12-15,2-8 3 16,1-6 0 0,0-5 6-16,0 0-4 0,1-20 17 15,15-11-19-15,6-6-13 16,2 2 12-16,-2 7-16 16,-6 9 17-16,-6 12-1 15,-2 7 2-15,-2 0-1 16,0 13 0-16,-3 8 0 15,0 3-4-15,-3-3 4 16,0-1 0-16,3-10-3 16,3-2 0-16,0-8 3 15,5 0-2-15,6-9-15 16,5-11 16-16,1-1-25 16,0 3 26-16,-5 6-2 0,-2 4 8 15,-2 8-3 1,-1 0-3-16,-3 3 2 0,-1 14-10 15,-2 4 8-15,0 3-15 16,0 0-57-16,8-4-126 16,5-6-215-16</inkml:trace>
  <inkml:trace contextRef="#ctx0" brushRef="#br3" timeOffset="-82634.36">21306 10036 480 0,'0'0'511'0,"0"0"-406"0,0 0-4 15,0 0-35 1,0 0-15-16,0 0-34 0,33 2-11 16,29 4 19-16,10 0-20 15,4-2-3-15,-4-1-4 16,-11-2 2-16,-10 1-8 16,-16-2-23-16,-11 1-47 15,-13-1-49-15,-11 0-140 16,-5 0-358-16</inkml:trace>
  <inkml:trace contextRef="#ctx0" brushRef="#br3" timeOffset="-82184.76">21240 10144 1001 0,'0'0'175'0,"0"0"-157"16,0 0 5-16,0 0-9 15,0 0-14-15,0 0 2 16,53 29-2-16,-13-6 1 16,5 3 6-16,4 2-10 15,-4 0 3-15,-4 1 0 16,-12-6-5-16,-8 0-13 15,-15-3 12-15,-6 0 3 0,-9 2 3 16,-26 6 3-16,-12 2 9 16,-6 2 0-16,0 1 20 15,4-2-16-15,8-1 3 16,10-4-1-16,10 1-18 16,13-3 19-16,8 1-8 15,8 0 5-15,22-3-2 16,11-1-8-16,9-5-3 15,6-8 3-15,3-4-3 16,-1-4 3-16,-5 0-6 16,-9 0-3-16,-11-4-9 15,-13 3-65-15,-11-4-97 16,-5 0-606-16</inkml:trace>
  <inkml:trace contextRef="#ctx0" brushRef="#br3" timeOffset="-81593.3">22413 9757 808 0,'0'0'103'0,"0"0"-77"15,-91 35 20-15,49 13 68 16,5 22-27-16,4 12-16 16,9 8-12-16,8 4-52 15,10 3 15-15,6-7-22 16,0-10-8-16,15-10 6 15,10-15-29-15,8-12-10 0,4-10-28 16,5-16-152 0,-2-17-304-16</inkml:trace>
  <inkml:trace contextRef="#ctx0" brushRef="#br3" timeOffset="-81127.69">22698 9906 653 0,'0'0'250'16,"0"0"-250"-16,-14 113 114 15,0-57 13-15,-2 1-47 16,2-4-1-16,3-2-11 16,1-5-34-16,4-7-5 15,3-10-28-15,2-12 0 16,1-8-1-16,0-9 2 16,0 0-2-16,1-25 0 15,18-9-9-15,10-13-27 16,5-1-1-16,0 7-4 15,-2 9 41-15,-7 12-12 16,-8 10 12-16,-6 10 0 0,-3 0-7 16,-4 13 7-16,1 12 5 15,-5 7 30 1,0 7 9-16,0 0-23 0,-6 1 0 16,-3-5-21-16,-1-7-1 15,4-8-15-15,3-7-71 16,1-13-130-16,2-13-450 15</inkml:trace>
  <inkml:trace contextRef="#ctx0" brushRef="#br3" timeOffset="-80706.13">23032 9684 928 0,'0'0'97'0,"0"0"-90"16,0 0 106-16,-24 83-27 15,18-51-57-15,3-3-14 16,3-2-9-16,0-4-6 15,0-7 0-15,3-4-23 16,8-7 4-16,4-5-47 16,3-1-102-16,1-22-220 15</inkml:trace>
  <inkml:trace contextRef="#ctx0" brushRef="#br3" timeOffset="-80572.36">22995 9513 833 0,'0'0'87'0,"0"0"-87"16,0 0-87-16,0 0-67 15,0 0-233-15</inkml:trace>
  <inkml:trace contextRef="#ctx0" brushRef="#br3" timeOffset="-80182.18">23304 10107 617 0,'0'0'466'16,"0"0"-376"-16,0 0 2 15,0 0-36-15,0 0-28 16,0 0-23-16,48-11-1 16,-22 8-8-16,4 3-11 15,0 0-64-15,-5 0-39 16,-8 0-208-16</inkml:trace>
  <inkml:trace contextRef="#ctx0" brushRef="#br3" timeOffset="-79558.34">23712 9845 1083 0,'0'0'114'0,"0"0"-107"15,0 0-7-15,0 0 0 0,-55 99 28 16,43-50-13-16,9 2-8 15,3-8-4-15,0-7-3 16,15-10-4-16,8-13-1 16,0-10 0-16,6-3 2 15,0-10 3-15,-1-13 0 16,-3-4-5-16,-6 4 12 16,-10 8-7-16,-6 8 9 15,-1 7-6-15,-2 0-3 16,0 23-16-16,0 16 7 0,-8 15 1 15,-5 13 15-15,-3 9-7 16,2 5 0-16,-1-1 3 16,5-7-5-16,-2-8 2 15,1-7 0-15,-2-10-7 16,-5-10 12-16,0-11-5 16,-3-10 9-16,2-9-9 15,1-8 26-15,-2 0-14 16,3-2 13-16,0-14 31 15,1-2-26-15,7-5 11 16,6-4-11-16,3-5-30 16,0-3 0-16,15-5-31 15,16-3-34-15,11-9-62 16,4-5-225-16</inkml:trace>
  <inkml:trace contextRef="#ctx0" brushRef="#br3" timeOffset="-78982.73">24081 9578 488 0,'0'0'135'0,"0"0"-83"16,0 0 28-16,0 0 1 0,0 0-4 16,0 0-22-16,-9 5-14 15,2 7 24-15,-1 5-23 16,2 2-7-16,0 1 0 15,-3 0-22-15,3 2 14 16,2-4-19-16,1 0 3 16,1-1 0-16,2-3-8 15,0 2 12-15,0-3 10 16,0-2-17-16,9-3 6 16,2-1-14-16,-2-3 0 15,0-2-5-15,2-2 3 16,1 0-7-16,4 0-18 0,3-10-61 15,2-8-121 1,-6-5-252-16</inkml:trace>
  <inkml:trace contextRef="#ctx0" brushRef="#br3" timeOffset="-78764.31">23923 9447 942 0,'0'0'0'16,"0"0"-14"-16,0 0-5 0,0 0-62 15,0 0-92-15,-2 82-124 16</inkml:trace>
  <inkml:trace contextRef="#ctx0" brushRef="#br3" timeOffset="-78293.38">23893 9439 467 0,'0'0'460'0,"0"0"-457"15,0 0-2-15,0 0-1 16,0 0 53-16,-37 114 8 15,26-62 17-15,5 4-46 16,6-2-10-16,0-2-13 16,15-4-3-16,11-7-12 15,11-5-7-15,3-11-28 16,8-11-46-16,6-10-133 16,-2-4-326-16</inkml:trace>
  <inkml:trace contextRef="#ctx0" brushRef="#br3" timeOffset="-78065.77">24320 9495 828 0,'0'0'12'0,"1"80"25"15,4-27 31-15,-4 0 26 16,-1 1-20-16,0 0-50 16,-3-3-11-16,-21 2-13 15,-10-6-72-15,-14-4-158 0</inkml:trace>
  <inkml:trace contextRef="#ctx0" brushRef="#br3" timeOffset="-77600.99">23323 9644 794 0,'0'0'65'15,"-3"81"36"-15,-10-33-45 0,-7 2-37 16,2-2-4-16,-4-1-15 15,-2-2-66-15,-3-7-98 16,-4-8-279-16</inkml:trace>
  <inkml:trace contextRef="#ctx0" brushRef="#br3" timeOffset="-77346.24">22905 9587 663 0,'0'0'208'0,"-37"91"-150"16,22-27-1-16,12 4-39 15,3 1-18-15,18 3-12 16,18-2-74-16,7-4-126 16</inkml:trace>
  <inkml:trace contextRef="#ctx0" brushRef="#br3" timeOffset="-76596.59">24506 9510 731 0,'0'0'87'16,"0"0"-65"-16,14 71 48 15,-7-5 66-15,5 16-25 16,-4 12-33-16,-4 6-20 16,-4 0-29-16,0 0-26 15,-11-1 15-15,-14-3-18 16,-9-6 1-16,-4-5-5 15,-3-6-37-15,-4-4-67 16,0-9-90-16,7-11-312 16</inkml:trace>
  <inkml:trace contextRef="#ctx0" brushRef="#br3" timeOffset="-75299.16">24832 9935 795 0,'0'0'137'16,"0"0"-24"-16,0 0-9 0,0 0-81 15,0 0 17 1,0 0-40-16,32-70 2 0,-3 50-7 16,1 6-1-16,-5 7 6 15,-6 4 0-15,-5 3-7 16,-5 8 7-16,-4 21-7 16,-5 13 7-16,0 13 6 15,-19 6-2-15,-5 2 36 16,-4 0-13-16,-2-6-11 15,-1-5 19-15,1-6-16 16,6-15 6-16,8-12-7 16,5-10-10-16,10-9-8 15,1 0 15-15,0-26-8 16,10-14-7-16,17-13-41 16,10-9-2-16,9-7 10 15,5-1-18-15,1 6 22 0,-7 15 3 16,-9 18 17-16,-13 14 8 15,-9 11 2-15,-6 6 2 16,-4 0-3-16,1 6-4 16,-1 11 4-16,2 3 0 15,-3 0 9-15,0-2-11 16,2-6 2-16,-1-5 0 16,1-4-3-16,-2-3 7 15,0 0-4-15,1 0 9 16,-1-7-4-16,0-7 8 15,-2-3-12-15,-1 1 1 0,0 1 8 16,0 4-5 0,-3 2 1-16,-4 4-6 0,0 2 6 15,2 2-14-15,1 1 8 16,-2 0-1-16,0 0-3 16,-2 0-3-16,2 4 7 15,2 1 0-15,-2-1 6 16,1 2-13-16,-2-2 7 15,3-1 0-15,-2 2 0 16,1-3 6-16,2 1-6 16,0 1 0-16,-2 2 4 15,0 4-1-15,-3 2-1 16,-2 4-1-16,-2 2 11 0,-2 2-6 16,2 1 4-1,-1 2-3-15,4 0 2 16,1 1 21-16,7-1-17 0,1-1 0 15,0-4 14-15,4 0-24 16,13-3 4-16,8-2-5 16,8-3 4-16,6-4-7 15,6-6 1-15,-3 0-62 16,-1 0-62-16,-10-14-445 16</inkml:trace>
  <inkml:trace contextRef="#ctx0" brushRef="#br3" timeOffset="-74594.77">25452 9495 17 0,'0'0'489'16,"0"0"-398"-16,0 0 21 15,0 0 18-15,0 0-31 16,0 0 8-16,0-1-37 16,0 1-16-16,0 0 9 15,0 0-49-15,-6 18 0 16,-3 9 18-16,-3 6 10 0,0 3-5 16,5-4-31-16,2-1-6 15,4-7 0-15,1-2-10 16,0-7 2-16,0-5-20 15,12-7-57-15,3-3-29 16,0-3-145-16,-2-18-264 16</inkml:trace>
  <inkml:trace contextRef="#ctx0" brushRef="#br3" timeOffset="-74436.14">25488 9336 819 0,'0'0'150'16,"0"0"-102"-16,0 0-26 0,0 0-22 16,0 0-31-16,0 0-55 15,-24 38-11-15,24-4-151 16</inkml:trace>
  <inkml:trace contextRef="#ctx0" brushRef="#br3" timeOffset="-74218.21">25530 9779 485 0,'0'0'518'0,"0"0"-443"0,0 0-49 15,0 0-7-15,0 0-8 16,0 0-9-16,1 70 8 15,-2-44-10-15,-10-2-86 16,4-6-84-16,2-10-283 16</inkml:trace>
  <inkml:trace contextRef="#ctx0" brushRef="#br3" timeOffset="-69944.88">18744 11007 213 0,'0'0'163'0,"0"0"-163"15,0 0 0-15,0 0 32 16,0 0 0-16,0 0 0 16,0-19-8-16,0 19-2 15,0 0 25-15,0 0-5 16,0 0-4-16,0 0 6 15,0 0-27-15,0 0-2 16,0 0-11-16,0 0 0 16,0 0-1-16,0 0-3 15,0 0 0-15,0-1-2 16,0-1-1-16,0 1 2 16,0 1-3-16,0 0-7 0,0 0 7 15,0 0 8-15,0 0-4 16,0-2 13-16,0 2-8 15,0 0 20-15,0-1 2 16,0 1-10-16,0-2-1 16,0 1-16-16,0-1 0 15,0 1 2-15,0 0 2 16,0 0 5-16,0 1 9 16,0-2-11-16,0 2 16 15,0 0 5-15,0-2-4 16,0 2 4-16,0-1-28 15,0-2 14-15,0 2-2 0,0 1 3 16,0 0 15-16,0 0-20 16,0 0 6-16,0 0 9 15,0 0-9-15,0 0 25 16,0 0-8-16,0 0-20 16,0 0 8-16,0 0-20 15,0 0 1-15,0 0-2 16,0 0-6-16,0 0 4 15,0 12-2-15,-3 8 4 16,-5 3 9-16,-2 4-7 16,-2 2 3-16,1 3 19 15,-1 0-20-15,0 2 20 16,1 0-14-16,2-2-9 0,2-5 12 16,0-6-11-16,0-3 2 15,4-5 10-15,-1-2-13 16,1-2 14-16,0-3-14 15,1-1 7-15,1-2-9 16,1 0 1-16,0-2 0 16,-3 1 3-16,3-2 6 15,0 0-9-15,0 0 5 16,0 0-3-16,0 0 14 16,0 0-13-16,0 0 6 15,0 0 4-15,0 0-8 16,0 0 1-16,0 0-6 0,0 0 7 15,0 0-14-15,0 0 7 16,0 0-20-16,0 0-29 16,0 0-76-16,4 0-157 15,5-10-504-15</inkml:trace>
  <inkml:trace contextRef="#ctx0" brushRef="#br3" timeOffset="-69096.86">18650 11285 789 0,'0'0'170'0,"0"0"-79"16,0 0 35-16,0 0-35 15,0 0-47-15,0 0-28 16,26-60-7-16,2 34 2 16,7 0-9-16,3-1 6 15,1 4-8-15,-3 3 0 16,-5 2 2-16,-6 8-8 15,-11 5 7-15,-5 2-1 0,-8 3 0 16,-1 0 4-16,0 0-4 16,0 0 0-16,0 0 2 15,0 0-3-15,0 0 1 16,0 0 0-16,0 0-2 16,0 0-3-16,0 0-10 15,0 0-19-15,-8 3-26 16,-6 8 25-16,-5 5-10 15,-3 1-9-15,-3 1-17 16,0 2-28-16,0-3-36 16,1 0-20-16,6-4 68 15,2 0 34-15,5-4 36 16,3-5 17-16,4-1 6 0,2-3 15 16,1 0 46-1,1 0 27-15,0 0 10 0,0 0 5 16,0 0-5-16,0 0-6 15,0 0-12-15,0 0-38 16,0 0 8-16,0 0-10 16,0 0-18-16,0 0 0 15,0 0-23-15,0 0-1 16,0 0-4-16,7 2 6 16,4 9-6-16,4 0 9 15,1 1-7-15,0 0 6 16,1 1-4-16,1-3-3 0,-1 3 2 15,0-3 4 1,0 0 4-16,-2-3-6 0,-3-2-2 16,-4-1 4-16,-3-3-4 15,-2 1-1-15,-3-1-2 16,0 1 10-16,0-2-11 16,0 0 1-16,0 0 0 15,1 1-5-15,-1 0 5 16,2 1-3-16,-1 1 1 15,1 0-57-15,-1-1-15 16,2-2-72-16,-1 0-269 16</inkml:trace>
  <inkml:trace contextRef="#ctx0" brushRef="#br3" timeOffset="-65786.21">25749 9429 364 0,'0'0'124'0,"0"0"-78"15,0 0 31-15,0 0 36 16,0 0-10-16,0 0-53 16,0 0 18-16,0 0-12 15,0 0-16-15,0 0 9 16,0 0-14-16,0 0 4 0,0 0-4 15,-1 0-27 1,1 0 12-16,0 0-20 0,-2 9-6 16,-1 9 6-16,-2 7 0 15,-3 4 14-15,-1 0 8 16,-3 0-20-16,0 0 24 16,1-7-13-16,5-4-2 15,3-5 2-15,2-6-5 16,-1-3-8-16,1-2 8 15,1-2-5-15,0 0 18 16,0 0-2-16,0 0-4 16,9-16-13-16,10-2-2 15,7-3-9-15,1 0 5 16,-2 1-17-16,0 2 17 16,-3 2-6-16,-3 4-8 0,-5 2 15 15,-3 3-10-15,-5 2 13 16,-5 4 0-16,-1-1-3 15,0 1-5-15,0 1 6 16,0 0-9-16,0 0 10 16,-10 0-16-16,-6 1 17 15,-4 11 0-15,-2-1 7 16,2 2-11-16,7-1 4 16,1 1 0-16,2-3-7 15,5-2 9-15,4-2-2 16,1 0 1-16,0 1 4 15,0-1 4-15,0 1-9 0,6-1 2 16,4 2 15-16,2 0-13 16,0 0 11-16,3 1-15 15,-2 0 10-15,3-3-20 16,-2 3-2-16,4-1-92 16,-2-6-189-16</inkml:trace>
  <inkml:trace contextRef="#ctx0" brushRef="#br3" timeOffset="-65428.08">26052 9336 423 0,'0'0'519'0,"0"0"-469"16,0 0-35-16,0 0 15 0,0 79 96 15,-9-34-68-15,-1 5-34 16,-3 0-9-16,-1 1-15 16,-1-1-5-16,-8-1-20 15,-6-3-87-15,-7-8-131 16,-9-7-320-16</inkml:trace>
  <inkml:trace contextRef="#ctx0" brushRef="#br3" timeOffset="-64993.42">25387 9283 721 0,'0'0'199'0,"0"0"-188"15,0 0 35-15,-23 85 71 16,4-31-61-16,2 3-3 16,5 4-40-16,5 0 1 15,7-1-14-15,0-3-9 16,12-5-27-16,18-8-92 15,10-13-166-15</inkml:trace>
  <inkml:trace contextRef="#ctx0" brushRef="#br3" timeOffset="-63561.93">26196 10014 159 0,'0'0'180'16,"0"0"-90"-16,0 0 13 16,0 0 27-16,0 0-28 15,0 0-9-15,-41 5-5 16,41-5 12-16,0 0-10 15,18 0-77-15,13 0 9 0,14 0 4 16,10 0-25-16,2 0-1 16,-4 0 0-16,-5 0-66 15,-5 0-129-15,-10 0-200 16</inkml:trace>
  <inkml:trace contextRef="#ctx0" brushRef="#br3" timeOffset="-63052.4">26384 9855 624 0,'0'0'295'15,"0"0"-286"-15,0 0 15 16,-25 83 127-16,6-40-84 16,5 4-33-16,5-2-34 15,7-2-2-15,2-3-65 16,5-10-175-16,18-10-470 16</inkml:trace>
  <inkml:trace contextRef="#ctx0" brushRef="#br3" timeOffset="-61934.36">27071 9535 210 0,'0'0'359'16,"0"0"-249"-16,0 0-1 15,0 0 20-15,0 0 6 16,0 0-48-16,-44-33-30 0,40 12-31 15,4-3-3-15,0-3-23 16,0-1 5-16,15 4-10 16,-3 4 5-16,3 7 0 15,-5 7-7-15,-2 3 4 16,1 3 0-16,0 4 2 16,1 24 1-16,2 14 0 15,-4 11 17-15,-2 6 1 16,-3 0 21-16,-2-3-29 15,1-6 14-15,-1-8-17 16,1-8 1-16,-1-7-13 16,-1-6 5-16,0-6-48 15,0-5-40-15,0-6-169 16,0-4-205-16</inkml:trace>
  <inkml:trace contextRef="#ctx0" brushRef="#br3" timeOffset="-61732.56">27184 9608 681 0,'0'0'367'0,"0"0"-319"16,0 0 12-16,0 0-10 16,0 0 3-16,-91 76-12 15,60-34-21-15,2 2-4 16,4 0-16-16,4-2-18 0,5-1-52 15,3-4-134 1,4-10-170-16</inkml:trace>
  <inkml:trace contextRef="#ctx0" brushRef="#br3" timeOffset="-61468.55">26805 10040 764 0,'0'0'257'0,"0"0"-228"0,106-4 20 15,-36-1 2-15,12 0-34 16,1 0-17-16,0 1-9 15,-9 3-7-15,-12 1-54 16,-19 0-143-16,-18 0-232 16</inkml:trace>
  <inkml:trace contextRef="#ctx0" brushRef="#br3" timeOffset="-60358.79">26956 10198 42 0,'0'0'726'16,"0"0"-692"-16,0 0 1 16,0 0-1-16,0 0 11 15,0 0-24-15,34 10 47 0,-32 21 10 16,-2 5-25 0,0 7-6-16,-3-1 8 0,-3-2-25 15,-3-4 16-15,-3-6-9 16,2-4-23-16,-1-8-6 15,5-7-5-15,0-7-3 16,5-4 0-16,-1 0 8 16,2 0-5-16,0-10-3 15,0-12-19-15,0-5-3 16,2-4-10-16,12-6 14 16,5 2 13-16,4-2-7 15,0 7 7-15,2 2-3 16,-4 9 8-16,0 5-7 15,-6 4 7-15,-3 8 0 0,-5 2-4 16,1 3 8-16,-1 17-4 16,-3 4 13-16,-2 6 5 15,-2 0 17-15,0 0-17 16,0-3 4-16,-5-7-18 16,1-9 4-16,2-6-8 15,0-5 0-15,2 0 0 16,0 0-4-16,0-15 4 15,15-12-15-15,10-8-17 16,8-3-11-16,4 4 10 16,-1 10-27-16,-8 9 38 15,-7 11 19-15,-9 4 6 16,-4 0 12-16,-3 12 1 0,-3 7 5 16,-2 9 32-1,0 1-16-15,-7 3-26 0,-5 1-11 16,2-6-1-16,4-3-51 15,6-9-84-15,0-10-464 16</inkml:trace>
  <inkml:trace contextRef="#ctx0" brushRef="#br3" timeOffset="-59634.86">27753 9511 505 0,'0'0'305'16,"0"0"-215"-16,0 0 25 15,0 0-59-15,0 0-48 16,0 0 6-16,-52 139 50 15,26-57 1-15,1 9-23 0,4-2-19 16,4 0 19-16,7-8-27 16,9-12-6-16,1-12-8 15,1-10 7-15,17-12-13 16,3-12 5-16,3-10 0 16,6-13 4-16,7-7 1 15,8-27 7-15,5-11-12 16,0-12 1-16,-3-9-7 15,-6-11 6-15,-7-9-7 16,-10-5 4-16,-12 4-9 16,-12 10 12-16,0 13 0 15,-17 16 3-15,-11 18-11 16,-8 15 6-16,-6 13-22 16,-1 2 7-16,1 23-31 0,4 16-19 15,8 8-106 1,12 1-177-16</inkml:trace>
  <inkml:trace contextRef="#ctx0" brushRef="#br3" timeOffset="-59234.32">27632 10071 695 0,'0'0'422'15,"0"0"-378"-15,0 0 29 16,0 0-37-16,0 0-14 15,3-89-3-15,16 64-16 16,2 5 6-16,-1 7-2 16,0 7-2-16,1 6-8 15,-1 0 3-15,4 13 0 16,-2 7 3-16,-2 1-1 16,-3-3 18-16,-3-5 16 0,-1-5-15 15,-4-5 13-15,-1-3-25 16,3 0-9-16,3-7-6 15,-2-13-125-15,-3-5-336 16</inkml:trace>
  <inkml:trace contextRef="#ctx0" brushRef="#br3" timeOffset="-58222.68">28140 10105 80 0,'0'0'96'15,"0"0"-80"-15,0 0 40 16,0 0 22-16,0 0 5 16,0 0 3-16,-1-22 0 15,1 21-24-15,0-2-20 16,0 0 7-16,0 2 5 16,0-1-8-16,0-2 11 15,0 3-5-15,0 0 3 16,0-1 11-16,0 2-30 15,0 0 8-15,0 0-27 0,0 0-15 16,0 6-2-16,0 13 7 16,-2 10 7-16,-8 1 26 15,1 0-22-15,0-1 13 16,1 0-26-16,0-5 13 16,3-5 17-16,2-9-27 15,0-2 19-15,3-8-15 16,0 0-9-16,0 0 0 15,0 0-3-15,0 0-52 16,0-11-63-16,12-5-421 16</inkml:trace>
  <inkml:trace contextRef="#ctx0" brushRef="#br3" timeOffset="-57652.83">28160 10242 847 0,'0'0'238'0,"0"0"-183"15,0 0 47 1,0 0-66-16,0 0-22 0,0 0-14 16,57-61-4-16,-33 56-3 15,-2 5 5-15,-4 0-5 16,0 0 4-16,-6 0-10 16,-2 0 13-16,-4 0 0 15,-5 0 2-15,-1 0-2 16,0 0 0-16,0 0 0 15,0 0-2-15,0 0 0 16,0 0-6-16,-3 0-16 16,-8 0 0-16,-4 6 19 15,-2 2 5-15,1 1 0 16,0 0-4-16,0 4 6 16,0-3-2-16,4 1 0 0,3-2 5 15,2-2-6-15,5 0 3 16,2-2 4-16,0-1 24 15,0 2-28-15,0-1 13 16,8 2 12-16,4 2-8 16,3 1 26-16,7 3-18 15,6 0 6-15,2 1 2 16,3 1-34-16,-3-1-2 16,-5 2-1-16,-11-1-105 15,-14-2-301-15</inkml:trace>
  <inkml:trace contextRef="#ctx0" brushRef="#br3" timeOffset="-54785">32900 17331 466 0,'0'0'198'0,"0"0"-170"16,0 0-4-16,0 0 12 16,0 0 41-16,0 0-25 15,-89-17 17-15,64 18 16 16,-1 9-31-16,-1 5-7 16,-2 3-26-16,0 7-12 0,-1 5 17 15,-2 2 1-15,3 3 1 16,2 4 11-16,5-4-22 15,6 2 10-15,6 2-6 16,4 1-13-16,6 3 16 16,0-3-15-16,6-3-5 15,14-1 10-15,6-3-14 16,6-5 8-16,4 1-8 16,3 0 2-16,5-5 3 15,5-5-4-15,0-3 21 16,7-9 2-16,-1-4-22 15,0-3 15-15,-1 0-6 16,4-9-10-16,-1-11 4 16,-2-7-5-16,-6-5-4 15,-6-6 2-15,-7-1-9 0,-3-9 10 16,-6-3 1 0,-5-1-17-16,-4 1 11 0,-6 3-10 15,-9 7-2-15,-3 2 16 16,-5 3-11-16,-18 4 12 15,-13 6 1-15,-15 4-18 16,-12 6 11-16,-8 9-11 16,-4 7 13-16,4 0-1 15,6 13-7-15,6-3-37 16,5 0-34-16,15 0-86 16,15-3-123-16,20-4-398 15</inkml:trace>
  <inkml:trace contextRef="#ctx0" brushRef="#br3" timeOffset="-54162.67">33032 17338 16 0,'0'0'644'0,"0"0"-587"15,0 0-55-15,0 0 29 0,0 0 45 16,0 0-25-16,-11-10-7 15,11 10-15-15,0 0 11 16,0 0 4-16,0 0-20 16,0 0 6-16,0 0 0 15,0 13-11-15,0 15 31 16,0 9-4-16,0 10-13 16,0 9-2-16,0-1-19 15,3 6 11-15,4 4 36 16,1-5-39-16,-4 1 25 15,2-9-26-15,0-7-12 16,-3-8 5-16,1-10-7 16,-2-9-4-16,-1-8-1 0,-1-6-9 15,0-4-10-15,0 0-33 16,3-19-28-16,3-17-76 16,4-8-248-16</inkml:trace>
  <inkml:trace contextRef="#ctx0" brushRef="#br3" timeOffset="-53388.97">32980 17320 401 0,'0'0'57'16,"0"0"-35"-16,0 0 46 15,0 0 42-15,0 0-20 16,0 0-33-16,-7-5 2 16,-11 17-23-16,-9 9 47 0,-6 4-12 15,-4 2-27 1,-2-2-20-16,2-1-23 0,6-4 3 16,8-7-4-16,5-5-15 15,9-3-31-15,6-5-63 16,3 0 20-16,0-10-2 15,14-9 11-15,13-5 40 16,3-2 40-16,2 0 1 16,1 1 14-16,-4 5 1 15,-7 8 22-15,-10 4 18 16,-9 7-21-16,-3 1 7 16,0 0 8-16,-9 11-6 15,-15 13-1-15,-10 7-10 16,-5 3 6-16,-3 1 5 0,5-4-35 15,6-2 0-15,5-10-9 16,11-9-31-16,9-4-1 16,6-6-38-16,2 0-35 15,23-16-7-15,11-9 28 16,10-2 21-16,6-1 2 16,0 3 43-16,-7 6 18 15,-9 8 25-15,-12 4 9 16,-13 5 21-16,-10 2-5 15,-1 2-5-15,-7 15 57 16,-17 4-21-16,-7 6-13 16,-7 2-14-16,-1 1-8 0,3-6-19 15,10-6-24-15,9-8-6 16,13-7-18-16,4-3-84 16,15 0-82-16,19-10-10 15,12-10 31-15,8-3-146 16</inkml:trace>
  <inkml:trace contextRef="#ctx0" brushRef="#br3" timeOffset="-52706.94">33064 17473 54 0,'0'0'299'0,"0"0"-161"16,0 0 9-16,0 0 29 15,0 0-73-15,-79 76 8 16,34-47-43-16,-6-2-29 0,2-3-12 16,10-6-27-1,11-7 0-15,16-5-8 0,12-6-80 16,5 0-73-16,27-14-29 15,16-6 28-15,8-2 31 16,6 2-28-16,-7 2-4 16,-7 7 163-16,-17 7 97 15,-19 2 72-15,-10 2-24 16,-2 2 15-16,-22 17 5 16,-14 6-58-16,-12 5-20 15,-10 1-3-15,-4 2-44 16,-2-3-9-16,8-2-18 15,8-6-12-15,18-9-2 16,15-9-20-16,15-4-43 16,0-3-69-16,27-18-44 0,16-7 41 15,15 1 37 1,4 0 37-16,-3 4 52 0,-10 10 10 16,-16 5 38-16,-16 8 14 15,-13 0 55-15,-4 0 30 16,-6 14-24-16,-19 9-19 15,-11 6-19-15,-7 1-33 16,-3 0-3-16,2-5-12 16,11-7-26-16,11-8 6 15,12-7-7-15,10-3-37 16,0 0-18-16,22-17-48 16,15-1 30-16,7 1 50 0,-1 3 22 15,-8 8 1 1,-9 6 10-16,-11 0 5 0,-12 3 31 15,-3 14 9-15,0 6 2 16,-5 6 1-16,-12 1-23 16,-3-6 1-16,2-5-21 15,8-6-12-15,4-9 0 16,6-1-3-16,0-3 0 16,0 0-5-16,0 0 10 15,9 0-1-15,4 0-4 16,5 7-15-16,0 2 13 15,-3-2-17-15,-6 0 4 16,-4-3 3-16,-5-1-49 16,0-3-124-16,-19 0-254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5:40:31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24694 5020 97 0,'0'0'57'0,"0"0"-31"15,0 0-5 1,0 0 3-16,0 0-2 0,0 0 4 16,0 0 6-16,0 0-12 15,-1-2-1-15,1 2-1 16,0 0-4-16,0 0 2 15,0 0 6-15,0 0-9 16,0 0 2-16,0 0 4 16,0 0 1-16,0 0 1 15,0 0-4-15,0 0-5 16,0 0 2-16,0 0-1 16,0 0-2-16,0 0-1 15,0 0-7-15,0 0 0 16,0 0 0-16,0 0 3 0,0 0-4 15,0 0 4-15,0 0 1 16,0 0 5-16,0 0 2 16,0 0-3-16,0 0 5 15,0 0-5-15,0 0-7 16,-2 0-4-16,2 0-5 16,0 0 2-16,0 0-2 15,-1 0 5-15,1 0 6 16,-2 7 6-16,2 0 7 15,-1 1-5-15,1 1-6 16,0-3-2-16,0 3 1 16,0-2-5-16,0 0 1 15,0 2 1-15,0-2-3 0,0 1 3 16,0-1 0-16,0 2 2 16,0-1-1-16,0 2 1 15,0 0 3-15,0-2-5 16,0 2 3-16,0-1-4 15,0-2-1-15,0 1 0 16,0-1 2-16,0 1-2 16,0-1-1-16,0 0 0 15,0 0 1-15,0 0 1 16,0-1-3-16,0 4 1 16,0-4 0-16,0 2-1 15,0 1 1-15,0-2-1 0,0 3 2 16,0-1-2-16,1 0 0 15,-1 0 0-15,2 0 0 16,-1-3 1-16,1 1-1 16,-2 0 1-16,1-1-1 15,1-2 0-15,-1 1-1 16,-1-1 1-16,2 0 0 16,-1 0 0-16,1 2 0 15,-1-2 0-15,-1 2 0 16,2-2 0-16,-2 2 0 15,1-2 0-15,-1 1 1 16,0 1-1-16,2 0 0 16,-2 0 3-16,1 0-3 15,-1 0 4-15,2 1-4 16,-2 0 3-16,0-1-3 0,0 0 1 16,0 1-1-16,1-1 0 15,1-1 0-15,-2 1 1 16,0 1-1-16,0 0 1 15,0 1 2-15,2 1 1 16,-2 0 3-16,2 1-1 16,-2-1-3-16,1-1 2 15,-1 1-4-15,0-3 1 16,0 1-1-16,0-2-1 16,0 0 1-16,2 0 0 0,-2 1-1 15,0 1 0 1,1 0 3-16,-1 1-3 0,0 1 3 15,0 1 0-15,0 0 1 16,0-2-1-16,0 2-1 16,0-1 5-16,0-1-5 15,0-1-1-15,0 3 2 16,0-1-1-16,0 0 0 16,0 1 0-16,2-4-1 15,-2 2 5-15,1-1-6 16,-1-1 0-16,2 1 0 15,-2-1 1-15,1-2-1 16,-1 0 0-16,2 0 0 16,0 0 2-16,-1 3-1 15,1-1 1-15,-1-1-1 0,1 0 0 16,-2 1 2 0,1-1-2-16,-1 0 0 0,2 2 3 15,-1-3 0-15,-1 2-3 16,2-1 1-16,0-1 0 15,-2 2-1-15,2-2-1 16,-2 4 1-16,1-3 2 16,1 2 3-16,-1-2-1 15,1 1 0-15,-1-2-4 16,1 2 1-16,-2 0 0 16,1 0-2-16,2 1 2 15,-1-1 2-15,-2 0-2 0,1-1 4 16,1 0-6-1,-1-2 3-15,2 2 3 0,-1 0-3 16,1 2 7-16,0-1-2 16,-2-1 1-16,1 3-4 15,-1-2-4-15,-1 0 3 16,2 0-4-16,-2 1 1 16,0-2 0-16,0 1-1 15,0-2-8-15,0 0-52 16,0-1-60-16,0-3-192 15</inkml:trace>
  <inkml:trace contextRef="#ctx0" brushRef="#br0" timeOffset="2677.34">22480 5042 7 0,'0'0'172'16,"0"0"-139"-16,0 0 9 16,0 0-10-16,0 0 37 15,0 0-27-15,0-7-7 16,0 7-12-16,0 0-3 16,0 0-6-16,0 0-1 15,0 0-2-15,0 0-2 16,0 0 4-16,0 0 3 15,0 0 2-15,0 0 0 16,0 0 2-16,0 0 1 16,0-3-1-16,0 3 4 15,0 0 1-15,0 0-1 0,0 0-8 16,0 0-5-16,0 0-1 16,0 0 3-16,0 0-4 15,0 0 3-15,0 0-3 16,0 0 1-16,0 0 0 15,0 0-3-15,0 0 1 16,0 0-8-16,0 0 2 16,0 8 6-16,0 5 3 15,2 0-8-15,-1 3 7 16,2 4-1-16,-1 0 9 16,1 3 0-16,0-1-4 15,1 2-10-15,-1-1 0 0,-2-2-1 16,-1 0-3-1,2-1 2-15,-2 0-1 0,0-2 1 16,1-1-1-16,-1 1-1 16,2-1 1-16,-1-1 0 15,-1 4-1-15,2-2-1 16,-1 0 1-16,1 2 1 16,-1-2 0-16,1 1 0 15,1-4-1-15,-1 0 2 16,-1 0-2-16,-1-1 0 15,2-3 0-15,-2 1 1 16,0-1-1-16,1 0 1 16,-1 0-2-16,0 2 2 15,2 2-2-15,-2-3 2 16,0 2-1-16,0-1 0 0,0 1 0 16,0 0-1-16,0-2 1 15,0 1 1-15,0-1-1 16,0 0 0-16,2 0 0 15,-2-1 2-15,2-2-1 16,-2 3-1-16,0-2 0 16,1 3 0-16,-1-2 0 15,0 3 1-15,0-3-1 16,2 2 1-16,-2-1-1 16,0 0 1-16,0 1 0 15,0-2-1-15,0-1 0 16,0 1 0-16,0-1 0 0,0-2-1 15,1 2 1-15,-1 0 1 16,0-3 0-16,2 2-1 16,-2-2 0-16,1 1 0 15,-1 2 0-15,0 0 1 16,2 1-1-16,-2-1 5 16,0 0-1-16,1 1 3 15,-1-2-1-15,2 0-2 16,-1-2 1-16,-1-2-3 15,2-1-2-15,-2-1 2 16,0 0-2-16,1 0 0 16,-1-2-25-16,2-1-113 15,-2 0-510-15</inkml:trace>
  <inkml:trace contextRef="#ctx0" brushRef="#br0" timeOffset="7779.81">16715 4771 143 0,'0'0'49'15,"0"0"-2"-15,0 0 27 16,0 0 16-16,0 0-38 16,0 0-13-16,0 0 18 15,0-23-14-15,0 20-20 0,0 2 9 16,0-1-4-16,0 1-15 15,0-1 1-15,-3 1-3 16,2 0 8-16,-2 1 7 16,0-2 15-16,3 2 6 15,-1 0-4-15,1 0-4 16,0-1-10-16,0 1-11 16,0 0-9-16,0 0-4 15,0 0-5-15,0 0-2 16,0 0-2-16,5 0 0 15,13 0 0-15,11 0 4 16,3-2 2-16,4 0-2 16,-1-3-2-16,-4 3 2 15,-4 0 0-15,-5 1-2 16,-4-2-2-16,-9 2-7 0,-3 1-4 16,-5 0 9-16,-1 0 6 15,0 0 3-15,0 0 2 16,0 0 6-16,-3 0-11 15,-4 4 0-15,-6 10 0 16,-4 9 5-16,1 4-1 16,-1 0 3-16,4 5 2 15,1-2 0-15,1-1-3 16,1-1 4-16,0-3-3 16,2-1-4-16,1-8-1 15,4-5 0-15,1-3 0 16,1-2-2-16,-2-1 0 0,1-1-16 15,1-1-29-15,-1 2-62 16,2-3-155-16</inkml:trace>
  <inkml:trace contextRef="#ctx0" brushRef="#br0" timeOffset="8099.14">16715 4898 586 0,'0'0'100'0,"0"0"-76"16,0 0 30-16,0 0 1 15,0 0-4-15,0 0-16 16,27-3-11-16,-7 1 0 16,2 1-13-16,2 1-4 15,-2 0-4-15,4 0-3 16,0 0 0-16,0-1-2 16,2-1-48-16,0-3-77 15,-1-4-163-15</inkml:trace>
  <inkml:trace contextRef="#ctx0" brushRef="#br0" timeOffset="8579.62">17135 4732 422 0,'0'0'56'16,"0"0"-6"-16,0 0 44 0,0 0 13 15,0 0-20-15,0 0-44 16,-91 92-9-16,79-62 5 16,2-2-12-16,6-1-19 15,2-2-7-15,2-2 3 16,0-1-2-16,6-4-2 15,7-6 0-15,1-1-8 16,3-8 3-16,2-3-4 16,2 0 2-16,3-10 5 15,0-10-1-15,0-3 2 16,-5-5 1-16,-2-4 0 16,-7 0 2-16,-5-2-1 0,-5 1 0 15,0 6 3 1,-6 4 6-16,-14 6-6 0,-5 5-4 15,-2 9-7-15,-3 3 3 16,2 0 0-16,1 10 3 16,5 9-23-16,5 1-32 15,9 4-32-15,8-6-114 16,0-7-126-16</inkml:trace>
  <inkml:trace contextRef="#ctx0" brushRef="#br0" timeOffset="9067.44">17548 4682 407 0,'0'0'95'0,"0"0"-30"16,0 0 6-16,0 0-7 15,0 0-27-15,0 0-16 16,-5 28 30-16,-7-3 7 16,0 4 1-16,-2 2-17 15,2 1-2-15,-2-2-12 16,1-1-5-16,1-3 3 15,0-2-15-15,4-3-6 16,2-4-3-16,2-3-2 16,2-7 0-16,2-3-11 0,0-4-73 15,0 0-67 1,0-7-95-16</inkml:trace>
  <inkml:trace contextRef="#ctx0" brushRef="#br0" timeOffset="9479.34">17424 4702 479 0,'0'0'63'0,"0"0"13"15,0 0 10-15,0 0-13 16,0 0-39-16,0 0-29 16,-45 14-4-16,38 5-2 15,2 0 3-15,4-1-2 16,1-3 0-16,0-3 2 16,0-4 3-16,6-4-3 15,1-2-1-15,5-2 10 16,0 0 10-16,0-11 8 15,1-6-20-15,-4 0-1 16,-2-2 7-16,-7 5 21 16,0 3-19-16,0 4-10 15,0 6-7-15,-5 1-8 0,-6 0-14 16,-3 13-11-16,0 5-2 16,2 5-36-16,5 0-120 15,7-3-185-15</inkml:trace>
  <inkml:trace contextRef="#ctx0" brushRef="#br0" timeOffset="9912.98">17566 4932 563 0,'0'0'40'0,"0"0"-37"16,0 0-3-16,0 0 5 15,0 0 0-15,0 0 0 16,-12 61 8-16,12-55-8 15,0-3 1-15,7-3 2 16,3 0 25-16,3 0 22 16,0-13-34-16,2-3 1 15,-5-2-12-15,1 0 8 0,-5 3 8 16,-5 0 17-16,-1 7 5 16,0 1-5-16,0 4-33 15,-10 3-10-15,-5 0-8 16,-6 6-27-16,3 11-3 15,-1 3 10-15,5 0-59 16,6-4-103-16,8-5-261 16</inkml:trace>
  <inkml:trace contextRef="#ctx0" brushRef="#br0" timeOffset="11317.83">23204 4898 532 0,'0'0'112'0,"0"0"-98"16,0 0 51-16,0 0 14 16,0 0-15-16,0 0-61 15,30-27-2-15,-14 13-1 16,-1-2-1-16,0 2 0 16,-5-2-1-16,0 4 2 15,-2-1 0-15,-2 2 2 0,-3 3-1 16,-1-1-1-16,-1 5 2 15,-1-1 5-15,0 4 20 16,0 0-7-16,0 1-3 16,0 0-8-16,0 0-9 15,0 0-6-15,-1 8-20 16,-8 14 22-16,-5 7 4 16,2 5 7-16,0 1 11 15,-1 2-1-15,1 0 4 16,0-2-5-16,3-5 4 15,2-1-9-15,1-5-1 16,3-6-6-16,-3-4-2 16,4-4-2-16,1-3-15 15,1-2-59-15,0-5-100 0,9 0-161 16</inkml:trace>
  <inkml:trace contextRef="#ctx0" brushRef="#br0" timeOffset="11896.08">23459 4761 176 0,'0'0'636'0,"0"0"-606"16,0 0-17-16,0 0 39 16,0 0 1-16,0 0-34 15,0 13-17-15,0 6 30 16,-2 1 10-16,-5 1-7 15,0-1-22-15,-1-3 4 16,2-3-7-16,1-4-6 16,1-5-1-16,4-2-3 15,0-1-3-15,0-1-34 0,0-1-31 16,6 0 3-16,9 0 27 16,1 0 20-16,1 0-37 15,-4 0-10-15,-4 0 35 16,-3 0 25-16,0 7 5 15,-3 0 27-15,1 3-2 16,-1-1 24-16,-3 1 7 16,0-2-9-16,0 1-10 15,0-1 0-15,-5 0 0 16,-6 2-14-16,-4 0-11 16,-3 0-10-16,-1-2-2 15,-1-2-14-15,3-2-32 16,5-4-16-16,6 0-28 0,6-17-70 15,0-11-403-15</inkml:trace>
  <inkml:trace contextRef="#ctx0" brushRef="#br0" timeOffset="12119.38">23489 4711 432 0,'0'0'283'16,"0"0"-265"-16,0 0 65 16,0 0 0-16,0 0-42 15,0 0-23-15,0 0-12 16,49-18-1-16,-27 15-2 0,1 2-3 16,-2 1 0-16,4-3-3 15,2-1-73-15,3-5-85 16,0-4-222-16</inkml:trace>
  <inkml:trace contextRef="#ctx0" brushRef="#br0" timeOffset="12547.38">23835 4732 375 0,'0'0'215'0,"0"0"-160"15,0 0 39-15,0 0-19 16,0 0-34-16,0 0-26 0,0-2-15 16,-5 6-6-1,-6 11 6-15,-5 7 14 0,0-1-2 16,1 3-6-16,2-2 10 16,1 3-7-16,4-2-4 15,1-2 5-15,1-2-6 16,3-3-1-16,2-3-3 15,1-1 0-15,0-4-2 16,0-4-48-16,0-2-61 16,0-2-84-16,4-2-103 15</inkml:trace>
  <inkml:trace contextRef="#ctx0" brushRef="#br0" timeOffset="12960.24">23686 4737 74 0,'0'0'487'0,"0"0"-476"16,0 0-6-16,0 0 33 16,0 0 7-16,0 0-28 15,-54 34-15-15,54-19 7 16,0-1 3-16,0-1 0 0,0-3-9 16,6-3-2-16,3-5 0 15,0-2 8-15,4 0 19 16,2-2-2-16,3-11-6 15,-3-2-15-15,-2-2 2 16,-4 2 15-16,-6 2-11 16,-3 4-11-16,0 5-2 15,-3 4-27-15,-14 0-31 16,-3 4-39-16,-1 12 12 16,5 1-103-16</inkml:trace>
  <inkml:trace contextRef="#ctx0" brushRef="#br0" timeOffset="13479.57">23878 4895 522 0,'0'0'0'0,"0"0"-8"16,0 0 8-16,0 0 6 15,0 0-2-15,-21 76 13 16,21-63-11-16,0-5-6 16,5-3 4-16,5-5 10 15,5 0 27-15,2-2-5 0,0-12-12 16,0-4-12-16,-1 1-5 15,-5-2 25-15,-7 2 24 16,-4 2-3-16,0 4-7 16,0 2-24-16,-9 5-22 15,-9 4-12-15,-3 0-5 16,-4 4-12-16,1 12-11 16,6 2-60-16,6-4-108 15</inkml:trace>
  <inkml:trace contextRef="#ctx0" brushRef="#br0" timeOffset="14596.23">25437 4864 256 0,'0'0'279'0,"0"0"-266"0,0 0-13 16,0 0 42-16,0 0-2 15,0 0-8-15,42-69-5 16,-35 58 2-16,-1-2-15 15,0 3-10-15,-1-2-2 16,-2 4-2-16,-2 2 1 16,1 2 4-16,-2 2 24 15,0 2 0-15,0 0 2 16,0 0-24-16,0 0-7 16,0 0-11-16,0 1 1 0,-2 16 9 15,-4 6 1 1,2 4 3-16,-2 1 5 0,-1 2 13 15,1 1-2-15,0-3 5 16,-1 1-12-16,3-4 14 16,-1-2-10-16,1-5-3 15,1-5-10-15,2-3-3 16,-1-3-9-16,2 0-53 16,0-4-58-16,0-3-160 15</inkml:trace>
  <inkml:trace contextRef="#ctx0" brushRef="#br0" timeOffset="15135.22">25660 4853 638 0,'0'0'197'0,"0"0"-173"0,0 0 1 16,0 0 8-16,0 0-33 15,0 0-7-15,43-79-7 16,-27 59-13-16,0 3-2 16,-2 1 9-16,-3 4 5 15,-6 2 13-15,-2 6 2 16,-3 1 11-16,0 1 23 16,0 2 8-16,0 0-20 15,0 0-16-15,0 0-6 16,-4 8-9-16,-6 11 8 15,-4 6 1-15,1 5 14 16,1 1 7-16,1 0-3 16,2-1 7-16,3-2-2 15,2-3-4-15,1-2-14 16,0-3 1-16,1-5-3 0,1-4-3 16,1-2 0-16,0-2 0 15,0-1-14-15,0-2-47 16,0-2-61-16,0-2-103 15,0 0-267-15</inkml:trace>
  <inkml:trace contextRef="#ctx0" brushRef="#br0" timeOffset="15830.22">25673 4961 535 0,'0'0'34'0,"0"0"-33"15,0 0 32-15,0 0-9 16,0 0-20-16,91-44 0 16,-70 40 4-16,-3 3 6 15,-3 1 3-15,-2 0-7 0,-2 0 16 16,-2 8 10-16,-1 6 4 15,0 4-20-15,-4 1-1 16,-2 1-5-16,-2-1 2 16,0 0 1-16,0-2-3 15,0-2 1-15,-6-1 8 16,-3 0 3-16,0-1 5 16,0-4-4-16,-2 0-10 15,1-3-10-15,0 0 2 16,-5-3-2-16,-5-2 10 15,-2-1-11-15,-2 0-1 16,2 0 1-16,1-5-6 16,3-1-2-16,8 1-16 0,3-1-13 15,7 0-44 1,0-5-59-16,8-5-341 0</inkml:trace>
  <inkml:trace contextRef="#ctx0" brushRef="#br0" timeOffset="16289.64">25716 4734 317 0,'0'0'80'0,"0"0"-14"0,0 0 43 16,0 0-31-16,0 0-44 16,0 0 31-16,88-3-2 15,-61 1-39-15,0-2 5 16,-6 3-13-16,-2 0-8 15,-5 1-8-15,-3 0 0 16,0 0-16-16,-5 0-117 16,-3 0-460-16</inkml:trace>
  <inkml:trace contextRef="#ctx0" brushRef="#br0" timeOffset="17280.48">26249 4705 385 0,'0'0'103'0,"0"0"-31"16,0 0 7-16,0 0-2 15,0 0-18-15,0 0-29 0,1-9-4 16,-1 9-9-16,0 0-11 15,0 0-6-15,0 4-8 16,-6 14 8-16,-6 9 16 16,-4 7 8-16,-1 1 5 15,0 4 7-15,0-3-14 16,1 2 3-16,1-4-13 16,2-4 2-16,0-5-4 15,2-4-3-15,3-5 2 16,2-5-8-16,5-5-1 15,-1-2-17-15,2-4-84 16,0 0-114-16,0-13-214 16</inkml:trace>
  <inkml:trace contextRef="#ctx0" brushRef="#br0" timeOffset="17819.84">26073 4771 72 0,'0'0'338'15,"0"0"-305"-15,0 0-2 16,0 0 11-16,0 0 12 15,0 0-18-15,-51 29-21 16,45-16 2-16,3-1-14 0,1 0 11 16,2-1-9-1,0-2-5-15,0-3 0 0,9-5 2 16,4-1 7-16,3 0 4 16,0 0-3-16,4-12-4 15,-3-5-4-15,-5 0 3 16,-2 2-3-16,-6-1 5 15,-4 6-2-15,0 1 13 16,-1 5-18-16,-16 4-18 16,-2 0-33-16,-5 0 30 15,4 17 0-15,3 0-67 16,4-2-141-16</inkml:trace>
  <inkml:trace contextRef="#ctx0" brushRef="#br0" timeOffset="18359.58">26274 4940 544 0,'0'0'143'0,"0"0"-143"16,0 0 0-16,0 0 0 16,0 0 15-16,0 0-2 0,-45 55 2 15,45-34 5-15,0-5-8 16,0-2-7-16,0-7 0 15,9-5 12-15,3-2 28 16,5 0 12-16,-1-13-26 16,2-9-15-16,-6 1 2 15,-5 1 10-15,-5 5 12 16,-2 4-27-16,0 5-13 16,0 6-27-16,-15 0-62 15,0 5-138-15,-1 11-185 16</inkml:trace>
  <inkml:trace contextRef="#ctx0" brushRef="#br1" timeOffset="30579.82">22668 5260 142 0,'0'0'306'0,"0"0"-306"16,0 0-1-16,0 0 1 15,0 0 0-15,0 0-5 16,49-24-39-16,-32 15-10 16,-1 0 11-16,-2 1 22 15,-1 0 8-15,-3 0 13 16,0 1 2-16,-3 2 34 15,-3 3-3-15,-2 2 6 16,-2 0-7-16,0 0-5 16,0 0 5-16,0 0-19 15,0 0 13-15,-3 7-13 0,-10 8 57 16,-6 4 4-16,-3 3-24 16,-3 5-2-16,-4-1 11 15,0 1-33-15,0-1-2 16,3-2 2-16,6-2-18 15,2-7-7-15,9-7-2 16,6-2-3-16,3-6-50 16,0 0-79-16,14 0 2 15,14-8 92-15,8-12-110 16,4-4-120-16</inkml:trace>
  <inkml:trace contextRef="#ctx0" brushRef="#br1" timeOffset="30779.72">22878 5242 461 0,'0'0'129'16,"0"0"-95"-16,0 0-31 16,0 0 34-16,0 0 29 15,0 0-3-15,-95 103-6 16,65-70-28-16,5-6 7 16,7-3-36-16,6-6 1 15,7-9-9-15,5-3-6 16,0-4-36-16,5-2-30 15,23-5 48-15,13-16-30 16,9-8-110-16,1-5-118 16</inkml:trace>
  <inkml:trace contextRef="#ctx0" brushRef="#br1" timeOffset="30996.7">23157 5181 288 0,'0'0'67'16,"0"0"21"-16,-80 72-10 15,40-35 18-15,-2 1-27 16,-1 0 3-16,2-2-5 16,8-7-33-16,8-8-9 15,7-7-15-15,12-6-10 16,6-8-2-16,0 0-44 16,24-2-38-16,17-18 56 0,11-8-140 15,6-4-162 1</inkml:trace>
  <inkml:trace contextRef="#ctx0" brushRef="#br1" timeOffset="31196.58">23277 5229 466 0,'0'0'94'0,"-109"73"-5"16,42-32 18-16,1 5-24 15,2-3-34-15,7-1-1 16,12-7-15-16,11-6-20 15,13-10-13-15,10-6-2 16,8-8-10-16,3-3-60 0,10-2-71 16,23-10 79-1,15-17 40-15,13-11-173 0,4-6-142 16</inkml:trace>
  <inkml:trace contextRef="#ctx0" brushRef="#br1" timeOffset="31379.71">23277 5291 443 0,'0'0'101'16,"-103"58"-23"-16,37-18 25 16,-1 2-10-16,1 2-37 15,8-3-11-15,9-3-21 16,9-7 3-16,12-9-22 16,15-8-5-16,9-5-2 15,4-9-62-15,12 0-58 0,25-17 83 16,19-14-43-16,11-10-187 15</inkml:trace>
  <inkml:trace contextRef="#ctx0" brushRef="#br1" timeOffset="31589.54">23420 5280 456 0,'0'0'45'16,"-112"88"64"-16,46-39-23 15,-2 0 23-15,9 0-55 16,7-6-14-16,12-6-22 16,13-9-16-16,13-11 1 0,12-10-3 15,2-7-45-15,27-1-93 16,29-25 131-16,22-16-125 16,15-12-195-16</inkml:trace>
  <inkml:trace contextRef="#ctx0" brushRef="#br1" timeOffset="31798.81">23830 5213 396 0,'0'0'128'0,"-130"83"-39"16,47-31 30-16,-2 3-31 16,6 1-22-16,6-2-24 0,6-2-16 15,9-7-16 1,8-8-6-16,18-11-2 0,18-14-2 15,11-9-12-15,3-3-58 16,25-13-9-16,23-19 62 16,18-14-132-16,13-11-160 15</inkml:trace>
  <inkml:trace contextRef="#ctx0" brushRef="#br1" timeOffset="31995.44">23609 5353 505 0,'0'0'54'16,"-117"91"28"-16,57-40-13 0,5-1 22 16,8-4-38-1,9-10-18-15,14-13-27 0,12-10-6 16,12-10-2-16,0-3-19 16,22-9-36-16,23-21 46 15,19-15-77-15,17-7-137 16,1-4-117-16</inkml:trace>
  <inkml:trace contextRef="#ctx0" brushRef="#br1" timeOffset="32196.66">23878 5243 419 0,'0'0'171'0,"-98"77"-113"16,34-25 4-16,-5 3 23 15,0 2-20-15,4-3-23 0,11-3-20 16,8-6-10-16,11-9-12 15,13-13 1-15,13-10-3 16,9-10-23-16,3-3-88 16,30-14 35-16,22-18 60 15,17-15-161-15,8-8-208 16</inkml:trace>
  <inkml:trace contextRef="#ctx0" brushRef="#br1" timeOffset="32379.68">23930 5314 228 0,'0'0'239'16,"-100"82"-157"-16,35-26-2 16,-4 5 6-16,4 3-1 0,3-3-39 15,10-7-24 1,10-10-18-16,14-13 7 0,14-13-5 16,11-11-6-16,3-7-27 15,19-3-73-15,25-25 92 16,20-16-81-16,11-9-201 15</inkml:trace>
  <inkml:trace contextRef="#ctx0" brushRef="#br1" timeOffset="32579.66">24015 5382 360 0,'0'0'149'0,"0"0"-63"16,-92 82 4-16,34-35-15 0,-7 6 1 15,3 0-26-15,2-2-17 16,8-3-2-16,9-10-29 15,14-10 0-15,15-12-2 16,12-10-17-16,2-6-54 16,31-13-7-16,20-17 73 15,16-14-115-15,9-7-95 16,0-6 37-16,-2-2-49 16</inkml:trace>
  <inkml:trace contextRef="#ctx0" brushRef="#br1" timeOffset="32763.36">24150 5379 143 0,'20'-11'106'0,"-18"11"26"15,-2 10-70-15,-31 22 22 16,-17 13 40-16,-12 7-87 16,-4 2 15-16,3-4-15 15,3-2 7-15,11-8-9 0,15-9-32 16,12-12-3-16,13-13-2 16,7-6-24-16,15 0-24 15,28-25 18-15,17-12-69 16,13-10-126-16,4-7-22 15</inkml:trace>
  <inkml:trace contextRef="#ctx0" brushRef="#br1" timeOffset="32925.84">24305 5424 289 0,'0'0'189'0,"-96"72"-87"16,35-28-50-16,-1 4 18 15,3-5-14-15,14-6-23 0,13-10-24 16,12-9-4-16,14-9-5 15,6-9-29-15,6 0-61 16,27-9 25-16,16-16 10 16,11-9-166-16,6-4-44 15</inkml:trace>
  <inkml:trace contextRef="#ctx0" brushRef="#br1" timeOffset="33088.78">24402 5485 371 0,'0'0'97'0,"0"0"-66"16,0 0 115-16,-96 86-80 15,40-44-22-15,0 0-19 16,4 0 21-16,10-7-17 16,12-8-28-16,14-9-2 0,13-10-28 15,3-8-25-15,22 0-28 16,20-17 79-16,13-12-121 16,8-7-170-16</inkml:trace>
  <inkml:trace contextRef="#ctx0" brushRef="#br1" timeOffset="33255.42">24508 5572 262 0,'0'0'166'16,"-87"57"-83"-16,35-23-43 15,6-2-2-15,4-2-17 16,11-6 6-16,10-6-22 16,9-7-5-16,10-5-15 0,2-6-50 15,20 0 10-15,14-13 44 16,9-8-140-16,7-2-80 15</inkml:trace>
  <inkml:trace contextRef="#ctx0" brushRef="#br1" timeOffset="33413.43">24479 5684 131 0,'0'0'116'0,"0"0"2"15,0 0-56-15,0 0-3 16,0 0 17-16,-85 43-43 16,53-23-13-16,3 0 2 15,8-2-22-15,11-3 0 16,8-4-2-16,2-6-1 15,11-5-30-15,19 0 23 16,16-14-47-16,7-6-115 0,7-1-163 16</inkml:trace>
  <inkml:trace contextRef="#ctx0" brushRef="#br1" timeOffset="33555.65">24634 5725 70 0,'0'0'125'0,"0"0"-6"15,0 0-4-15,-98 70-36 16,74-54 2-16,12-4-53 15,8-3-25-15,4-6 5 16,0-2-2-16,6-1 19 16,6 0-25-16,1 0-14 15,2-4-184-15</inkml:trace>
  <inkml:trace contextRef="#ctx0" brushRef="#br2" timeOffset="45480.24">25106 5294 164 0,'0'0'48'0,"0"0"19"16,0 0-15-16,0 0 4 15,0 0-4-15,0 0 2 16,-67 53-9-16,58-50-8 16,-1 0-6-16,2 2-12 15,4-4-17-15,0 0-2 0,3 1-10 16,1-2-25-16,0 0-65 16,6 0-30-16,12-13 29 15,3-4-106-15</inkml:trace>
  <inkml:trace contextRef="#ctx0" brushRef="#br2" timeOffset="45746.65">25106 5294 218 0,'51'-35'75'16,"-51"35"-54"-16,0 0 2 16,0 0 10-16,-6 0 17 15,-8 4 8-15,-2 9-7 0,-7 4 6 16,-2 3-19-1,-2-1 9-15,1-1-6 0,0 2-3 16,2-4 10-16,5-3-30 16,4-3-3-16,5-4-10 15,7-4-5-15,3-2-3 16,0 0-57-16,3 0-67 16,16-1 22-16,8-12 103 15,4-5-100-15,5-4-53 16,-2-2-4-16</inkml:trace>
  <inkml:trace contextRef="#ctx0" brushRef="#br2" timeOffset="45781.57">25106 5294 145 0</inkml:trace>
  <inkml:trace contextRef="#ctx0" brushRef="#br2" timeOffset="45947.33">25106 5294 145 0,'99'-42'86'0,"-99"42"-31"0,0 0 22 0,0 0-8 16,0 4-43-16,-16 16 10 16,-6 4 73-16,-3 5-64 15,-5 1-8-15,0 0-1 16,0-2-3-16,3-3 1 15,3-3-10-15,7-8-6 16,8-4-12-16,7-7-6 16,2-3-34-16,3 0-99 15,21-3 4-15,10-14 91 16,8-9-197-16</inkml:trace>
  <inkml:trace contextRef="#ctx0" brushRef="#br2" timeOffset="46155.67">25337 5277 324 0,'0'0'137'16,"0"0"-119"-16,0 0 42 15,-103 65 21-15,69-39-8 16,1-1-11-16,2 0-17 16,4-2-17-16,7-5-22 15,6-5-6-15,9-6 0 16,5-2-25-16,0-4-80 15,6-1-17-15,21 0 59 16,9-17-13-16,10-10-129 0</inkml:trace>
  <inkml:trace contextRef="#ctx0" brushRef="#br2" timeOffset="46379.96">25476 5250 266 0,'0'0'199'16,"0"0"-196"-16,0 0 61 15,0 0 7-15,-102 95-2 16,56-58-20-16,0 2 22 16,-2-1-29-16,5-2-15 15,7-8 2-15,9-7-17 16,10-8-9-16,12-8-3 16,5-5-8-16,5 0-67 15,24-5-21-15,19-17 87 0,13-9-112 16,6-5-120-16,-1-1-114 15</inkml:trace>
  <inkml:trace contextRef="#ctx0" brushRef="#br2" timeOffset="46596.65">25619 5305 239 0,'0'0'219'0,"0"0"-172"16,-88 47 21-16,43-14 3 15,-4 2 33-15,0 0-30 16,6 1-16-16,2-6-18 15,10-4-28-15,9-6-8 16,11-9-4-16,8-5-5 16,3-4-61-16,6-2-58 0,18 0 61 15,15-14 20-15,9-13-29 16,5-7-69-16,2-1-24 16,-7 1-8-16</inkml:trace>
  <inkml:trace contextRef="#ctx0" brushRef="#br2" timeOffset="46780.62">25619 5305 12 0,'22'57'114'0,"-14"-61"26"15,-8 2 0-15,0 2-4 16,-6 2-68-16,-16 15-40 16,-10 11 63-16,-7 4-31 15,-4 5-13-15,1 0-2 16,4-1-28-16,5-4-12 16,7-6 2-16,9-9-6 0,9-10-1 15,8-4-2 1,0-3-61-16,15 0-34 0,24-17 70 15,15-15-18-15,17-11-116 16,10-9-105-16</inkml:trace>
  <inkml:trace contextRef="#ctx0" brushRef="#br2" timeOffset="46979.98">25903 5294 443 0,'0'0'99'0,"-82"62"-34"16,26-18 21-16,-5 3 27 15,0-1-27-15,7-1-30 16,12-8-17-16,11-6-19 0,12-10-18 16,10-8-2-1,9-7 0-15,0-6-26 0,12 0-79 16,30-12 69-16,20-19-65 16,16-11-99-16,1-6-142 15</inkml:trace>
  <inkml:trace contextRef="#ctx0" brushRef="#br2" timeOffset="47180.1">26022 5335 486 0,'0'0'108'15,"-89"69"-43"-15,32-24 39 16,-1 2 6-16,4-3-50 16,5-6-22-16,11-7-22 15,15-10-12-15,10-10-4 0,12-5-2 16,1-6-44-16,20 0-60 15,24-17 74-15,13-15-15 16,16-11-142-16,2-3-53 16,-2 1-85-16</inkml:trace>
  <inkml:trace contextRef="#ctx0" brushRef="#br2" timeOffset="47347">26180 5342 170 0,'0'0'201'0,"0"0"-118"15,0 0 37-15,0 0 6 16,-121 87-31-16,72-46-16 15,0-2-16-15,7-1-23 16,9-3-21-16,9-8-17 16,11-10-2-16,12-9-4 0,1-6-54 15,19-2-49 1,21-9 49-16,20-18-13 0,9-8-149 16,3-3-71-16</inkml:trace>
  <inkml:trace contextRef="#ctx0" brushRef="#br2" timeOffset="47518.41">26368 5380 419 0,'0'0'134'16,"0"0"-27"-16,-107 86-15 15,58-49-31-15,2 1-6 16,4-4-14-16,9-3-29 16,8-8-8-16,14-8-4 0,12-9-3 15,0-6-47 1,27 0-55-16,20-14 61 0,15-19-69 15,10-5-146-15,-2-3-92 16</inkml:trace>
  <inkml:trace contextRef="#ctx0" brushRef="#br2" timeOffset="48197.88">26528 5421 168 0,'0'0'282'0,"0"0"-234"16,0 0 65-16,-79 61 5 15,34-28-41-15,0 2-26 16,3-3-7-16,7-3-21 15,7-2-11-15,12-10-10 16,10-5-2-16,6-6-20 16,2-6-53-16,26 0-15 15,13-6 40-15,11-17-72 0,3-4-46 16,-1-1-32-16,-5 3 46 16,-10 2 129-16,-8 9 23 15,-15 5 88-15,-10 7 0 16,-6 2 25-16,-3 0-19 15,-19 19 14-15,-9 8 28 16,-5 4-55-16,-6 5-13 16,2-4-29-16,4-1-26 15,12-6-9-15,11-7-4 16,11-8-7-16,2-6-41 16,18-4-33-16,19 0 38 15,13-20-31-15,9-6-107 0,0 0-39 16,-6-1 65-16,-11 6 155 15,-12 7 24-15,-11 3 71 16,-11 7-24-16,-8 4 31 16,0 0 5-16,-12 6-37 15,-12 14 32-15,-9 4-19 16,-3 3-21-16,2-4-31 16,10-3-12-16,11-8-16 15,10-2-3-15,3-6-18 16,0-3-27-16,20-1 23 15,7 0 12-15,9-9-36 16,0-7-28-16,-2 0 8 16,-1 1 49-16,-6 5 17 0,-6 4 2 15,-11 4-1 1,-7 2-1-16,-3 0-9 0,0 9 9 16,-9 8 44-16,-11 4-5 15,-2-2 12-15,2 2-4 16,3-4-12-16,8-3 4 15,6-3-32-15,3-2-7 16,0-4-6-16,11 0 6 16,10-4 3-16,7-1-3 15,6 0-53-15,1-4-54 16,-2-6-49-16</inkml:trace>
  <inkml:trace contextRef="#ctx0" brushRef="#br0" timeOffset="54715.42">28438 5109 242 0,'0'0'73'15,"0"0"-28"-15,0 0 37 16,0 0 22-16,0 0-41 15,0 0-13-15,0 0-5 16,0-17-2-16,0 16 4 16,0 1-11-16,0 0-2 15,0 0-8-15,0 0 0 16,0 0-11-16,0 0-15 0,-2 13-13 16,-4 17 4-1,-1 14 9-15,-3 14 27 0,-3 6 5 16,1 1 9-16,-1-1-9 15,4-4-13-15,0-4 1 16,0-6-14-16,5-6-1 16,1-8-2-16,1-8-1 15,1-6-2-15,1-8-9 16,0-7-68-16,0-7-94 16,0-3-242-16</inkml:trace>
  <inkml:trace contextRef="#ctx0" brushRef="#br0" timeOffset="55215.82">28397 5091 241 0,'0'0'496'0,"0"0"-470"0,0 0-17 15,0 0 15 1,0 0 15-16,0 0-9 0,11-18-30 15,11 12-9-15,3 3 8 16,4 3-1-16,-1 0 1 16,-1 7-4-16,1 17 2 15,-4 10 3-15,2 10 16 16,-6 7-2-16,-9 5 0 16,-5 3-2-16,-6 1 5 15,0-5-14-15,-9-5 3 16,-6-4-1-16,-4-8 4 15,-2-6 2-15,-3-3 10 16,0-8 4-16,-1-5 3 16,2-3-8-16,0-6-5 15,1-3-9-15,-1-4-6 0,-4 0-6 16,3-1-74-16,4-10-94 16,9-2-144-16</inkml:trace>
  <inkml:trace contextRef="#ctx0" brushRef="#br0" timeOffset="55980.14">28907 5387 243 0,'0'0'244'0,"0"0"-232"16,0 0-5-16,0 0 23 0,0 0 31 15,0 0-7-15,0 0-13 16,0 0 12-16,0 0-6 16,2 0-11-16,-2 0-4 15,0-5-20-15,0-1-6 16,0-2-4-16,0 0-2 15,0 0 1-15,-5 1-1 16,-5 1 3-16,-4 1-3 16,-2 2 0-16,-2 1-6 15,-4 2 3-15,-2 0 3 16,0 2 2-16,3 12 5 16,-3 6 1-16,4 2-7 0,3 4 4 15,5 0 7-15,6 1-1 16,6-1 8-16,0-3-9 15,0-7-8-15,11-2 0 16,5-4-2-16,3-7-1 16,2-3-3-16,8 0-2 15,2-11-4-15,0-9-30 16,-1-4-10-16,-4 0-2 16,-6-1-1-16,-6 3 26 15,-5 5 22-15,-5 5 5 16,-4 5 56-16,0 6 33 15,0 1-14-15,0 0-66 16,0 9-9-16,-4 14 0 0,-2 8 12 16,1 0 15-1,2 0-12-15,2-3-12 0,1-5-3 16,0-6-6-16,0-6-30 16,4-8-39-16,10-3-99 15,-1-13-465-15</inkml:trace>
  <inkml:trace contextRef="#ctx0" brushRef="#br0" timeOffset="56355.45">29200 4985 320 0,'0'0'333'16,"0"0"-304"-16,0 0-24 15,0 0 24-15,-8 88 66 16,-5-35-31-16,1 5-4 15,0 1-12-15,-1 1-19 16,2-4-1-16,1-4-17 16,1-5-2-16,3-6 1 0,1-6-7 15,1-7-2 1,-1-6-1-16,2-8-5 0,3-8-52 16,0-4-66-16,0-2-43 15,0-3-114-15</inkml:trace>
  <inkml:trace contextRef="#ctx0" brushRef="#br0" timeOffset="56586.8">28981 5416 710 0,'0'0'182'0,"0"0"-149"0,0 0 14 15,0 0-5-15,0 0-22 16,0 0-14-16,80-19-2 16,-49 18 0-16,1-2-4 15,-3 3-1-15,0 0-4 16,-5 0-44-16,1 0-92 16,-4-1-150-16</inkml:trace>
  <inkml:trace contextRef="#ctx0" brushRef="#br0" timeOffset="57114.54">29394 5375 429 0,'0'0'110'15,"0"0"-93"-15,0 0 17 16,0 0 3-16,0 0-8 16,0 0-20-16,51-26 6 15,-47 16-10-15,-1 2-3 16,-3 1 3-16,0 0 17 16,0 1 0-16,-3 2 6 15,-7 1-24-15,-7 2 4 0,1 1-4 16,-4 0-4-16,1 0 0 15,-4 14 0-15,0 7 3 16,-1 4 8-16,3 4 23 16,3-1-12-16,7-3-13 15,4 0-3-15,7-7-6 16,0-6 8-16,0-3-7 16,10-7 0-16,7-2 2 15,7 0 1-15,3-12-4 16,-1-6-11-16,1-1-8 15,-4 4 0-15,-4 0 12 16,-8 8 7-16,-6 3 9 16,-5 4 22-16,0 0 8 0,0 0-18 15,0 15-16 1,0 7 5-16,-8 4 0 0,0 1-2 16,5 0-8-16,3-1 0 15,0-8-79-15,14-11-218 16</inkml:trace>
  <inkml:trace contextRef="#ctx0" brushRef="#br0" timeOffset="57863.12">30199 5142 314 0,'0'0'56'16,"0"0"-49"-16,0 0 8 16,0 0 26-16,0 0-1 15,0 0 22-15,11 21 17 16,-7-21-7-16,-1-4-18 15,2-6-13-15,-5-3-1 16,0 2 28-16,0-2-14 16,0 3-15-16,-11 0-9 15,-8 3-30-15,-5 3-2 16,-7 4 1-16,-5 0 1 0,2 0 3 16,1 14-3-1,3 2-9-15,6 2 9 0,6 2-12 16,8 1-4-16,4 2-20 15,6 1-3-15,0 1 8 16,18 3 8-16,7-1-7 16,2 1-13-16,1 0-22 15,-4 4 24-15,-3-1 16 16,-5 1 10-16,-5-1 11 16,-5-1 2-16,-3-7 2 15,-3 0 4-15,0-7 21 16,0-3 17-16,-8-5 8 15,-4-2 27-15,-2-4-19 16,-3-2 5-16,-4 0 2 16,-3 0-14-16,1-5-16 0,1-6-13 15,2-3-13-15,5-1-6 16,4 4-3-16,5 2-25 16,6 4-45-16,0 0-85 15,9 1-145-15</inkml:trace>
  <inkml:trace contextRef="#ctx0" brushRef="#br0" timeOffset="58396.77">30329 5415 48 0,'0'0'737'16,"0"0"-737"-16,0 0-36 16,0 0 36-16,0 0 12 15,0 0-5-15,80-13-4 16,-54 6-2-16,0-3-1 15,-6 0 0-15,-5 0 0 16,-1-2 3-16,-7 1 0 0,-4-3 5 16,-3 0-7-1,0 0 3-15,-6 1-2 0,-8 2 1 16,-2 5-2-16,-3 1 14 16,1 3-9-16,-1 2-5 15,-2 0 9-15,1 8-4 16,-2 8 7-16,3 6-10 15,4 1 2-15,0 1 4 16,4 2 7-16,4 1 5 16,2-2 1-16,4 0-16 15,1-3 6-15,0-5-7 16,3-4 10-16,9-1 1 16,4-4-2-16,2-4 2 15,0-1-8-15,0-1-8 0,0-2 0 16,1 0-7-16,1 0-25 15,4 0-68-15,1-10-153 16</inkml:trace>
  <inkml:trace contextRef="#ctx0" brushRef="#br0" timeOffset="58867.47">30835 4952 519 0,'0'0'78'0,"0"0"-65"15,0 0-1-15,-21 88 61 16,11-44 3-16,-4 6-14 15,1-2-23-15,-1 5 0 16,-2-4-5-16,3-1-4 16,0-4-12-16,2-5-5 15,0-6-5-15,5-3-7 16,-2-5 1-16,1-4-1 16,3-4-1-16,2-8-20 15,1-1-59-15,1-8-95 16,0 0-206-16</inkml:trace>
  <inkml:trace contextRef="#ctx0" brushRef="#br0" timeOffset="59115.78">30575 5325 860 0,'0'0'38'16,"0"0"-29"-16,0 0-9 15,0 0 38-15,105-4 19 16,-53 3-40-16,2-1-15 16,-8 0-1-16,-5 0-1 15,-6-1-55-15,-9 1-93 0,-7-4-293 16</inkml:trace>
  <inkml:trace contextRef="#ctx0" brushRef="#br0" timeOffset="67266.75">15840 6050 210 0,'0'0'67'15,"0"0"-44"1,0 0-14-16,0 0 5 0,0 0 14 15,0 0-10-15,0 0 2 16,0-5 19-16,0 5 8 16,0 0 9-16,0 0-6 15,0-2 3-15,0 2 2 16,0 0-4-16,0 0-6 16,0 0-17-16,0 0-8 15,0 0-2-15,0 0 0 16,0 0-14-16,0 7-3 15,0 10-1-15,-3 8 39 16,-2 4-9-16,-1 3-5 0,0 6 3 16,-3 2-7-1,0 2 5-15,0 0-3 0,2-3-11 16,-2-4-9-16,3-6-2 16,1-7 0-16,2-6-1 15,2-6 0-15,1-6-7 16,0-3-38-16,0-1-55 15,0 0-53-15,1-12-106 16</inkml:trace>
  <inkml:trace contextRef="#ctx0" brushRef="#br0" timeOffset="67847.06">15671 6049 35 0,'0'0'190'0,"0"0"-165"16,0 0 39-16,0 0-13 15,0 0 3-15,0 0-8 16,-25 0 16-16,25 0-6 16,0 0-2-16,0 0 8 0,0 0-16 15,0 0-20 1,1 0-13-16,14 0-6 0,7 0 23 15,10 0 24-15,8 0-28 16,5 0-19-16,2 0-5 16,1 0-2-16,3-2 0 15,-3-4 0-15,-2-4-9 16,-6 0-30-16,-8 2-26 16,-9 2-91-16,-12 2-159 15</inkml:trace>
  <inkml:trace contextRef="#ctx0" brushRef="#br0" timeOffset="68722.17">16072 6191 123 0,'0'0'264'15,"0"0"-203"-15,0 0 37 16,0 0-13-16,0 0 8 16,0 0-36-16,3-16-36 15,-3 20-19-15,0 12 2 16,-7 5 25-16,1 5 9 15,-3 3 7-15,3 0 6 16,0 2 3-16,1-1-22 16,-2-3-13-16,4-8-12 15,2-4-4-15,-1-7-1 16,2-5 0-16,0-2-1 16,0-1 1-16,0 0 5 0,0 0 8 15,0-7 13 1,0-13-28-16,0-8-18 0,9-3-26 15,0-1 2-15,-2 2-7 16,-1 2 22-16,3 4-3 16,-4 3 23-16,1 4-2 15,-2 3 7-15,-1 4 2 16,2 4 0-16,-4 3 1 16,1 2-1-16,2 1-1 15,0 0-11-15,4 0 1 16,4 6 11-16,3 5 0 15,-2-2 0-15,4-4 1 16,-5-2 4-16,-1-2 0 16,0-1 16-16,-3 0 21 15,-1 0 8-15,0-5-18 0,-1-1-24 16,-1 2-8-16,-2 1-36 16,-2 0-96-16,2 0-495 15</inkml:trace>
  <inkml:trace contextRef="#ctx0" brushRef="#br0" timeOffset="69480.3">16447 6257 433 0,'0'0'92'16,"0"0"-83"-16,0 0 54 15,0 0 15-15,0 0-9 16,0 0-28-16,7 2-5 16,-4-2-7-16,0 0-1 0,1 0-7 15,-2 0 2-15,-2 0 6 16,0 0 4-16,0-7-15 16,0-1-18-16,0-1-4 15,0 2 0-15,-7 1 0 16,-2 4-4-16,-3 0-5 15,-5 2 13-15,-1 0-2 16,1 0 4-16,-4 3 0 16,1 9 4-16,-1 5-3 15,-1 1-2-15,2 5-1 16,1 1 8-16,6-1-1 16,2-4-2-16,5-1-1 0,5-4-4 15,1-3 0-15,0-4 0 16,3-2 0-16,10-5-9 15,5 0 6-15,6 0-5 16,1-10-13-16,1-6-14 16,-5 1 0-16,-2-2 7 15,-4 1 12-15,-3-1 13 16,-3 3 3-16,-6 2 3 16,-3 5 16-16,0 1 24 15,0 6 5-15,0 0-2 16,0 0-26-16,0 0-20 15,0 0-5-15,0 15 5 16,0 6 1-16,0 2 21 16,-2 0-5-16,2-2-6 15,0-2-5-15,0-3-5 0,0-4 0 16,0-4-1-16,2-4-37 16,6-4-68-16,5 0-85 15,0-12-295-15</inkml:trace>
  <inkml:trace contextRef="#ctx0" brushRef="#br0" timeOffset="69825.2">16633 6221 414 0,'0'0'84'0,"0"0"-29"16,0 0 10-16,0 0 56 15,0 0-38-15,-24 76-19 16,15-50 2-16,2-2-29 15,1-3-14-15,2-4-5 16,1-3-8-16,3-3-8 16,0-5-2-16,0-2-7 0,0-4-50 15,0 0-74-15,0 0-105 16,5-11-158-16</inkml:trace>
  <inkml:trace contextRef="#ctx0" brushRef="#br0" timeOffset="70064.59">16590 6079 707 0,'0'0'114'15,"0"0"-35"-15,0 0-42 16,0 0-37-16,0 0-20 16,0 0-64-16,-2 0-110 15,5 6 24-15</inkml:trace>
  <inkml:trace contextRef="#ctx0" brushRef="#br0" timeOffset="70875.16">16796 6173 212 0,'0'0'131'0,"0"0"7"16,0 0 2-16,0 0-37 16,0 0-51-16,0 0-41 0,0 6-10 15,0 19 13-15,-6 9 41 16,-3 5-9-16,1 0 13 16,-2-5 8-16,3 2-29 15,1-9-19-15,1-6 6 16,2-5-11-16,0-7-2 15,3-5-4-15,0-4-4 16,0 0 3-16,0 0 4 16,0-4 6-16,0-16-17 15,7-7-38-15,7-6-20 16,2 1-1-16,-1 3-12 16,3 4 13-16,-4 7 27 0,-1 4 8 15,-1 5 16-15,-3 4 7 16,-2 3 0-16,-1 2 0 15,-1 0 6-15,-1 5 18 16,-2 12 19-16,-1 4-6 16,-1 1 1-16,0 1 7 15,0-2-6-15,0-2-21 16,0-3 2-16,-1-2-8 16,-2-4-7-16,1-3-4 15,1-4-1-15,1-2-45 16,0-1-107-16,0 0-231 15</inkml:trace>
  <inkml:trace contextRef="#ctx0" brushRef="#br0" timeOffset="71286.98">17048 6199 512 0,'0'0'71'0,"0"0"-15"16,0 0 42-16,-36 73-2 16,29-43-26-16,-1-4-5 15,4 2-13-15,-1-5-27 16,1-3-17-16,3-4-7 15,1-5-1-15,0-3-9 16,0-3-65-16,0-5-113 16,0 0-272-16</inkml:trace>
  <inkml:trace contextRef="#ctx0" brushRef="#br0" timeOffset="72456.65">17146 6225 51 0,'0'0'72'0,"0"0"-72"15,0 0-25-15,0 0 6 16,0 0 19-16,0 0 6 16,3-8 39-16,-3 8 33 15,0 0-17-15,0 0-25 16,0 0 12-16,0 0 36 15,0 5-8-15,0 11 4 16,0 3-15-16,-3 5-7 16,-3 4-22-16,-2 1 13 15,-1-3-4-15,1-2-13 16,2-3-13-16,-1-4-4 16,4-5 10-16,0-6-4 0,0-3-2 15,3-3-11-15,0 0 8 16,0 0 4-16,0 0 5 15,0-11-25-15,0-8-8 16,10-1-23-16,5 0-9 16,2-1-16-16,0 1 8 15,3 2-22-15,-4 4-2 16,0 3 23-16,-2 4 33 16,-2 3-4-16,-2 3 18 15,-4 1-1-15,-1 0 3 16,-4 10 7-16,-1 8 26 15,0 3 34-15,0-1-5 16,-3 1 1-16,-1-3-21 16,2-3-12-16,-1-2-15 15,3-3-11-15,-1-4-4 0,1-1-3 16,0-5-60-16,0 0-154 16</inkml:trace>
  <inkml:trace contextRef="#ctx0" brushRef="#br0" timeOffset="73236.75">17491 6261 238 0,'0'0'17'16,"0"0"21"-16,0 0 25 0,0 0 24 15,0 0 8-15,0 0-22 16,-9-30-13-16,0 27 0 16,-1 2-7-16,-4 1-10 15,-4 0-15-15,-1 8-9 16,-1 9 6-16,1 4 2 15,4 1-8-15,2-1-7 16,5-1 4-16,4-3-15 16,4-3 2-16,0-4-3 15,0-4-5-15,10-6-10 16,10 0 0-16,1 0 6 16,4-16-8-16,-1-1-27 0,-3-2 20 15,-5-1 12-15,-1 2 12 16,-4 2 1-16,-5 4 0 15,-5 5 6-15,-1 6 26 16,0 1 10-16,0 0-43 16,0 0-6-16,0 16-20 15,0 8 26-15,-4 9 3 16,-1 1-2-16,4-1 2 16,1 3-3-16,0-5 0 15,0-3 0-15,1-2 1 16,4-6-1-16,-2-5 0 15,-3-7 0-15,0-4 0 16,0-1 5-16,-3-3 15 0,-14 0 16 16,-7 0-11-1,-3 0 10-15,-1 0 3 0,1-3-22 16,1-1-15-16,1 3-1 16,5-2-18-16,3-1-68 15,10-2-57-15,7-5-256 16</inkml:trace>
  <inkml:trace contextRef="#ctx0" brushRef="#br0" timeOffset="73837.39">17066 6099 502 0,'0'0'248'0,"0"0"-159"16,0 0 53-16,0 0-49 16,0 0-64-16,0 0-25 15,-2 0-4-15,5 0-24 16,8 0-68-16,-1 0-124 16,-1 0-433-16</inkml:trace>
  <inkml:trace contextRef="#ctx0" brushRef="#br0" timeOffset="77128.35">22804 6153 229 0,'0'0'104'0,"0"0"-7"16,0 0 1-16,0 0-8 15,0 0-6-15,0 0-34 16,0 0-19-16,0 0-12 15,0 0-5-15,0 0 3 16,0 0-5-16,0 0-4 16,0 0 0-16,0-3 2 15,0 1-7-15,-1-1-2 16,-1 0-1-16,1 2 0 16,1-2 3-16,-2 1 11 0,2 1-4 15,0 0-9 1,0 0 4-16,0 1-3 0,0 0 4 15,0 0-2-15,0 0-4 16,0 0-1-16,0 0-5 16,0 0-6-16,0 1-8 15,0 14 5-15,0 7 15 16,0 3 2-16,0 3-1 16,0 0-1-16,3 1 0 15,4-3-1-15,-1 1 1 16,2-4 0-16,-2-2 1 15,0-3 0-15,0-2-1 16,-3-5 0-16,0-1 1 16,0-4-1-16,-2-4 0 15,1-2-2-15,-1 0-7 0,-1 0 9 16,3 0 10-16,2-3 23 16,2-11-25-16,0-3-7 15,2-1 0-15,2-4-1 16,1-4 0-16,0 1-14 15,3-3-8-15,-3 1 0 16,-2 4 11-16,0 0 7 16,-2 4 3-16,-2 2 1 15,-1 3 5-15,-2 2 2 16,1 2 3-16,-3 1-1 16,-1 2 1-16,2 2-7 15,-2 3-3-15,0 0-14 0,1 2-35 16,-1 0-140-16,2 0-155 15</inkml:trace>
  <inkml:trace contextRef="#ctx0" brushRef="#br0" timeOffset="77930.39">23132 6278 197 0,'0'0'97'0,"0"0"-92"16,0 0 32-16,0 0 18 0,0 0-26 15,0 0-26-15,16-5 27 16,-13-1-10-16,0-3 13 15,-3 1 9-15,0 0-2 16,0 1-12-16,0 0-20 16,0 3 9-16,-6 0-17 15,-1 1 0-15,1 2 14 16,-3 1-12-16,2 0 8 16,-4 0-3-16,1 0-4 15,1 0 5-15,-3 8-5 16,0 6 8-16,1 2 4 15,-2 3 8-15,3 4-12 16,2-1 6-16,-1 1-5 0,5 0-3 16,2-4-2-1,2-5 8-15,0-2-7 0,0-5-5 16,3-3-3-16,11-4-1 16,2 0 1-16,3 0-12 15,1-10-19-15,1-5-27 16,-3-3-13-16,-3-5 31 15,-1 0-24-15,-3-1 20 16,-3 5 39-16,-5 3 5 16,-3 8 43-16,0 5 59 15,0 3 21-15,0 0-67 16,0 0-49-16,-3 7-5 16,-5 9 32-16,2 4 15 15,1 2-25-15,0 0 0 0,3-2-7 16,1 0-14-16,1-4-3 15,0 2-6-15,0-4-26 16,0-3-70-16,0-1-110 16,0-10-288-16</inkml:trace>
  <inkml:trace contextRef="#ctx0" brushRef="#br0" timeOffset="78448.12">23250 6361 577 0,'0'0'30'16,"0"0"-29"-16,0 0 5 15,0 0-6-15,64-76-1 16,-46 52 1-16,-3 1-10 16,1 0 2-16,-4-1-5 15,-1-1 13-15,-4 2 1 16,-4 2 4-16,-1 2 6 16,-2 2 3-16,0 4 3 0,0 3 18 15,0 4 7-15,0 4-11 16,-2 0-14-16,-1 2-4 15,-3 0 2-15,-3 0-6 16,-1 3-8-16,-3 13 0 16,-3 2 0-16,2 5 9 15,2 3-3-15,-1 3 7 16,3 3-2-16,1 3 3 16,2 1 4-16,-2-1-5 15,5-3-8-15,1-4-4 16,3-5 6-16,0-5-5 15,0-3 1-15,0-4-1 16,1-4-3-16,8-3-4 16,-3-1-14-16,3-1-12 15,0-2-29-15,4 0-73 0,-1 0-244 16</inkml:trace>
  <inkml:trace contextRef="#ctx0" brushRef="#br0" timeOffset="78704.98">23477 6245 568 0,'0'0'15'0,"0"0"25"16,0 0 93-16,0 0-38 15,-27 83-28-15,18-57-17 16,1-3-8-16,1-3-20 16,1-2-20-16,3-6-2 15,3-1-8-15,0-6-78 16,0-5-142-16,2 0-431 16</inkml:trace>
  <inkml:trace contextRef="#ctx0" brushRef="#br0" timeOffset="79455.14">23733 6070 542 0,'0'0'40'0,"0"0"34"15,0 0 43-15,0 0-56 16,0 0-48-16,0 0-12 16,-16 25-1-16,4 5 46 15,-3 6-8-15,2 2-10 16,-2 1 2-16,3-5-1 15,1-2-9-15,1-3-1 16,2-5-6-16,5-3-8 16,0-7-2-16,3-4-2 0,0-3-1 15,0-6-1-15,0-1-20 16,0 0 2-16,0 0-1 16,10 0 9-16,-1 0-2 15,-1-10-36-15,-3-1 5 16,-5-1 22-16,0-1 4 15,0-3-17-15,-3 1 17 16,-12-1 12-16,1 2 6 16,-2 4 3-16,1 3-3 15,2 6 5-15,-1 1 9 16,2 0-10-16,1 0-3 0,1 6 2 16,3 6 4-16,1 2 6 15,2 2 13-15,2-1 4 16,2 3-3-16,0-5-13 15,0 1-7-15,0-4-3 16,0-1 1-16,0-4-3 16,2 0-2-16,11-4-8 15,4-1-14-15,6 0-25 16,6-7-138-16,0-9-421 16</inkml:trace>
  <inkml:trace contextRef="#ctx0" brushRef="#br0" timeOffset="80024.48">23833 6278 286 0,'0'0'151'0,"0"0"-147"16,0 0 0-16,0 0 20 15,0 0 20-15,0 0-19 16,8-16 23-16,-8 12 12 16,0-2 3-16,0 2 0 0,-3-2-38 15,-5 2-13-15,-2 0-5 16,0 4-4-16,-1 0-3 15,-4 0-1-15,3 4 0 16,-4 8 1-16,1 2 5 16,-1 3 9-16,3-1 0 15,3 3 0-15,3-2-5 16,4-3 0-16,3-1-5 16,0-5-4-16,0-3-15 15,4-1-8-15,9-4 1 16,4 0-7-16,1-2-22 15,3-10-45-15,-3-3-13 16,-2 3 3-16,-4 2 43 16,-4 4 63-16,-4 3 60 15,-4 3 73-15,0 0-49 0,0 0-40 16,0 11 11-16,-4 5 44 16,-1 1-46-16,1-3-27 15,0-1-19-15,3-2-5 16,1-3-2-16,0-3-23 15,0-4-38-15,1-1-58 16,10 0-54-16</inkml:trace>
  <inkml:trace contextRef="#ctx0" brushRef="#br0" timeOffset="80324.42">24004 6111 489 0,'0'0'66'0,"0"0"48"15,0 0 3-15,-32 99-10 16,23-65-29-16,2-1-34 15,-1-3-14-15,1-3-10 16,1-1-15-16,3-8-2 16,1-3-1-16,1-4-2 0,1-2-22 15,0-2-61-15,0-3-71 16,0-4-130-16</inkml:trace>
  <inkml:trace contextRef="#ctx0" brushRef="#br0" timeOffset="80543.39">23893 6340 641 0,'0'0'185'16,"0"0"-136"-16,0 0-27 0,0 0 27 15,0 0-18-15,0 0-26 16,37-20-5-16,-19 17-1 15,0 3-27-15,3-2-52 16,0 0-59-16,-2-2-109 16,1-3-238-16</inkml:trace>
  <inkml:trace contextRef="#ctx0" brushRef="#br0" timeOffset="80797.13">24117 6240 315 0,'0'0'105'16,"0"0"16"-16,0 0-16 15,-38 76 4-15,31-54-46 16,-3 3-19-16,4-4-10 15,0-2-25-15,0-2-7 16,3-4-2-16,1-2-7 16,2-5-67-16,0-6-162 15</inkml:trace>
  <inkml:trace contextRef="#ctx0" brushRef="#br0" timeOffset="81247.1">24187 6282 366 0,'0'0'220'0,"0"0"-217"16,0 0 8-16,-12 74 27 16,4-51-1-16,4 0-12 0,-2-2-4 15,6-4-5-15,0-4-15 16,0-5 2-16,0-6-2 16,6-2 2-16,9 0 8 15,3-10 4-15,1-7-14 16,4-6-1-16,-3-2-1 15,2-3 1-15,-3-4 1 16,-3 1 0-16,-7 2 2 16,-6 5 10-16,-3 2 41 15,0 10 19-15,-16 4-54 16,-1 6-19-16,-2 2-6 16,-1 0-17-16,3 16-24 0,3 1-29 15,2 0-33 1,8 1-51-16,2-2-71 0</inkml:trace>
  <inkml:trace contextRef="#ctx0" brushRef="#br0" timeOffset="81797.06">24432 6228 151 0,'0'0'268'16,"0"0"-132"-16,-48 81-35 16,30-52 31-16,6-3-52 15,0-4-36-15,3-5 12 16,5-4-21-16,1-7-19 16,1-4-2-16,2-2-9 15,0 0 15-15,0 0 11 0,6-9-3 16,12-10-28-16,3-5-44 15,3-1-2-15,0-1-11 16,-1 5 13-16,-1 3 8 16,-5 7 18-16,-6 5 12 15,-7 3 6-15,-2 3 3 16,-2 0 11-16,0 2 5 16,0 12 30-16,0 4 6 15,0 3-5-15,-5 0-20 16,2-3-14-16,0-4-12 15,2-1 1-15,1-5-5 16,0-2-9-16,-2-1-45 16,-2-4-104-16,1-1-353 0</inkml:trace>
  <inkml:trace contextRef="#ctx0" brushRef="#br0" timeOffset="82657.37">25205 6082 139 0,'0'0'337'0,"0"0"-286"15,0 0 19-15,0 0 2 16,0 0-26-16,0 0-39 16,0 25 26-16,-6 7 40 0,-2 7-15 15,0 1-8 1,-2 3 7-16,3-4-22 0,-1-5-8 16,1-2-18-16,-1-6-5 15,2-3 0-15,0-6-4 16,2-8 0-16,2-4 0 15,1-4-38-15,1-1-66 16,0 0-47-16,0-18-201 16</inkml:trace>
  <inkml:trace contextRef="#ctx0" brushRef="#br0" timeOffset="82979.25">25078 6073 548 0,'0'0'220'0,"0"0"-166"15,0 0 20-15,0 0-6 16,0 0-23-16,0 0-35 0,33-21-1 16,-13 16-3-1,7 3-6-15,3 2-5 0,1 0-3 16,-1 0-43-16,-5 7-53 16,-3 1-55-16,-8 2-53 15,-6-4-173-15</inkml:trace>
  <inkml:trace contextRef="#ctx0" brushRef="#br0" timeOffset="83564.25">25306 6334 567 0,'0'0'141'16,"0"0"-137"-16,0 0-1 16,0 0-3-16,0 0 0 0,100-25 0 15,-81 18 0 1,-1-3-1-16,-3 2-2 0,-5-3-14 16,-2 0 17-16,-5 3 2 15,-3-1 1-15,0 2 8 16,0-1-4-16,0 0-7 15,-11 2-6-15,1 1 6 16,-2 1 1-16,0 4 5 16,-3 0-2-16,2 0 0 15,-5 9 4-15,3 8 16 16,-1 4-14-16,1 3 3 16,1 1 6-16,4 0 17 0,4 0-11 15,1-3-4 1,5-4-10-16,0-2-3 0,0-7 3 15,9-1-1-15,9-7-1 16,3-1-9-16,6 0-5 16,4-4-52-16,1-12-146 15,-4-3-360-15</inkml:trace>
  <inkml:trace contextRef="#ctx0" brushRef="#br0" timeOffset="84053.39">25683 6222 244 0,'0'0'132'16,"0"0"-63"-16,0 0 20 15,0 0 7-15,0 0-19 16,0 0-5-16,-3-33-40 16,-6 29-6-16,-1 2-25 15,-1 1 8-15,-2 1-8 16,0 0-1-16,1 0 0 16,-3 7-2-16,1 6 2 15,1 3-3-15,4 1-4 0,6 4-29 16,3-4-22-16,0 2-4 15,1-1 24-15,13 0 0 16,-1 0 8-16,2-3-24 16,-1-4 9-16,-4-2 18 15,-1-2 26-15,-2-4 1 16,-4-2 34-16,-3 0 23 16,0-1 22-16,0 0 26 15,0 0-10-15,0 2-28 16,-3 0-31-16,-7 0-18 15,0 1-7-15,-1-1-11 16,1 0-16-16,2-1-39 16,7-1-51-16,1 0-84 0,3-3-135 15</inkml:trace>
  <inkml:trace contextRef="#ctx0" brushRef="#br0" timeOffset="84652.25">25904 6041 80 0,'0'0'373'0,"0"0"-282"15,0 0-28-15,0 0-28 16,0 0-18-16,0 0-13 15,0 0-4-15,-7 9 0 16,4 11 45-16,-2 3 14 16,0 6-15-16,-2 5 5 15,1 1-10-15,0-1-13 16,-1-1 3-16,1-3-11 16,0-5-9-16,2 0-7 0,1-6 2 15,-1-5-4-15,3-2 0 16,-1-6 0-16,2-3-42 15,0-2-68-15,0-1-104 16,0 0-285-16</inkml:trace>
  <inkml:trace contextRef="#ctx0" brushRef="#br0" timeOffset="85230.73">25783 6281 268 0,'0'0'104'0,"0"0"-31"16,0 0 3-16,0 0 14 16,0 0-36-16,0 0-5 15,-1 0 6-15,1 0 1 16,0 0-11-16,0 0-10 15,0 0-5-15,3 0 2 16,6-3-8-16,1 2 0 0,2-3-1 16,3 3-13-16,0-3-5 15,1 3-5-15,2-2-1 16,3 0-17-16,0-1-53 16,0 1-40-16,-3-1-83 15,-6 2-140-15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1 464,'0'0'1145,"0"0"-729,0 0-136,0 0 110,0 0 124,0 0-121,0 0 23,0 0 318,0 13 8317,2 46-8946,-3-36-31,-1 0 1,-1 0 0,-5 17-75,1-8 131,7-31-131,-1 0 0,1 0 0,0-1 0,0 1 0,-1 0 0,1 0 0,0 0 0,0 0 0,0-1 0,0 1 0,0 0 0,0 0 0,0 0 0,0 0 0,0 0 0,0-1 0,1 1 0,-1 0 0,0 0 0,0 0 0,1-1 0,-1 1 0,1 0 0,-1 0 0,1-1 0,-1 1 0,1 0 0,-1-1 0,1 1 0,-1-1 0,1 1 0,0-1 0,-1 1 0,1-1 0,0 1 0,0-1 0,-1 1 0,1-1 0,0 0 0,0 0 0,0 1 1,-1-1-1,1 0 0,0 0 0,0 0 0,0 0 0,0 0 0,0 0 0,-1 0 0,1 0 0,0 0 0,0 0 0,0-1 0,0 1 0,0 0 0,2-1-301,1 0 0,-1 0 1,1-1-1,-1 1 0,0-1 1,1 0-1,-1 1 0,0-2 1,0 1-1,0 0 0,0 0 1,1-2 300,7-15-4008,-1-2-2640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6611,'0'0'1697,"0"0"-801,0 0 753,0 0 32,0 0-817,0 0-368,-5-6-175,5 6 15,0 0-32,0 0-160,0 0-96,0 0-48,0 0-144,0 0-641,0 0-1087,0 0-2226,0 2-3970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1713,'0'0'563,"0"0"29,0 0-157,0 0-35,0 0-58,0 0-105,0 0-24,0 0 121,0 0 79,0 0 36,0 0-36,0 0-74,0 0-102,0 0-13,0 0-26,0 0 29,0 0 23,0 0 87,0 0-7,0 0-12,0 0-78,0 0-83,0 0 4,0 0 108,0 0-2,0 0-54,0 0-31,0 0 7,0 0 62,0 0 32,0 0-54,0 0-61,0 0-77,0 0-40,0 0-3,0 0 61,0 0 51,0 0-19,0 0-26,0 0 37,0 0 24,0 0 27,0 0 58,0 0 22,0 0-32,0 0-107,0 0-53,-4 43 1478,-3-25-1476,0-1 0,-1-1 1,-1 1-1,0-1 0,-2-1 1,1 0-1,-6 4-93,7-8 19,0 0 1,-1-1-1,0-1 0,-1 1 0,-9 5-19,-104 63 147,77-52-76,12-8-33,34-17-46,1-1-16,-5 1 1,0 1 1,1 0-1,-1 0 0,0 1 0,1-1 0,-1 1 0,-1 2 23,4-4-1294,2-4-2118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4338,'0'0'680,"0"0"153,0 0 242,0 0-24,0 0-269,-1 1-718,0-1 0,0 0 0,1 1 0,-1-1 0,0 1 0,1-1 0,-1 1 0,0 0 0,1-1 0,-1 1 0,1 0 0,-1-1 0,1 1 0,-1 0 0,1 0 0,-1 0 0,1-1 0,0 1 0,0 0 0,-1 0 0,1 0 0,0 0-64,-12 68 2156,6-44-1134,2 0 1,0 0 0,2 14-1023,3-45-36,0 0 0,1 0 0,-1 0 1,1 0-1,1 0 0,-1 0 0,1 0 0,0 1 0,1-1 0,-1 1 0,1 0 0,0 0 1,3-2 35,5-7-268,0 1 0,1 1 1,0 0-1,7-3 268,-20 14 4,1 1-1,-1 0 0,1-1 0,0 1 1,-1 0-1,1 0 0,-1-1 0,1 1 1,0 0-1,-1 0 0,1 0 0,-1 0 1,1 0-1,0 0 0,-1 0 0,1 0 1,0 0-1,-1 0 0,1 0 0,0 0 1,-1 0-1,1 1 0,-1-1 0,1 0 1,-1 0-1,1 1 0,0-1 0,-1 0 1,1 1-1,-1-1 0,1 1 0,-1-1 1,0 1-1,1-1 0,-1 1 0,1-1 1,-1 1-1,0-1 0,1 1 0,-1-1 1,0 1-1,0-1 0,1 1 0,-1 0 1,0-1-1,0 1 0,0 0 0,0-1 1,0 1-1,0-1 0,0 1 0,0 0 1,0-1-1,0 1 0,0 0-3,3 39 435,-3-39-419,0 115-173,0-115-1556,0-1-2145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4 4306,'0'0'1385,"0"0"-297,0 0-90,0 0 42,0 0 36,0 0 105,-19-2 847,13 1-1959,-1 1 0,1 0 0,-1 0 0,1 1 0,-1 0 0,1 0 0,0 0-1,-1 1 1,1 0 0,0 0 0,0 0 0,0 1 0,0 0 0,1 0 0,-1 1 0,1-1 0,0 1 0,0 1 0,0-1 0,0 1 0,1-1 0,0 1-1,0 0 1,0 1 0,0-1 0,1 1 0,0 0 0,0-1 0,1 1 0,0 0 0,-2 7-69,3-9-10,-1 0 1,1 0 0,1 1-1,-1-1 1,0 0-1,1 0 1,0 1-1,0-1 1,1 1-1,-1 1 10,1-5-37,0 0 1,-1 0-1,1 1 0,0-1 0,0 0 1,0 0-1,0 0 0,0 0 0,0 0 1,1-1-1,-1 1 0,0 0 0,0 0 1,1-1-1,-1 1 0,0-1 0,1 1 1,-1-1-1,0 1 0,1-1 0,-1 0 1,1 0-1,-1 0 0,0 0 0,1 0 1,-1 0-1,1 0 0,-1 0 0,1-1 37,5 1-81,1-1 0,-1-1-1,0 1 1,0-1 0,-1-1-1,1 1 1,0-1 0,-1 0-1,1-1 1,-1 1 0,0-1-1,0 0 1,-1-1 0,3-1 81,-1-1 196,1 0 0,-1 0 1,0 0-1,-1-1 0,0 0 1,0 0-1,-1-1 0,0 1 1,0-1-1,0-3-196,-16 86 1270,-3 8-1538,12-58 108,-2 1 0,-1-1 0,-1 0 0,-1 0 0,-1-1 1,-5 11 159,11-31 17,0-1 0,0 1 1,0-1-1,0 1 1,0-1-1,-1 0 0,1 0 1,-1 0-1,0 0 1,0-1-1,1 1 0,-1-1 1,0 0-1,0 1 1,0-1-1,0-1 0,-1 1 1,1 0-1,0-1 1,0 1-1,0-1 0,-3 0-17,-14 0 522,-1 0 0,1-2 1,-11-2-523,-19 0-650,50 4 209,-4 0 162,3-1-3731,1 0-1774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28:28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15238 9779 125 0,'0'0'25'0,"0"0"-13"16,0 0 17-16,0 0 75 15,0 0-10-15,-86-41 0 16,74 35-17-16,-2 0-12 15,4 2 17-15,1 0 7 16,2-1-34-16,2 4-14 0,4 0-1 16,1 1-16-16,0 0-8 15,0 0-16-15,0-1-2 16,16-1 2-16,12 0 0 16,19-4 9-16,14-1 5 15,12-3 0-15,13-1 4 16,8 0-9-16,9 3 3 15,2 1-7-15,5 0-3 16,4 1-2-16,3 2 0 16,4-1-1-16,0-2-1 15,-5 0-6-15,-11-2-10 16,-10 1-13-16,-8-1 17 16,-12-1 8-16,-10 3 3 0,-16 0 2 15,-16 4 0 1,-15 2-1-16,-13 1 0 0,-5 0-5 15,0 0 7-15,-14 0-1 16,-10 0-2-16,-6 0-7 16,-3 1-3-16,1 6-5 15,-3 1 0-15,1-2-6 16,3 0 7-16,0-2 15 16,-1-2 1-16,-1 1 1 15,-1-2 0-15,-5 0 1 16,-1 1-1-16,-8-1 0 15,-5 2-1-15,-8 0 2 0,-8 1-1 16,-8 1 1-16,-7 4-1 16,-9 1 1-16,-3 2 0 15,-9 4 0-15,-3 2 5 16,-2-1-1-16,-1 5 2 16,6 0-5-16,8-1 1 15,9-3 7-15,17-3 10 16,16-1-4-16,15-3-10 15,12-1-6-15,10-3 0 16,15-4-2-16,6 3-4 16,46-2 6-16,33 2 5 15,31 0 9-15,29-3-12 16,16 0-2-16,5 3-31 16,2-2-6-16,-3 1 10 15,-9 0 14-15,-1-1 8 0,-11 1 5 16,-10 1 1-16,-13 0 6 15,-20 1-5-15,-20 0 1 16,-23 0 1-16,-27-3 0 16,-28 4-4-16,-19 3 0 15,-47 1 12-15,-31 4-4 16,-33-1-8-16,-22 5-7 16,-21 0 5-16,-13 4 2 15,-10 3 3-15,-3 1 3 16,5 3 6-16,6 0-3 15,13-1-2-15,15-4 6 16,20-2-4-16,28-6 1 0,35-4-5 16,35-7 1-16,36-4-6 15,24-3 5-15,59 0 0 16,41 0 1-16,40-7-6 16,23-3-1-16,14-3-34 15,4 1-18-15,-5-3 10 16,-6 1 21-16,-12-1 21 15,-12 2 1-15,-18 1 2 16,-22 4 7-16,-26 4 4 16,-30 3-5-16,-31 1-4 15,-24 0-1-15,-14 0-3 16,-44 1 18-16,-30 11-1 16,-32 5-12-16,-29 2-4 0,-22 3 0 15,-15 1-1-15,-2 4 0 16,1 0 5-16,20 1-4 15,20 1 5-15,27-4 1 16,29-2-7-16,27-6 2 16,30-3-4-16,21-2-1 15,42-3-11-15,37-4 14 16,39-2 19-16,34-3-14 16,20 0-5-16,14-5-13 15,2-7-23-15,-4-7 4 16,-13 1 3-16,-11 3 29 15,-17 1 2-15,-25 5 0 0,-27 5-1 16,-33 4 12 0,-35 0-6-16,-23 0-7 0,-30 6 3 15,-45 9 16-15,-36 6-7 16,-33 3-10-16,-26 3-2 16,-13 2 0-16,-10 2 7 15,3 2 18-15,12-1-7 16,16-1 6-16,19-1-16 15,19-3-5-15,26-3-3 16,26-4 1-16,28-7-1 16,30-4 0-16,15-2-7 15,46-1-5-15,29-1 6 16,30-2 2-16,24-3-17 0,13 0-6 16,6 0-3-16,-3 0 2 15,-13-1 10-15,-14-5 17 16,-20 3 2-16,-30-1 0 15,-28 4 5-15,-29 0 3 16,-12 0-3-16,-49 0 38 16,-32 6-13-16,-41 4-10 15,-30 1-13-15,-29 5 1 16,-11 1 23-16,1 3-9 16,9 2-21-16,25-2 9 15,25-3 23-15,33-6-15 16,36-4-17-16,32-4-2 0,31-3 1 15,22 0-1 1,49 0-14-16,39-9-1 0,33-3 1 16,33 0-15-16,23-6-34 15,14-2-3-15,5 2 35 16,-9 0-7-16,-23 3 4 16,-29 5 18-16,-36 5 16 15,-41 4 23-15,-41 1 16 16,-34 0-8-16,-22 0 0 15,-47 11 23-15,-34 1-20 16,-28 7-5-16,-17 3-11 16,-14 4 27-16,-2 3-20 15,8 4-19-15,17-3-5 16,25-1-1-16,25-5 0 16,34-6-9-16,24-7-10 0,26-1-5 15,18 0-58-15,40 0 78 16,30 1-2-16,21-4-30 15,17-3-34-15,6-3-18 16,-3-1 39-16,-7 0 49 16,-19 0 3-16,-26 0 19 15,-29 0 23-15,-25 0-3 16,-23 4-19-16,-11 1 41 16,-37 1 18-16,-23 0-43 15,-23 6-13-15,-17 0-10 16,-3 5 7-16,3 5 7 15,14-3-21-15,21 0-6 0,24-3-3 16,25-7-6-16,27-2-32 16,13 0-50-16,43 0 79 15,21-2-7-15,26-5 5 16,15 0 8-16,7 0-6 16,-1-9-2-16,-15-3 11 15,-18 2 10-15,-31 6 20 16,-29-1-1-16,-25 5 3 15,-12 0 2-15,-40 0-20 16,-32 0-14-16,-29 12-83 16,-26 4-55-16,-4 0-149 15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26:28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9311 3677 109 0,'0'0'67'16,"0"0"12"-16,0 0 11 16,0 0-3-16,0 0-27 15,0 0 9-15,0 0-29 16,0 0-4-16,-15-14 14 15,15 14-11-15,-2 0-10 16,1 0-16-16,-2 0-12 16,0 0-1-16,-1 0 8 15,1 0-8-15,1 0-1 16,1 0-6-16,-1 0-2 16,2 0 7-16,-1 0 4 0,1 0-1 15,0 0 0 1,0 0 0-16,0 0 8 0,0 0 0 15,0 0-3-15,0 0-5 16,0 0-1-16,0 0-2 16,1 0 2-16,8 0 15 15,3 1 8-15,0 1 7 16,6-1-6-16,0 0-5 16,4 2-8-16,3-1-1 15,1 0-1-15,0 0-3 16,4-2-2-16,0 0 1 15,1 0 1-15,1 0 0 16,-4 0 1-16,5 0-1 16,1 0 0-16,1 0-4 0,-1 0 3 15,0-4-3-15,-1 1-1 16,-3 0 0-16,-2 0-1 16,-1 1 1-16,0 1 0 15,-2-3-1-15,-2 3 1 16,-1 1-1-16,-1 0 0 15,0 0 0-15,1 0 2 16,2 0-1-16,0 0-1 16,0 0 0-16,3 1 0 15,-2 1 0-15,-1 0 2 16,0-1-2-16,-3-1 0 16,1 1 0-16,2-1 0 15,1 0 1-15,-5 0 0 0,2 0-1 16,-3 1-3-16,-2 1 3 15,5-2 0-15,2 0 1 16,0 0 0-16,2 0-1 16,-3 0-1-16,1 0 0 15,1 0 1-15,0 0 0 16,0 0 0-16,2 0 0 16,-2 0 0-16,2 0 0 15,-3 0-2-15,-3 0 0 16,-2 0 2-16,2 0 0 15,-2 0 0-15,2 0 0 16,1 0 0-16,1-3-1 0,-2 1 1 16,1 0-1-1,-1 0 1-15,2 1-1 0,0 1 1 16,3-1-2-16,0-1 2 16,0 2 0-16,1 0 0 15,-2-2 0-15,-1 1 0 16,-2-1 1-16,-2 0-1 15,4-1 1-15,-2 1-1 16,2 0 0-16,-3 1 0 16,3 1 0-16,-2 0 0 15,2 0 0-15,-2 0-1 16,4 0 1-16,-4 0-1 16,3 0 2-16,-2 0-2 0,2 3 2 15,2-2-1-15,0 0 0 16,1 1 0-16,0-1 0 15,1 2 0-15,-2-2 1 16,-2 0-1-16,4 1 0 16,-1-2 1-16,2 0-1 15,0 2 0-15,-1-2 0 16,3 0 0-16,1 0 0 16,-2 0 0-16,2 0 0 15,0 0 1-15,-2 0-2 16,0 0 1-16,-2 0 0 15,0 0 0-15,0 0 0 0,-1 0-1 16,0 0 1 0,2 0 1-16,0 0-1 0,0 0-1 15,0-2 1-15,-4 2-1 16,1-2 1-16,-4 2 0 16,4 0 0-16,-3-1 1 15,-1 1-1-15,-3-1 0 16,1 1 0-16,-1 0 0 15,0 0 0-15,-1 0 0 16,2 0 0-16,-1 0 0 16,2 0 0-16,-1 0 0 15,0 0 0-15,0 0 0 16,-1 0 0-16,0 0 1 0,1 0-1 16,0 0 0-1,-2 0 0-15,4 0 0 0,-3 0 0 16,0 0 0-16,1 0 0 15,-1 0 0-15,0 0 0 16,1 0 0-16,1 0 0 16,0 0 0-16,1 0 0 15,-1 0 0-15,4 0 0 16,0 0 1-16,3 0-1 16,1 0-1-16,-1 0 0 15,1 0 0-15,-4 0-1 16,4 1 0-16,-5-1 2 0,-1 0 0 15,0 0 0 1,-3 0 0-16,-3 0 0 0,-1 0 0 16,-2 0 0-16,2 1 0 15,-4-1 0-15,3 2 0 16,-2 0-1-16,-2-2 1 16,1 1 0-16,-1-1 0 15,-1 0 0-15,-5 1 1 16,0 1 2-16,-3-2-1 15,0 0 3-15,0 0 3 16,-2 0 11-16,1 0 6 16,-1 0 4-16,1 0-6 15,-1 2-5-15,2-2 1 16,1 0-5-16,-1 1-8 16,-1 0-5-16,1 0-1 0,-1 2-1 15,-2 1-34 1,0-2-158-16,0-2-488 0</inkml:trace>
  <inkml:trace contextRef="#ctx0" brushRef="#br0" timeOffset="18479.99">1341 8343 263 0,'0'0'100'16,"0"0"-36"-16,0 0 29 15,0 0 7-15,0 0-6 16,0 0-25-16,0 0-21 16,0 0 12-16,-46-53-27 15,32 49-4-15,-4 3-2 16,-4 1-6-16,-5 0-14 15,-7 0-1-15,-5 14-3 16,-3 4 8-16,-1 4 7 16,1 4-8-16,5 4-5 15,1 3-2-15,2 6 0 0,10 4-1 16,3 8 13-16,7 4-10 16,7 3-4-16,7 0 13 15,0-3-12-15,15-4 1 16,15-6 1-16,1-3-2 15,11-5-2-15,1-5-6 16,5-4-9-16,1-5 1 16,-4-8-7-16,4-6-9 15,-4-9 2-15,-2 0 12 16,2-19 2-16,-3-9 7 0,-4-8 7 16,-2-8 4-1,-12-5 2-15,-3-7-1 0,-11-7 7 16,-10-1-7-16,0-3 20 15,-17 1 13-15,-15 6-17 16,-7 7 1-16,-5 6-10 16,-1 12 10-16,-4 7-22 15,-2 16-11-15,-6 8-8 16,-7 4-20-16,3 14-8 16,1 13-22-16,8 5-70 15,10-1-227-15</inkml:trace>
  <inkml:trace contextRef="#ctx0" brushRef="#br0" timeOffset="42338.96">22778 6752 132 0,'0'0'55'16,"0"0"-22"-16,0 0 17 15,0 0 5-15,0 0 8 16,0 0-9-16,0 0-14 16,0 0-6-16,-13-3-2 0,13 3-3 15,0 0 3-15,0 0 1 16,0 0-2-16,0 0-8 15,0 0-13-15,0 0-7 16,0 0 0-16,0 0-1 16,0 0 1-16,0 0 6 15,2 0 4-15,17-2-3 16,11-2-7-16,13 0-2 16,12 1-1-16,10-2 1 15,10 2-2-15,9-2-3 16,7 3-6-16,2 1 3 15,-4-1-3-15,-2 1-1 0,-5-1 6 16,-5 1-5 0,-2 0 3-16,-7 1 0 0,-2 0 3 15,-3 0 4-15,-7 0-3 16,-2 0 3-16,-7 0-18 16,-10 1-4-16,-6 2 14 15,-7 1-5-15,-6 0 5 16,-5 2 4-16,-2-3 2 15,-2-1 2-15,-3 1 0 16,0-2 0-16,-2 1 0 16,2 1 0-16,1-2 0 15,1 0-1-15,1 1-31 16,1-2-47-16,1 0-52 16,-2 0-84-16</inkml:trace>
  <inkml:trace contextRef="#ctx0" brushRef="#br0" timeOffset="180228.27">1144 12587 45 0,'0'0'275'15,"0"0"-265"-15,0 0 7 16,0 0 52-16,0 0 2 15,0 0-7-15,0 0-1 0,0 0-14 16,-3-40-2-16,3 39-11 16,0-1-6-16,0 1-9 15,0 1-8-15,-3 0-5 16,3 0-2-16,0 0-3 16,-3 0 1-16,3-2 0 15,0 2-1-15,0 0 7 16,0 0 4-16,-3-1-2 15,3 0 2-15,0-5 0 16,-2 2-1-16,1-2-3 16,-1 0-4-16,1 3-1 15,-2-3-3-15,2 2 0 16,1 1 9-16,-2-1 5 16,1 1 6-16,1 0-3 0,0 2 0 15,0-1 2-15,0 2 1 16,0 0-5-16,0 2-15 15,0 22 2-15,13 13-2 16,5 13 23-16,3 8-5 16,-5 4-3-16,2 0-8 15,-5-4 0-15,-2-9 4 16,1-7 2-16,-2-13-4 16,-1-10 1-16,-3-7-4 15,-1-8-3-15,1-4 2 16,1-3 12-16,7-19 15 15,-1-14-16-15,2-13-18 16,-3-5 0-16,1-3-17 0,1 1-3 16,2 9-5-16,1 7-10 15,2 8-4-15,0 5 20 16,-4 7 4-16,0 4-1 16,-4 7 6-16,-5 3 4 15,-2 1-2-15,-2 4 1 16,-2 1 2-16,0 0-1 15,0 0 6-15,-14-2 4 16,-13-1 4-16,-7-1-4 16,-5-5 11-16,-4 3 1 15,6 1-3-15,1 3-8 0,6 2-5 16,3 0-7 0,8 12-50-16,10 5-134 0,9-6-292 15</inkml:trace>
  <inkml:trace contextRef="#ctx0" brushRef="#br0" timeOffset="181119.36">1638 12402 805 0,'0'0'46'16,"0"0"-45"-16,0 0 48 15,34-75-10-15,-16 63-23 16,-1 3-5-16,0 2-7 16,1 4 2-16,-4-1 1 15,2 2-4-15,-4 1 11 16,0-1-8-16,0 2 2 15,0-2-2-15,-3-3 12 16,1 0 8-16,-2-3 0 16,-5 5-3-16,-2 0-5 15,-1 3 3-15,3 0-7 0,3 4-14 16,4 17-5 0,7 13 5-16,5 12 0 0,-1 11 2 15,6 8-2 1,-6 4 0-16,1 1-1 0,-4-3 1 15,-6-3-7-15,-4-11-1 16,-5-13 4-16,-3-16 4 16,0-12 13-16,-6-6 30 15,-18-6 39-15,-6 0-12 16,-6-3-35-16,-1-8-22 16,4-1-13-16,8 4-5 15,8 8-47-15,13 0-57 16,4 10-219-16</inkml:trace>
  <inkml:trace contextRef="#ctx0" brushRef="#br0" timeOffset="183046.27">2391 12484 489 0,'0'0'346'0,"0"0"-346"0,0 0-106 16,0 0-171-16</inkml:trace>
  <inkml:trace contextRef="#ctx0" brushRef="#br0" timeOffset="183174.27">2482 12708 899 0,'0'0'0'0,"0"0"-286"15</inkml:trace>
  <inkml:trace contextRef="#ctx0" brushRef="#br0" timeOffset="184849.61">3452 12228 189 0,'0'0'30'0,"0"0"20"0,0 0 30 16,0 0-6-16,0 0-1 15,0 0 7-15,24-10-13 16,-24 2-14-16,0-2 12 16,-9 1-8-16,-9 1 2 15,-4 4 26-15,-5 4-43 16,-3 0 5-16,-3 4-14 15,2 14-12-15,3 5-6 16,6 6-6-16,9 1-9 16,9 2-1-16,4-3-12 0,0-4-30 15,22-9 3 1,8-8 5-16,6-8-12 16,1-4 3-16,6-21-1 0,-7-9 8 15,-3-6 37-15,-11-3 0 16,-7-3 42-16,-13 2 38 15,-2-3-8-15,-24 3-22 16,-12 3-28-16,-3 7 7 16,-4 13 13-16,0 11-33 15,2 10-9-15,5 7-3 16,8 19-32-16,12 7-1 16,14 2-112-16,2-6-213 15</inkml:trace>
  <inkml:trace contextRef="#ctx0" brushRef="#br0" timeOffset="185283">3609 12012 839 0,'0'0'51'0,"0"0"-26"15,-5-75 75-15,5 59-29 16,0 5-26-16,0 5-12 16,0 6-22-16,8 0-11 15,5 0-9-15,2 15-1 16,6 5-3-16,1 1 2 0,2-1 1 16,-3-7-5-16,0-7-1 15,-6-4 11-15,-2-2 5 16,-2-5 15-16,-4-12 18 15,-2 0-11-15,-4 4-13 16,-1 7-2-16,0 6 21 16,0 12-23-16,0 23-5 15,0 16-2-15,0 12 2 16,0 5 1-16,0-3 0 16,0-6-2-16,0-12 1 15,0-13 0-15,-4-17 1 16,-7-8 1-16,-8-9 7 15,-5 0-9-15,-5-15-19 16,1-13-168-16,13-6-365 0</inkml:trace>
  <inkml:trace contextRef="#ctx0" brushRef="#br0" timeOffset="185709.71">3154 12669 792 0,'0'0'211'16,"0"0"-187"-16,0 0-14 15,135-15-9-15,-35 11 12 0,21-3-6 16,6 0 3-16,0 0 27 16,-15 1-25-16,-23 5-12 15,-23 1-24-15,-26 0-102 16,-22 0-76-16,-18 7-169 16</inkml:trace>
  <inkml:trace contextRef="#ctx0" brushRef="#br0" timeOffset="186383.79">3267 13009 428 0,'0'0'234'0,"0"0"-170"16,0 0 52-16,0 0-66 0,0 0-20 15,-76 111 0 1,76-66-15-16,0-3-12 16,9-6-3-16,6-9 0 0,10-10-31 15,-1-9-9-15,4-8-6 16,4-7 19-16,-4-23 21 15,2-13 6-15,-5-13 5 16,-11-3 35-16,-10-6 26 16,-4 3-25-16,-15 6-9 15,-12 10-4-15,-6 10 14 16,2 13 23-16,0 15-17 16,1 8-48-16,5 11-4 15,1 24-15-15,2 8-47 16,8 5-52-16,8 0-124 15,6-8-282-15</inkml:trace>
  <inkml:trace contextRef="#ctx0" brushRef="#br0" timeOffset="187023.37">3546 12838 170 0,'0'0'420'0,"0"0"-367"16,-21 120 40-16,21-66-7 15,0-2-36-15,6-4-19 16,9-7-21-16,12-9-2 15,3-12-3-15,1-13-5 16,3-7 0-16,1-11-2 16,-7-21 2-16,0-9 1 0,-7-8 4 15,-12-1 33 1,-9 0 19-16,0 3-23 0,-15 6-7 16,-7 12 17-16,-5 12-21 15,2 14-23-15,-2 3-27 16,6 22-31-16,0 12-49 15,3 8-74-15,8-4-291 16</inkml:trace>
  <inkml:trace contextRef="#ctx0" brushRef="#br0" timeOffset="187246.44">3582 13066 470 0,'0'0'599'0,"0"0"-588"0,0 0 14 16,0 0 9-16,3-74-16 16,18 71-1-16,4 3-15 15,3 0-1-15,5 6-1 16,-6 5 1-16,1 0-1 16,-8-1-2-16,-2-2-40 15,-8 1-64-15,-1-5-86 16,-6-1-237-16</inkml:trace>
  <inkml:trace contextRef="#ctx0" brushRef="#br0" timeOffset="187575.62">3919 13095 878 0,'0'0'27'15,"0"0"-22"-15,-18 80 23 16,18-50-17-16,3-7-11 16,18-8-7-16,3-8-19 15,3-7-12-15,-2-3 14 16,-3-19 23-16,-7-5 1 15,-7-3 22-15,-8 1 53 16,0 2 19-16,-6 8-29 0,-12 6-36 16,-3 11-29-16,-3 2-23 15,2 14-76-15,7 12-63 16,6-1-171-16</inkml:trace>
  <inkml:trace contextRef="#ctx0" brushRef="#br0" timeOffset="188800.71">4392 12474 566 0,'0'0'231'16,"0"0"-146"-16,0 0 11 16,0 0-40-16,0 0-25 15,0 0-7-15,7 0-7 16,10-2-7-16,8 2 2 15,2 0-5-15,3 0-7 16,0 0 0-16,-5 0-40 16,5 0-122-16,-5 6-171 15</inkml:trace>
  <inkml:trace contextRef="#ctx0" brushRef="#br0" timeOffset="188987.72">4449 12635 603 0,'0'0'208'16,"0"0"-149"-16,0 0 72 15,0 0-70-15,0 0-37 16,0 0 11-16,88 27-23 16,-54-17-12-16,3 0-31 15,2-5-152-15,1-3-625 16</inkml:trace>
  <inkml:trace contextRef="#ctx0" brushRef="#br0" timeOffset="189722.46">4960 12559 494 0,'0'0'235'16,"0"0"-137"-16,0 0 25 15,0 0-35-15,0 0-55 16,0 0-24-16,102-15-9 16,-61 12-41-16,0 2-159 15</inkml:trace>
  <inkml:trace contextRef="#ctx0" brushRef="#br0" timeOffset="190502.31">5505 11996 632 0,'0'0'249'16,"0"0"-211"-16,0 0-17 16,0 0 34-16,13 94-20 15,-5-52-31-15,8 1-4 16,-2-4-124-16,-3-6-343 15</inkml:trace>
  <inkml:trace contextRef="#ctx0" brushRef="#br0" timeOffset="190825.71">5387 12465 163 0,'0'0'175'0,"0"0"-126"0,0 0 103 16,0 0-20-16,0 0-38 15,0 0-2-15,52-15-3 16,-18 9-27-16,10 1-12 16,8-1-26-16,6 1-24 15,0 0 0-15,-7-1-97 16,-9 1-136-16</inkml:trace>
  <inkml:trace contextRef="#ctx0" brushRef="#br0" timeOffset="191409.44">5503 12683 616 0,'0'0'219'0,"0"0"-217"0,0 0 21 16,0 0 37-16,0 0-10 15,0 0-7-15,45 17 1 16,-33 16 12-16,-8 6-26 15,-2-3-4-15,-2-2-5 16,0-7-11-16,0-10 5 16,0-6-3-16,0-7-5 15,0-4-1-15,0 0 2 16,0-5 7-16,0-18 7 16,6-6-22-16,6-7-19 15,3 4 9-15,0 8 0 16,-2 10 6-16,-5 9 2 0,2 5-3 15,2 5-4 1,0 18 9-16,-1 1 2 0,-1 5 1 16,-4-6-2-16,0-5 0 15,0-8-2-15,-3-6 1 16,4-4-3-16,-1 0 3 16,2-3 10-16,-1-8 6 15,2 4-13-15,-3 6 1 16,0 1-4-16,3 0-1 15,7 7-2-15,1 6-18 16,4 3-97-16,-4-1-335 16</inkml:trace>
  <inkml:trace contextRef="#ctx0" brushRef="#br0" timeOffset="193883.78">6081 11896 608 0,'0'0'236'16,"0"0"-181"-16,0 0 12 15,0 0-18-15,0 0-37 16,0 0-1-16,67-3 4 16,-27-4 14-16,7 1 1 15,5 0 7-15,1 2-16 16,2 0-11-16,-5 2-7 16,-4 2-1-16,-7 0-2 15,-12 0-5-15,-11 0-58 16,-4 0-88-16,-9 3-137 15,-3 1-210-15</inkml:trace>
  <inkml:trace contextRef="#ctx0" brushRef="#br0" timeOffset="194335.81">6284 11867 767 0,'0'0'122'0,"0"0"-3"16,-93 0-5-16,68 4-44 15,4 1-30-15,3 3-18 0,3 2-11 16,6 3-7 0,5 1-4-16,4 2-4 0,0 6 1 15,10-2 0-15,11 0 0 16,9 2 1-16,3-4-11 15,6-1 0-15,5 0 10 16,1-1-1-16,-2 0 3 16,-4 4 1-16,-5-1-3 15,-7 6 1-15,-12-1-1 16,-5 3 1-16,-8 0 2 16,-2 1 3-16,-9 3 9 15,-12 0 7-15,-9 1 7 16,-4 0 6-16,-2-3 0 15,6-4-10-15,8-5-6 16,9-7-13-16,8-3-3 0,5 0-3 16,0-1-8-16,15 4-8 15,13-2-19-15,13 1-20 16,11-5-71-16,3-6-215 16</inkml:trace>
  <inkml:trace contextRef="#ctx0" brushRef="#br0" timeOffset="194980.79">6232 12762 787 0,'0'0'165'0,"0"0"-45"16,0 0-38-16,0 0-49 16,0 80 47-16,0-38-21 15,0 1-37-15,7-5-15 16,5-3-7-16,3-3-6 16,6-7-45-16,1-14-66 15,-1-11-185-15</inkml:trace>
  <inkml:trace contextRef="#ctx0" brushRef="#br0" timeOffset="196113.68">6425 12858 696 0,'0'0'157'0,"0"0"-150"0,0 0 24 16,0 0-5-16,0 0-8 15,0 0-7-15,0 0-4 16,0-1-3-16,0 1 2 16,0 0 13-16,0 0 11 15,0 0 3-15,0 0-3 16,0 0-2-16,0 0 3 15,0 0-17-15,0 0-11 16,0 0 1-16,0 0 2 16,0 0-1-16,0 0 3 0,0 0-1 15,0 0-2 1,0 0-1-16,0 0-3 0,0 0 0 16,0 0-1-16,0 0 0 15,0 0 0-15,0 0 1 16,0 0 0-16,0 0 2 15,0 0 8-15,0 0 11 16,0 0-1-16,0 0-5 16,0 0-5-16,2 0-7 15,10 0-2-15,0 0 1 16,9 0-3-16,-2 0 0 16,-1 0-14-16,0 0-69 15,-6 0-99-15,-5 0-191 16</inkml:trace>
  <inkml:trace contextRef="#ctx0" brushRef="#br0" timeOffset="196269.57">6430 12934 629 0,'0'0'226'0,"0"0"-163"16,0 0 81-16,0 0-43 15,0 0-47-15,0 0-39 16,30 0-15-16,-8 0-12 15,5 0-77-15,-2-2-194 16</inkml:trace>
  <inkml:trace contextRef="#ctx0" brushRef="#br0" timeOffset="196434.23">6691 12829 1041 0,'0'0'111'0,"0"0"-100"16,0 0-11-16,18 83 0 16,-9-57-58-16,-3-3-128 15,1-11-240-15</inkml:trace>
  <inkml:trace contextRef="#ctx0" brushRef="#br0" timeOffset="197265.5">6152 11596 678 0,'0'0'126'16,"0"0"53"-16,0 0-86 15,0 0-48-15,8 82-21 16,-5-76-15-16,-2-4-5 15,-1-2-1-15,2 0-1 16,-2 0-2-16,3 0-1 16,0-14 0-16,1-5-10 15,-1 2-3-15,2 6 13 0,-2 4 1 16,-2 4 0-16,1 3 1 16,2 0-1-16,2 3 2 15,4 8 15-15,1 3 1 16,1 0-7-16,1-3-6 15,1-3-4-15,-1-2 0 16,-2-6-1-16,-1 0-2 16,3 0 1-16,-2-10 0 15,1-1 1-15,-3 4 1 16,-3 2-1-16,1 5 3 16,2 0 0-16,3 2 8 15,0 11 12-15,3 1-17 16,0 2-6-16,0 1-23 15,-6-5-130-15,-3-5-490 16</inkml:trace>
  <inkml:trace contextRef="#ctx0" brushRef="#br0" timeOffset="198819.58">6953 11770 615 0,'0'0'162'0,"-46"90"-48"16,28-21 29-16,7 12-39 15,8 5-45-15,3-2-30 16,10-3-19-16,11-5-6 0,9-7-4 16,3-11-5-16,5-8-50 15,4-16-86-15,-3-16-213 16</inkml:trace>
  <inkml:trace contextRef="#ctx0" brushRef="#br0" timeOffset="199305.45">7206 12032 787 0,'0'0'116'16,"0"0"-116"-16,0 0 0 15,0 0 28-15,28 89 1 16,0-55-25-16,1-7-4 15,0-10-15-15,0-12-16 16,-5-5 2-16,-2-11 17 16,-3-17 1-16,-8-9-5 15,-3-4 14-15,-7 2 2 16,-1 5 26-16,0 13 43 16,0 10 22-16,0 11-16 15,-1 0-29-15,1 30-46 16,0 20 0-16,0 20 16 15,13 10-3-15,0 8-7 0,5-2-3 16,-3-4-2-16,3-10-1 16,-4-11 0-16,-4-15-2 15,-6-11 1-15,-4-19 1 16,0-9 1-16,0-7 11 16,-17 0 43-16,-6-7-2 15,-1-11-24-15,-1-3 5 16,1-2-12-16,9 1-9 15,2-1 0-15,7-1-13 16,6-2-4-16,0-4-16 16,23-6-37-16,9-9-108 15,2-6-334-15</inkml:trace>
  <inkml:trace contextRef="#ctx0" brushRef="#br0" timeOffset="200342.3">7634 11792 241 0,'0'0'369'16,"0"0"-322"-16,0 0-8 15,0 0 53-15,0 0 12 16,0 0-32-16,3 92-17 0,4-71-27 16,1-1-16-16,4-3-5 15,-3-4-5-15,-2-6-2 16,0-4-39-16,-1-3-82 16,-1-3-113-16</inkml:trace>
  <inkml:trace contextRef="#ctx0" brushRef="#br0" timeOffset="200513.81">7558 11669 822 0,'0'0'120'0,"0"0"-83"15,0 0-37-15,0 0-1 16,0 0-36-16,0 0-41 15,0 57-198-15</inkml:trace>
  <inkml:trace contextRef="#ctx0" brushRef="#br0" timeOffset="200882.92">7488 11706 474 0,'0'0'433'16,"0"0"-338"-16,0 0-15 15,0 0-33-15,0 0-44 0,0 0 13 16,-6 104 3-16,6-63-14 16,4 2-5-16,15-4 0 15,4-5-37-15,4-10-43 16,6-11-153-16,-3-13-403 15</inkml:trace>
  <inkml:trace contextRef="#ctx0" brushRef="#br0" timeOffset="201076.43">7755 11665 723 0,'0'0'0'0,"0"0"44"15,0 0 75-15,56 90-41 16,-41-51-8-16,0 6-24 16,-6-1-30-16,-3-2-16 15,-4-2-21-15,-2-8-161 16,0-10-164-16</inkml:trace>
  <inkml:trace contextRef="#ctx0" brushRef="#br0" timeOffset="201264.06">7880 12091 1170 0,'0'0'75'0,"0"0"-75"15,0 0-13-15,0 0-14 16,0 0 8-16,113 16-72 15,-63-16-248-15</inkml:trace>
  <inkml:trace contextRef="#ctx0" brushRef="#br0" timeOffset="201790.68">8287 11804 763 0,'0'0'111'0,"0"0"-24"0,0 0-40 16,0 75 3-16,11-12 66 16,1 9-39-16,0 1-10 15,-1-3-24-15,0-10-22 16,1-10-14-16,-2-11-5 15,-2-10-1-15,-2-14-1 16,-3-8-16-16,-2-7-24 16,4-3-6-16,4-24 24 15,3-11-34-15,5-4-45 16,2 5 73-16,0 12 14 16,-4 11 14-16,-2 10 17 15,-4 4 3-15,0 12 17 16,0 12 27-16,-3 7-5 0,0 2-37 15,-6 5-22-15,6-4-4 16,-1-5-87-16,2-8-199 16</inkml:trace>
  <inkml:trace contextRef="#ctx0" brushRef="#br0" timeOffset="202524.69">8578 11711 491 0,'0'0'179'0,"0"0"-45"15,0 0-10-15,0 0-38 16,0 0-58-16,0 0 14 16,0 63 4-16,0-33-28 15,0-2-14-15,0 1-2 16,6-3-2-16,2-4-1 15,4-6-34-15,-1-8-109 0,0-6-201 16</inkml:trace>
  <inkml:trace contextRef="#ctx0" brushRef="#br0" timeOffset="203095.34">8759 11743 491 0,'0'0'225'0,"0"0"-150"16,0 0 14-16,0 0-40 15,0 0-41-15,0 0-4 0,0 58-4 16,0-48-34-16,0-6-82 16,0-4-197-16</inkml:trace>
  <inkml:trace contextRef="#ctx0" brushRef="#br0" timeOffset="203501.87">8759 11743 680 0</inkml:trace>
  <inkml:trace contextRef="#ctx0" brushRef="#br0" timeOffset="203559.76">8759 11743 680 0,'-12'-82'226'0,"12"81"-219"0,0 1-7 0,0 0-2 16,0 0-44-16,0 7-113 15,1 4-108-15</inkml:trace>
  <inkml:trace contextRef="#ctx0" brushRef="#br0" timeOffset="203882.8">8875 11639 809 0,'0'0'217'0,"0"0"-173"0,0 0 3 16,0 0-4-16,0 0-16 16,24 103-14-16,-24-65-4 15,0 4-9-15,0 6-62 16,0-2-160-16,-9-2-348 15</inkml:trace>
  <inkml:trace contextRef="#ctx0" brushRef="#br0" timeOffset="206576.31">9118 11647 153 0,'0'0'133'15,"0"0"-98"-15,0 0 22 16,0 0 0-16,0 0-39 15,0 0-10-15,0-7 6 0,0 7 9 16,0 0-5-16,0 0-3 16,0 0-8-16,0 0-7 15,0 0-4-15,0 0-8 16,0 0-4-16,0 0-30 16,0 0-36-16,0 0 4 15,0 0 59-15,0 0 19 16,0 0 0-16,0 0 6 15,0 0 24-15,0 0 35 16,0 0 18-16,0 0-10 16,0 0-25-16,0 0-23 15,0 0-8-15,0 0-2 0,0 0 2 16,0 0-8 0,0 0-4-16,0 0 6 0,0 0 12 15,0 0 6-15,0 0-3 16,0 0 4-16,0 0-5 15,0 0-4-15,0 0 0 16,0 0-9-16,0 0-5 16,0 0 3-16,0 0 8 15,0 0-1-15,0 0 0 16,0 0-2-16,0 0 3 16,0 0 3-16,0 0-11 15,0 0-8-15,0 0-1 16,0 0 0-16,0 0 5 0,0 0 1 15,0 0-2-15,0 0-3 16,0 0-2-16,0 0 1 16,0 0-1-16,0 0 1 15,0 0 1-15,0 0 2 16,0 0 1-16,0 0 0 16,0 0 1-16,0 0 2 15,0 0 3-15,0 0 4 16,0-1-2-16,0-1-1 15,0 1 3-15,0-2-3 16,0 2-4-16,0 1-4 16,0 0 5-16,0 0-2 0,0 0-2 15,0 0-5 1,3 3 0-16,9 19 0 0,9 20 9 16,8 18 18-16,0 17 1 15,1 12-5-15,-6 1-13 16,-3 0-1-16,-9-6-5 15,-11-7-3-15,-1-3 0 16,-6-6 0-16,-14-2-1 16,-6-1-23-16,-2-1-46 15,2-3-62-15,1-10-104 16,9-15-277-16</inkml:trace>
  <inkml:trace contextRef="#ctx0" brushRef="#br0" timeOffset="210910.9">9700 12005 767 0,'0'0'104'15,"0"0"-43"-15,0 0-29 0,0 0-23 16,0 0 3-16,0 0-12 16,9-84-10-16,9 67 6 15,4 4 1-15,-1 5 3 16,0 8 0-16,0 0 1 16,-4 22 9-16,-3 16 26 15,-5 10 4-15,-6 2 1 16,-3-2-8-16,0-5-7 15,0-8 8-15,-1-3 3 16,-10-8-1-16,0-6-17 16,0-6-12-16,2-5-3 15,2-5-4-15,4-2 0 0,1 0-6 16,2-16-6 0,0-19-36-16,0-12-11 0,15-12 7 15,6-2 3-15,3 7-10 16,0 11 38-16,-1 15 21 15,-4 13 0-15,-5 8 8 16,0 7-8-16,1 0-4 16,-3 15-1-16,2 6-7 15,-3 2-18-15,3-3 16 16,-1-6 0-16,-4-5 8 16,-3-5 3-16,-3-4 3 15,-3 0 10-15,0 0 32 16,0-13 1-16,0-4-38 15,0 0 4-15,-9 1 4 16,-5 5 28-16,-5 4-32 0,-2 7-8 16,-3 0 1-16,-1 14-2 15,-2 16 7-15,5 8 5 16,11 4 0-16,11 1 7 16,0-5 3-16,31-5-2 15,10-8 1-15,11-9 16 16,3-7-18-16,-2-9-16 15,0 0-3-15,-1-7-31 16,-5-14-78-16,-6-10-266 16</inkml:trace>
  <inkml:trace contextRef="#ctx0" brushRef="#br0" timeOffset="211437.48">10202 11698 637 0,'0'0'124'0,"0"0"21"16,0 0-8-16,0 0-58 16,0 0-16-16,0 0-27 15,3 10-15-15,-3 10 4 16,0 0-6-16,0 0-17 15,8-3-1-15,4-3-1 16,-1-2-18-16,5-6-41 16,-2-6-46-16,0 0-95 15,-3 0-191-15</inkml:trace>
  <inkml:trace contextRef="#ctx0" brushRef="#br0" timeOffset="211598.17">10172 11579 753 0,'0'0'141'16,"0"0"-48"-16,0 0-18 15,0 0-71-15,0 0-4 16,0 0-72-16,-14 13-68 16,19 9-91-16,11 0-360 15</inkml:trace>
  <inkml:trace contextRef="#ctx0" brushRef="#br0" timeOffset="211823.73">10437 11850 532 0,'0'0'462'0,"0"0"-430"16,0 0 42-16,0 0-7 15,0 0-39-15,0 0-26 16,8 23-2-16,-5-2-1 16,0 4-7-16,-3 0-38 15,0-2-38-15,0-8-103 16,3-11-214-16</inkml:trace>
  <inkml:trace contextRef="#ctx0" brushRef="#br0" timeOffset="212259.76">10576 11735 441 0,'0'0'456'0,"0"0"-454"16,0 0-2-16,21-73 8 15,-12 57-6-15,3 5-1 16,-8 5-1-16,-4 6 0 15,0 0 2-15,0 0 7 16,0 0 2-16,0 0-10 16,0 7-1-16,0 11 2 15,-1 4-2-15,1 4 0 0,0-2 0 16,7 0-10 0,8-1-18-16,-3-4-9 0,2 1-9 15,-3-3-19-15,-8-3 33 16,-3-3 17-16,0-1-5 15,-14-4 20-15,-5-2 52 16,2-2 36-16,2-2 22 16,3 0 6-16,6 0-39 15,3 0-21-15,3 0-12 16,0 0-25-16,0 0-19 16,0 3-10-16,12 1-25 15,15 2 12-15,3-4-36 16,1-2-73-16,6 0-78 15,-4-4-177-15</inkml:trace>
  <inkml:trace contextRef="#ctx0" brushRef="#br0" timeOffset="212476.63">10831 11511 738 0,'0'0'39'0,"0"0"1"16,0 0 81-16,36 107-50 0,-26-61-29 15,-5 2-10 1,-2 4-15-16,-3 3-17 0,0 5-65 16,-21-2-186-16,-9-1-476 15</inkml:trace>
  <inkml:trace contextRef="#ctx0" brushRef="#br0" timeOffset="212980.76">10130 11491 606 0,'0'0'180'16,"0"0"-73"-16,0 0-33 16,0 0-44-16,-55 98 17 15,52-43-15-15,3 5-21 16,7 1-11-16,23 3-5 16,10-3-104-16,10-7-140 15,9-8-307-15</inkml:trace>
  <inkml:trace contextRef="#ctx0" brushRef="#br0" timeOffset="-212330.46">3225 14184 293 0,'0'0'12'0,"0"0"-11"16,0 0-1-16,0 0 11 15,0 0 40-15,0 0 26 16,0 0-29-16,70 14-14 16,-67-15 31-16,-1-7 21 15,-2-2-11-15,0-1-28 16,0-4-1-16,-8-1 10 15,-5 2-22-15,-2 4 16 16,1 0 6-16,-3 8-17 16,-6 2-11-16,-5 2-12 0,-9 22-12 15,-4 9-4 1,2 8 1-16,4 6-3 0,15-2 1 16,9-4-3-16,9-7-7 15,2-11-26-15,15-7-5 16,10-10 22-16,14-6-10 15,3-12 27-15,2-18-10 16,-2-9-3-16,-4-6 16 16,-10-4 0-16,-10-3 10 15,-14-2 21-15,-4-1 9 16,-19-1-22-16,-18 0 10 16,-5 9 7-16,-4 9 2 15,-1 17-10-15,0 19-15 16,3 2-12-16,3 21-3 15,8 10-22-15,15 7-43 0,8 3-50 16,10 0-28 0,11-9-127-16</inkml:trace>
  <inkml:trace contextRef="#ctx0" brushRef="#br0" timeOffset="-211882.78">3455 13898 480 0,'0'0'195'0,"0"0"-79"0,0 0 12 16,0 0-61-16,0 0-50 16,0 0-17-16,-22-22-16 15,44 40 16-15,8 2 10 16,3-4-5-16,-2-3-5 15,2-9-17-15,-3-4 6 16,-5 0 11-16,-4-4 5 16,-8-7 3-16,-8 2 10 15,-5 4 18-15,0 2 23 16,0 3 13-16,0 1-72 16,0 24-3-16,0 18-9 15,0 13 10-15,0 9 4 0,10 5-2 16,5-4 0-1,3-3-6-15,-3-10-23 0,-3-13 8 16,-9-13 19-16,-3-13 2 16,-2-8 2-16,-23-6 28 15,-14 0 19-15,-10-17-34 16,-5-4-15-16,5-2-35 16,6 5-54-16,13 10-63 15,15 6-116-15,15 2-328 16</inkml:trace>
  <inkml:trace contextRef="#ctx0" brushRef="#br0" timeOffset="-211422.78">2772 14832 749 0,'0'0'95'15,"111"-9"-89"-15,-3-3 10 16,32-5 9-16,24-1-20 16,15-7 27-16,-1 3-11 15,-14 2-21-15,-28 6-47 0,-32 7-216 16</inkml:trace>
  <inkml:trace contextRef="#ctx0" brushRef="#br0" timeOffset="-209671.28">3131 15276 634 0,'0'0'159'0,"0"0"-66"16,0 0 4-16,0 0-54 16,-88 26-36-16,70 11-5 15,3 11 5-15,5 2 5 16,4-3-12-16,6-5 0 15,3-8-6-15,16-7-23 16,2-9 1-16,5-11 9 16,4-7-20-16,5-7 33 15,1-24 1-15,-2-12 2 16,-2-11 3-16,-10-10 14 16,-13-4 35-16,-9-4 6 15,0 3-25-15,-19 3-15 0,-13 10 2 16,-2 12 15-16,-3 17 21 15,1 14-43-15,-2 13-10 16,0 7-11-16,10 24-25 16,3 8-11-16,8 7-23 15,9 2-55-15,5-5-159 16,3-8-208-16</inkml:trace>
  <inkml:trace contextRef="#ctx0" brushRef="#br0" timeOffset="-208432.59">3567 14959 10 0,'0'0'504'16,"0"0"-500"-16,0 0 74 16,0 0 16-16,0 0-35 15,0 0 0-15,-54-28-17 16,42 51-26-16,-1 12 1 16,4 15 17-16,3 8-9 15,3 4 2-15,1 0 5 16,2 0-11-16,0-4-10 0,0-5-3 15,12-10-8-15,9-8 0 16,2-12-33-16,5-9-6 16,0-10-14-16,2-4 1 15,-3-1-1-15,0-18-20 16,-5-9 36-16,-7-8 37 16,-2-9 17-16,-8-6 62 15,-5-7 1-15,-5-3 9 16,-20-1-23-16,-8 6-30 15,-1 8-13-15,1 15 11 16,8 15-34-16,4 12-6 16,6 6-48-16,2 7-79 15,7 20-38-15,6 5-84 0</inkml:trace>
  <inkml:trace contextRef="#ctx0" brushRef="#br0" timeOffset="-208178.17">3458 15266 377 0,'0'0'630'16,"0"0"-605"-16,0 0 29 16,0 0 17-16,0 0-46 15,0 0-25-15,43-46 1 16,-10 38-1-16,3 0 3 0,-8 4 10 15,-6 1 0-15,-8 3 0 16,-2 0-9-16,-3 0-4 16,-2 5-17-16,1 9-50 15,-2 0-121-15,-3-1-409 16</inkml:trace>
  <inkml:trace contextRef="#ctx0" brushRef="#br0" timeOffset="-207278.64">3852 15309 603 0,'0'0'109'15,"0"0"-66"-15,0 0 37 16,0 0 55-16,25 93-17 16,-16-59-29-16,-3-2-21 15,3-5-9-15,-6-7-23 16,0-8-9-16,0-6-21 15,0-6-5-15,3 0-2 0,6-1-1 16,4-19-10-16,8-8-10 16,0-2-28-16,-4 3-6 15,-4 5 15-15,-7 9 26 16,-6 8 12-16,0 2 3 16,-3 3 3-16,0 0 7 15,0 0 4-15,0 3-7 16,-11 9-3-16,-1 5-2 15,2 1 1-15,1-1 3 16,9-3-6-16,0-1 1 16,0 0 2-16,9-2 5 0,6-2-1 15,0-4 0 1,6 1-7-16,4-3-7 0,3-2-55 16,5-1-234-16</inkml:trace>
  <inkml:trace contextRef="#ctx0" brushRef="#br0" timeOffset="-206752.32">4462 14440 889 0,'0'0'173'15,"0"0"-108"-15,0 0 1 16,0 0-40-16,0 0-26 16,0 0 0-16,100 5-4 15,-57 5-50-15,2 0-124 0,-8 2-195 16</inkml:trace>
  <inkml:trace contextRef="#ctx0" brushRef="#br0" timeOffset="-206632.94">4611 14661 1057 0,'0'0'47'0,"0"0"-47"16,0 0-7-16,0 0-16 15,0 0-29-15,142 10-154 16</inkml:trace>
  <inkml:trace contextRef="#ctx0" brushRef="#br0" timeOffset="-206203.79">5199 14541 468 0,'0'0'392'16,"0"0"-316"-16,0 0 0 15,0 0-2-15,121 0-62 16,-70 0-11-16,4 0-1 16,3-5-198-16</inkml:trace>
  <inkml:trace contextRef="#ctx0" brushRef="#br0" timeOffset="-205724.5">5754 14061 462 0,'0'0'512'16,"0"0"-452"-16,0 0 18 0,0 0-13 16,0 0-42-16,0 0 13 15,0 87 7-15,12-40-38 16,1-1-5-16,1 3-46 15,-5-2-106-15,-2-7-198 16</inkml:trace>
  <inkml:trace contextRef="#ctx0" brushRef="#br0" timeOffset="-205500.35">5583 14534 847 0,'0'0'265'16,"0"0"-254"-16,0 0 12 15,0 0 15-15,0 0-16 16,135-18 12-16,-68 11-26 16,2-2-8-16,1 4-33 15,3-1-57-15,-9 3-89 16,-7-1-160-16</inkml:trace>
  <inkml:trace contextRef="#ctx0" brushRef="#br0" timeOffset="-205004.67">5802 14647 491 0,'0'0'449'15,"0"0"-406"-15,0 0-28 16,0 0 21-16,0 0-9 16,0 0-8-16,28 18 8 15,-13 11 0-15,-3 6 11 0,-7 0-12 16,-4 3-3-1,-1-4-3-15,0-4-10 0,0-8-6 16,0-9-3-16,0-6-1 16,0-4 0-16,0-3 3 15,0 0 7-15,0-11-10 16,9-5-4-16,-2 3-22 16,-1 6 19-16,-1 5 6 15,5 2 1-15,2 0 0 16,7 2 5-16,4 5 1 15,2-4-2-15,1-3 0 16,-1 0-1-16,2 0-1 16,-11-8-2-16,-4 2-2 0,-9 3 2 15,-3 3 15 1,0 0 34-16,0 6-32 0,0 14-15 16,0 6-4-16,0 7 0 15,0-4-90-15,18-11-203 16</inkml:trace>
  <inkml:trace contextRef="#ctx0" brushRef="#br0" timeOffset="-202462.41">6489 13875 650 0,'0'0'218'0,"0"0"-97"16,0 0 29-16,0 0-52 16,0 0-69-16,0 0-18 15,0 0-8-15,5-6-1 16,28 6-2-16,7 5 4 16,9 1-4-16,6 0-1 15,1-4-9-15,2-2-2 16,-3 0-4-16,-9 0-58 15,-13 0-42-15,-6 0-51 16,-12 0-95-16,-9 0-119 16</inkml:trace>
  <inkml:trace contextRef="#ctx0" brushRef="#br0" timeOffset="-202042.93">6542 13912 407 0,'0'0'356'16,"0"0"-301"-16,0 0 64 15,0 0 14-15,0 0-45 16,0 0-49-16,-76 6-39 16,76 13-7-16,0 7 3 15,13 5 4-15,16 1 0 0,5-1 3 16,7-2 2-1,3-1-5-15,-7-2-1 0,-1 2-6 16,-12-3-8-16,-9-2-12 16,-14 3 11-16,-1 1 16 15,-16 4 9-15,-14 5 29 16,-4 4 7-16,-5 2-9 16,0-2 2-16,3-5-13 15,12-7-14-15,11-5-4 16,10-9-4-16,3-1 1 15,9-3-4-15,18-5 17 16,14-2 9-16,6-3-9 16,14 0-17-16,2 0-3 15,1 0-40-15,-1 0-53 16,-8 0-133-16,-14 13-735 0</inkml:trace>
  <inkml:trace contextRef="#ctx0" brushRef="#br0" timeOffset="-201593.11">6618 14925 963 0,'0'0'157'15,"0"0"-125"-15,0 0 57 0,0 0-25 16,0 0-30-16,0 0 0 16,0 89 14-16,0-55-42 15,4-3-6-15,7-6-3 16,7-6-32-16,4-8-31 15,6-8-43-15,5-3-98 16,3-13-365-16</inkml:trace>
  <inkml:trace contextRef="#ctx0" brushRef="#br0" timeOffset="-201308.87">6928 14936 1145 0,'0'0'195'0,"0"0"-191"16,0 0-4-16,0 0-22 16,0 0-43-16,0 0-27 15,61 0-154-15,-43 2-579 16</inkml:trace>
  <inkml:trace contextRef="#ctx0" brushRef="#br0" timeOffset="-201179.84">6906 15052 105 0,'0'0'1012'0,"0"0"-980"16,0 0-30-16,0 0-4 16,0 0-14-16,0 0-48 15,97 0-37-15,-40-15-385 16</inkml:trace>
  <inkml:trace contextRef="#ctx0" brushRef="#br0" timeOffset="-201030.28">7282 14873 958 0,'0'0'107'0,"0"0"-92"15,-31 107 20-15,31-71-33 16,0-4-2-16,7-9-71 16,11-11-150-16</inkml:trace>
  <inkml:trace contextRef="#ctx0" brushRef="#br0" timeOffset="-200268.49">6561 13475 489 0,'0'0'153'0,"0"0"-101"16,0 0 94-16,0 0 5 0,0 0-35 16,11 86-42-16,-7-64-39 15,-3-2-19-15,2-8-12 16,0-4-2-16,-1-6-2 15,-2-2-1-15,3 0-7 16,0 0 0-16,0-11 6 16,5-5 2-16,0 2-5 15,-3 7 5-15,-1 5 1 16,-1 2 6-16,3 0-7 16,2 8 0-16,5 9 14 15,1-2-9-15,-1-2-4 16,2-3-1-16,0-4 0 0,0-6-4 15,1 0 0-15,-1 0 3 16,3-11 1-16,-6 2 1 16,-4 3 0-16,-3 6 4 15,0 0-5-15,1 7-10 16,6 18-22-16,4 7-60 16,5 2-163-16,6-3-446 15</inkml:trace>
  <inkml:trace contextRef="#ctx0" brushRef="#br0" timeOffset="-199552.96">7579 13810 292 0,'0'0'270'16,"0"0"-208"-16,0 0 78 15,0 0-23-15,0 0-11 16,0 0-33-16,-26-24-34 16,17 54-29-16,-4 20-8 15,-5 21 49-15,6 17-13 16,5 10 5-16,7 7-1 0,0-1-27 15,14-5-11-15,15-11-1 16,5-14-3-16,8-10-10 16,6-12-41-16,1-14-60 15,6-14-140-15,-3-21-470 16</inkml:trace>
  <inkml:trace contextRef="#ctx0" brushRef="#br0" timeOffset="-198944.88">7946 14021 856 0,'0'0'237'0,"0"0"-217"15,0 0-16-15,0 0 6 0,0 0-10 16,-18 119 17-1,18-68-11-15,22-6-6 0,5-10-3 16,4-12-21-16,2-15-5 16,2-8 7-16,-4-2 16 15,-1-23-2-15,-11-9-2 16,-7 0 10-16,-9 3 4 16,-3 11 16-16,0 10 38 15,0 10 0-15,-3 7-49 16,-3 33-9-16,3 19-4 15,3 17 4-15,0 10 1 16,8 3 2-16,5-1-3 16,-3-8 0-16,-2-11 0 15,-2-14-1-15,-6-13 0 16,0-15 1-16,0-11 1 0,-9-13 6 16,-13-3 42-16,-8-17 11 15,-3-17-24-15,0-9-15 16,3-7-1-16,9-2-20 15,3-1-3-15,11 5-29 16,7 3-37-16,0 7-73 16,15 0-131-16,19 3-374 15</inkml:trace>
  <inkml:trace contextRef="#ctx0" brushRef="#br0" timeOffset="-198471.08">8320 13718 203 0,'0'0'276'16,"0"0"-216"-16,0 0 58 16,0 0 22-16,0 0-31 15,0 0-21-15,-22 77-38 16,22-57-28-16,0-1-8 16,0 1-1-16,0 1-7 15,12-2 1-15,-2-1-1 0,3-4-6 16,-2-1-29-16,0-6-83 15,-3-7-152-15,0 0-282 16</inkml:trace>
  <inkml:trace contextRef="#ctx0" brushRef="#br0" timeOffset="-198315.11">8264 13558 773 0,'0'0'11'16,"0"0"-11"-16,0 0-155 0,0 0-66 15</inkml:trace>
  <inkml:trace contextRef="#ctx0" brushRef="#br0" timeOffset="-197813.12">8462 14184 600 0,'0'0'327'16,"0"0"-317"-16,0 0-10 16,0 0-32-16,88 0-142 15,-51-7-351-15</inkml:trace>
  <inkml:trace contextRef="#ctx0" brushRef="#br0" timeOffset="-197212.42">8910 13914 926 0,'0'0'283'0,"0"0"-283"0,0 0-15 16,-44 100 15-16,43-63 2 15,1-2 0-15,4-6-2 16,15-8-16-16,4-7-15 15,1-9-1-15,0-5 19 16,1-9 8-16,-4-17-5 16,-2-4 5-16,-8 0 5 15,-2 4 3-15,-6 10 5 16,-3 7 12-16,0 9-1 16,0 0-19-16,0 20-36 15,0 17 20-15,0 15 16 16,0 12 5-16,0 9-4 15,0 4-1-15,0 2-9 0,0-3-43 16,0-5-51-16,0-9 16 16,-15-10 40-16,-2-10 47 15,-8-15 6-15,1-7 43 16,-1-8 7-16,5-5 8 16,1-6 7-16,10-1-26 15,-1 0-11-15,2-3-15 16,5-9-6-16,2 0-13 15,1-5-18-15,0-2-39 16,0-5-95-16,0-4-386 16</inkml:trace>
  <inkml:trace contextRef="#ctx0" brushRef="#br0" timeOffset="-196664.09">8884 13919 407 0,'0'0'355'0,"0"0"-320"15,0-72 30-15,0 62 34 0,3 5 6 16,3 5-36-16,3 0-34 16,6 16-30-16,4 16 4 15,5 15 10-15,1 12-10 16,-1 12 8-16,-4 9-5 16,-2 4-1-16,-9 2-8 15,-5-7-2-15,-2-7 1 16,-2-9-1-16,0-11-1 15,-2-10 0-15,-7-14 0 16,3-11 0-16,-1-12 0 16,1-5 3-16,-2-4 12 15,1-21 11-15,2-16-26 16,5-13-23-16,0-5-13 0,18-2-8 16,9 9-23-16,3 13 34 15,-2 17 32-15,-4 14 0 16,-3 8 1-16,0 7 0 15,-3 22 15-15,-6 6 24 16,-6 7-1-16,-3 0-1 16,-3-1-1-16,0-1-25 15,0-5-11-15,-9-1-21 16,-2-8-100-16,0-13-287 16</inkml:trace>
  <inkml:trace contextRef="#ctx0" brushRef="#br0" timeOffset="-196118.01">9278 13677 589 0,'0'0'213'0,"0"0"-131"0,0 0 20 16,0 0-15-16,0 0-49 16,0 0-11-16,-6 52 41 15,0-16-27-15,4 5-22 16,2-1-14-16,0-4-4 16,0-3-1-16,5-7-1 15,10-4-35-15,1-7-49 16,2-9-62-16,2-6-142 15</inkml:trace>
  <inkml:trace contextRef="#ctx0" brushRef="#br0" timeOffset="-195638.27">9239 13484 49 0,'0'0'868'0,"0"0"-800"16,0 0-68 0,0 0-25-16,0 0-26 0,0 0-53 15,0 69-202-15</inkml:trace>
  <inkml:trace contextRef="#ctx0" brushRef="#br0" timeOffset="-195399">9144 13593 918 0,'0'0'61'15,"0"0"-15"-15,0 0-7 0,0 0-18 16,-5 86 61-16,5-35-28 16,0 8-18-16,6-3-28 15,15-5-8-15,2-7-8 16,5-9-66-16,6-13-54 16,3-16-133-16,2-6-290 15</inkml:trace>
  <inkml:trace contextRef="#ctx0" brushRef="#br0" timeOffset="-195240.05">9548 13607 930 0,'0'0'67'0,"0"0"-26"0,6 75-41 16,-6-22 46-16,0 10-13 15,0 2-22-15,-6 1-11 16,-13-4-107-16,-14-6-279 15</inkml:trace>
  <inkml:trace contextRef="#ctx0" brushRef="#br0" timeOffset="-194713.9">8457 13634 514 0,'0'0'134'15,"0"0"29"-15,6 109-76 0,-6-69-59 16,-1 2-11-1,-12-4-17-15,-4-7-13 0,-1-7-105 16,-3-10-187-16</inkml:trace>
  <inkml:trace contextRef="#ctx0" brushRef="#br0" timeOffset="-194498.49">8110 13659 669 0,'0'0'256'0,"0"0"-256"16,0 0 0-16,0 87 41 0,3-37-22 16,18 4-7-16,4 1-12 15,17-3-20-15,7-7-104 16,9-11-309-16</inkml:trace>
  <inkml:trace contextRef="#ctx0" brushRef="#br0" timeOffset="-193852.43">9715 13480 595 0,'0'0'54'0,"0"0"68"0,0 0-53 15,0 0-55-15,0 0-14 16,0 0 0-16,40 68 66 16,-13-2 17-16,1 23 3 15,-6 17-24-15,-6 12-13 16,-13 3-29-16,-3-1-11 16,-12-9-7-16,-12-7 1 15,-4-12-3-15,-2-12 0 16,0-9-36-16,2-8-61 15,1-13-147-15,6-18-428 16</inkml:trace>
  <inkml:trace contextRef="#ctx0" brushRef="#br0" timeOffset="-193042.64">10079 14119 852 0,'0'0'216'0,"0"0"-211"15,0 0 0-15,0 0-4 16,0 0-1-16,0 0-10 15,-1-72-16-15,28 55-28 16,1 5 21-16,2 6 29 16,-2 6 3-16,-3 0 0 15,-5 20 1-15,-5 16 10 0,-11 9 25 16,-4 5 10-16,0 3 0 16,-16-4 9-16,-4-9-3 15,-2-5-4-15,0-10-18 16,4-9-17-16,3-8-5 15,3-7-2-15,3-1 0 16,3-9-5-16,5-21-9 16,1-13-45-16,7-9 15 15,17-7 3-15,7 2 7 16,3 10 7-16,-5 13 17 16,-4 14 5-16,-7 13 4 15,-6 7 11-15,-2 0-12 0,-2 14-3 16,-2 8 0-16,-3 1-1 15,-2-3-8-15,-1-6-3 16,0-7-11-16,0-6-1 16,0-1 10-16,0 0 14 15,-10-4 10-15,-5-9 1 16,0 2 10-16,6 3-5 16,0 5 11-16,2 3 5 15,-2 6-32-15,-3 19-6 16,0 10 6-16,4 5 17 15,7 1 7-15,1-3-6 16,1-6 2-16,14-3-12 16,8-8 5-16,5-6-9 0,5-8-4 15,9-7-31 1,7-6-115-16,0-21-474 0</inkml:trace>
  <inkml:trace contextRef="#ctx0" brushRef="#br0" timeOffset="-192428.97">10507 13534 712 0,'0'0'167'16,"0"0"-103"-16,0 0 35 15,0 0-42-15,0 0-39 0,0 0 40 16,-15 84 2-16,11-52-39 15,1-2-12-15,3-1-7 16,0-8-2-16,0-5-12 16,6-10-45-16,7-6-37 15,4-1-35-15,2-24-147 16</inkml:trace>
  <inkml:trace contextRef="#ctx0" brushRef="#br0" timeOffset="-192262.53">10443 13364 334 0,'0'0'503'0,"0"0"-479"15,0 0 57 1,0 0-54-16,0 0-27 0,0 0-26 16,8 33 21-16,3-7-161 15,2 4-254-15</inkml:trace>
  <inkml:trace contextRef="#ctx0" brushRef="#br0" timeOffset="-191983.93">10689 13747 902 0,'0'0'148'16,"0"0"-147"-16,0 0 2 15,0 0 3-15,0 0-6 16,-9 83-31-16,-1-65-137 15,4-7-407-15</inkml:trace>
  <inkml:trace contextRef="#ctx0" brushRef="#br0" timeOffset="-191498.05">10782 13455 902 0,'0'0'106'0,"0"0"-106"0,0 0 0 16,0 0 21-16,0 0 45 15,4 106-9-15,-4-71-14 16,0-4-21-16,0-6-3 16,0-6-13-16,0-10 2 15,0-3-8-15,0-6 0 16,0 0-3-16,5-7-23 16,13-14 4-16,1-7-63 15,2 3 32-15,1 3 25 16,-8 7 27-16,-2 5 1 15,-9 5 15-15,-3 5 26 16,0 0 0-16,0 0-18 16,-9 13-17-16,-8 6 18 0,1 3 5 15,-2 1 0 1,9-3-19-16,4-4-10 0,5 0 0 16,0-5-3-16,2-4-36 15,15-3-42-15,6-4-41 16,4 0-199-16</inkml:trace>
  <inkml:trace contextRef="#ctx0" brushRef="#br0" timeOffset="-190783.43">10994 13412 166 0,'0'0'180'15,"0"0"-72"-15,0 0 24 16,0 0-22-16,0 0-58 15,0 0-15-15,15 44 68 16,-5-7 3-16,-4 4-34 16,-3 0-41-16,-3 2-16 0,0 2-17 15,-9-1-4 1,-16 2-86-16,-7-1-79 0,-4-11-142 16</inkml:trace>
  <inkml:trace contextRef="#ctx0" brushRef="#br0" timeOffset="-190462.35">10342 13356 460 0,'0'0'139'0,"0"0"-11"15,-27 112-10-15,22-62-17 16,4 1-27-16,1 4-26 15,0 1-44-15,16 5-4 16,5-7-139-16,3-12-308 16</inkml:trace>
  <inkml:trace contextRef="#ctx0" brushRef="#br0" timeOffset="-188917.05">10976 14236 273 0,'0'0'212'16,"0"0"-73"-16,0 0 10 15,0 0-23-15,0 0-8 16,0 0-22-16,0 0-14 16,-3-6-13-16,3 6-24 15,0 0-21-15,0 0-15 16,3 0-8-16,18 0 2 15,7 0-2-15,9 0 2 16,2 0-2-16,-2 0-1 16,-4 0-13-16,-3 0-32 15,-2 0-19-15,2 0-38 0,-6-4-65 16,-3-7-210 0</inkml:trace>
  <inkml:trace contextRef="#ctx0" brushRef="#br0" timeOffset="-188684.99">11158 14070 570 0,'0'0'108'0,"0"0"-26"0,0 0 36 16,0 0-3-16,-28 82-27 15,28-48-41-15,0-1-31 16,5 0-13-16,12-1-3 16,5-1-58-16,2-8-151 15,-3-11-332-15</inkml:trace>
  <inkml:trace contextRef="#ctx0" brushRef="#br0" timeOffset="-188144.67">11552 13713 29 0,'0'0'784'0,"0"0"-709"15,0 0 38-15,0 0-44 16,0 0-60-16,0 0-9 16,-27-55-1-16,33 45-7 15,7 2-2-15,-2 3 7 16,0 4 3-16,-3 1-3 16,4 0 3-16,0 0 3 15,-2 11 11-15,-1 16 16 16,3 10 2-16,-3 9 21 15,0 5-4-15,3 1 2 16,-3-2-17-16,3-7-11 16,0-3 3-16,-3-8-16 15,-2-5-10-15,-2-6 0 0,-2-6-4 16,-3-5-55 0,0-6-60-16,0-4-106 0,-3 0-191 15</inkml:trace>
  <inkml:trace contextRef="#ctx0" brushRef="#br0" timeOffset="-187898.92">11649 13912 415 0,'0'0'250'0,"0"0"-193"15,0 0 47-15,0 0-8 16,0 0 12-16,0 0-35 16,-35 56 0-16,25-36-20 15,0 3-40-15,-1 0-12 16,0 4-1-16,1 3-41 16,0 1-89-16,1-6-217 15</inkml:trace>
  <inkml:trace contextRef="#ctx0" brushRef="#br0" timeOffset="-187329.2">11387 14320 450 0,'0'0'378'16,"0"0"-276"-16,0 0 56 16,0 0-37-16,0 0-47 15,0 0-27-15,-4-7-28 0,7 5-18 16,14 1-1-16,11-2-2 16,11-2 2-16,8 1 0 15,4 0 0-15,0-1 0 16,-2-1 0-16,-4 2-2 15,-8 1-46-15,-10 3-56 16,-3 0-69-16,-8 0-108 16,-10 0-188-16</inkml:trace>
  <inkml:trace contextRef="#ctx0" brushRef="#br0" timeOffset="-186762.67">11486 14436 672 0,'0'0'179'15,"0"0"-155"-15,0 0 83 16,0 0-21-16,0 0-40 15,0 0-28-15,0-9-18 16,6 29 7-16,6 6 38 16,-5 6 0-16,-2 0 7 15,-4 0-7-15,-1 0-22 0,0-6-13 16,0-5-7-16,0-8-3 16,0-8 0-16,0-3-11 15,0-2-9-15,0 0 7 16,0-8 8-16,0-8-8 15,0 1-31-15,0 4 44 16,0 4 6-16,3 5-1 16,-1 2-1-16,1 0-4 15,0 0 1-15,9 3 2 16,-2 5 7-16,2 3-10 16,0-5-3-16,-3-2-11 15,0-1-10-15,1-3-15 16,2 0 8-16,3-11 10 0,-1-4 2 15,2 1-9-15,-4 5 28 16,-1 3 0-16,-3 5 21 16,0 1 8-16,-2 0 4 15,-2 5-3-15,-1 11-6 16,-1 4-14-16,-2 1-10 16,0 1-38-16,0-2-86 15,0-8-292-15</inkml:trace>
  <inkml:trace contextRef="#ctx0" brushRef="#br0" timeOffset="-185888.61">12011 13906 487 0,'0'0'194'0,"0"0"-123"16,0 0 21-16,0 0-20 16,0 0-37-16,0 0-25 15,-10 72 56-15,8-20-8 16,2 9-26-16,0 7 6 0,0 3 4 15,0 0-18-15,5-3-16 16,4-9-5-16,5-10-3 16,3-10 0-16,2-11-1 15,-1-9-3-15,2-13-4 16,-4-6 1-16,7-6 7 16,0-21 4-16,3-11-3 15,-1-8 1-15,-7-5-1 16,-5-6-1-16,-8-7 0 15,-5-2-3-15,-2-2 1 16,-18 9 2-16,-7 8 6 16,-5 16 14-16,-2 14 2 15,1 9-22-15,0 12-7 0,2 0-14 16,6 12-26-16,1 13-35 16,9 6-75-16,5 2-110 15,10-4-197-15</inkml:trace>
  <inkml:trace contextRef="#ctx0" brushRef="#br0" timeOffset="-184858.96">12071 14279 19 0,'0'0'151'15,"0"0"-51"-15,0 0 1 16,0 0 36-16,0 0-7 16,0 0-50-16,-2 0-35 15,2 0-24-15,0 0-17 16,0 0 11-16,0 0 18 0,0 0-31 15,0 0-2-15,0 0-3 16,0 0 3-16,0 0 22 16,0 0 11-16,0 0-30 15,0 0-3-15,0 0 0 16,0 0 1-16,0 0 2 16,0 0-3-16,0 0 0 15,0 0 0-15,0 0 2 16,0 0 1-16,0 0 3 15,0 0 3-15,0 0 3 16,0 0 2-16,0 0 4 0,0 0-2 16,0 0-11-1,0 0-4-15,0 0-1 0,0 0-6 16,0 0 2-16,0 0 4 16,0 0 0-16,0 0 2 15,0 0 1-15,0 0 2 16,0 0 4-16,-1 0 0 15,1 0 6-15,-2 0 3 16,2 0-15-16,0 0-1 16,-1-3 0-16,1 0-2 15,-2 0 4-15,-1-1-2 16,3 1 1-16,-4-1 3 16,4-3 7-16,-1-1 4 15,1-4-6-15,0 1-8 0,0 3-3 16,0 0 0-1,0 4 0-15,0 3-1 0,7-1 1 16,2 2-4-16,3 0-2 16,4 0 3-16,-1 0 3 15,0 3 0-15,0 0 2 16,-3 0 7-16,-8-2 6 16,-1-1 6-16,-3 0 1 15,0 0-5-15,0 0-17 16,-6 0-3-16,-7 0-122 15,1 0-347-15</inkml:trace>
  <inkml:trace contextRef="#ctx0" brushRef="#br0" timeOffset="-184005.01">12347 14315 501 0,'0'0'305'0,"0"0"-294"16,0 0-4-16,0 0-4 16,0 0 9-16,0 0 54 15,22 79 3-15,-16-50-23 16,0-2 5-16,-3-2-11 15,0-7-8-15,-1-5-2 16,-2-6-3-16,0-4-6 16,0-3 4-16,0 0 11 15,1 0 11-15,6-16-5 16,4-5-42-16,3-3-9 16,2 3 4-16,-1 3 3 15,1 3 0-15,-5 7 1 0,-5 2-2 16,-1 3-3-1,-3 2-2-15,-1 1-2 0,-1 0-5 16,0 0-12-16,0 0-12 16,0 0-11-16,0 4 22 15,-7 7 28-15,-2 2 2 16,0-1 0-16,2-1 5 16,1-2 4-16,3-1-6 15,1-2 0-15,2 0-1 16,0 0-2-16,0-2-2 15,0 4 5-15,0-2 3 16,0 2 11-16,5 0 7 16,5 1 9-16,2-1-4 0,1 2-2 15,3 0 0-15,-2 0-9 16,0 1-15-16,-2 1-5 16,3 3-14-16,-2 2-68 15,2-1-99-15,-4 0-372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0 512,'0'0'590,"0"0"-97,0 0-146,0 0-208,0 0-102,0 0 6,0 0 0,0 0-17,0 0 6,0 0-40,0 0-8,0 0 59,0 0 42,0 0-23,0 0-100,0 0-34,0 0 123,0 0 74,0 0-55,0 0 5,0 0 55,0 0 54,0 0 163,0 0 27,0 0-92,0 0 23,0 0 127,0 0-24,0 0-53,0 0-86,0 0-29,0 0 38,0 0 21,0 0 13,0 0-133,0 0-171,0 0-219,0 0-309,0 0-390,0 0-461,0 0-241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1297,'0'0'797,"0"0"-34,0 0-128,0 0-147,0 0-23,0 0 103,0 0 11,0 0-128,0 0-128,0 0-67,0 0-86,0 0 9,0 0 53,0 0 80,0 0 49,5 8 3762,17 25-3228,-9-17-572,0 0 1,0-1-1,2-1 0,0 0 0,9 7-323,32 29 22,-47-41-120,-1-2 0,1 1 1,1-1-1,-1 0 0,1-1 0,2 0 98,-8-4-398,10 4 1078,-8 0-6279,-5-5 653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3714,'0'0'597,"0"0"-250,0 0 133,0 0 126,0 0 13,0 0-867,0 0 7571,-11 44-7058,-2 0 0,-2-1 0,-4 6-265,10-24 28,1 0 0,1 1 0,2 0 0,-1 7-28,-6 30 27,5-38-1,5-19-22,0 1 0,0 0 0,1-1 0,0 1 0,0 0 1,0 3-5,-5 12 32,7-22-24,-1 0 0,0 0-1,0 1 1,0-1 0,0 0-1,0 0 1,0 1 0,0-1-1,-1 0 1,1 0 0,0 1-1,0-1 1,0 0 0,0 0-1,0 0 1,0 1 0,0-1-1,0 0 1,-1 0 0,1 0-1,0 1 1,0-1 0,0 0-1,0 0 1,-1 0 0,1 0-1,0 1 1,0-1 0,0 0-1,-1 0 1,1 0 0,0 0-1,0 0 1,-1 0 0,1 0-1,0 0 1,0 0 0,-1 1-1,1-1 1,0 0 0,0 0-1,-1 0 1,1-1 0,0 1-1,0 0 1,-1 0 0,1 0 0,0 0-1,0 0 1,0 0 0,-1 0-1,1 0 1,0 0 0,0 0-1,-1-1 1,1 1 0,0 0-1,0 0 1,0 0 0,0 0-1,-1-1 1,1 1 0,0 0-1,0 0 1,0-1 0,0 1-8,-4-4-60,1 0 1,-1 0-1,1 0 1,-1 0 0,0 0-1,-1 1 1,1 0-1,-1 0 1,1 0 0,-1 1-1,0-1 1,0 1-1,0 0 1,0 0 0,0 1-1,-1 0 1,0-1 59,3 1-32,1 0 0,-1 1 0,0-1 0,0 0 1,0 1-1,1 0 0,-1-1 0,0 1 0,0 0 1,0 1-1,0-1 0,0 0 0,0 1 0,1 0 1,-1 0-1,0-1 0,0 2 0,1-1 0,-1 0 1,1 0-1,-1 1 0,1-1 0,0 1 0,-1 0 1,1 0-1,0 0 0,0 0 0,0 0 0,0 0 1,1 1-1,-1-1 0,0 3 32,1-5 16,0 1 0,1 0 1,-1 0-1,1 0 0,-1 0 1,1 0-1,0 0 0,-1 0 1,1 0-1,0 1 0,0-1 0,0 0 1,0 0-1,0 0 0,0 0 1,0 0-1,0 0 0,0 0 0,0 0 1,1 0-1,-1 0 0,0 0 1,1 0-1,-1 0 0,1 0 0,-1 0 1,1 0-1,-1 0 0,1 0 1,0 0-1,0 0 0,-1 0 0,1-1 1,0 1-1,0 0 0,0-1 1,0 1-1,0-1 0,0 1 0,0-1 1,0 1-17,5 0 136,0 0 1,0 0-1,0 0 0,0-1 1,0 0-1,0 0 1,2-1-137,10 1 111,72-15-356,-90 15 181,0 0 8,0 0 32,0 0 18,0 0 46,0 0 14,0 0-25,-43-26-528,22 19 191,16 7-3999,5 0 1044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6197 1112 4,'0'0'203,"0"0"-162,0 0 7,0 0 13,0 0 1,0 0-34,0 0-1,0 0 12,0 0 0,0 0 3,0 0 0,0 0-8,0 0 9,0 0-25,0 0-9,0 0 2,14 0-6,6 0 3,0 0-4,13 0-1,-3-1 8,13-5-10,-3 6 0,3-5 8,-7 1-9,1 4 0,-6 0 0,0 0 0,-6 0-6,2 0 4,4 0-9,-6 0 9,3 0-9,-3 0 7,0 0 4,-2 0 0,2 0-1,-4 0 1,6 0 0,-7 0 0,4 0 0,4 0-3,-3 0-3,-3 0-5,9-1 11,-6 1-16,-8-5 10,1 5 5,-5 0 1,-8 0 0,0 0 0,-5 0 1,0 0-4,0 0 3,5 0-4,0 0 3,0 0-5,-5 0-6,5 0 1,0 0 11,0 0-4,-4 0 4,4 0 0,0 0 0,4 0 0,-4 0 0,3 0-1,2-5-9,-5 5-1,5 0-10,-5 0 4,1 0 0,-1 0 1,-1 0 8,-4 0 7,0 0 1,1 0 0,-1 0 0,0 0 0,0 0 3,0 0-2,0 0 2,0-4-2,0 4 1,0-3-4,0-2-4,0 1 5,0 4-2,0-4 5,-6-3-2,-4 3 3,-5-8-3,0 3 4,-3-1-4,-2-2 0,-5 2 0,-3 0 0,3-6 0,-5 5 0,2-1 0,8 3 8,0 3-7,10-5 14,-3 7 14,8 4-12,2-1 15,3 1-8,0 0-12,0 0 6,0 0-18,0 0-5,0 0 2,0 0-1,13 0 4,5 0 7,2 0-6,5 0 6,-2 0-7,-8 1 0,0 8-1,-3 3 1,-4-3-5,-3 3 3,0 3 2,-5 2-6,0 5 12,0 6 8,0-5 10,0 4 9,-5-2-7,-5-7-6,2 2-11,6-8 5,-8 2-14,5-9-1,-5 6-7,5-5-65,0-6-86,-1 0-372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1393,'0'0'997,"0"0"-466,0 0-34,0 0 9,0 0 108,0 0 168,5 10 6269,17 33-6040,-9-24-883,-1 0-1,-1 1 1,0 0 0,-2 1 0,0 0-1,-2 0 1,3 12-128,29 105-798,-28-104 566,-8-26 246,0-1 0,-1 1 1,0 0-1,0 0 0,-1 0 0,0 6-14,3-14 24,0 0 0,-1 0 0,1 0-1,-1-1 1,1 1 0,0-1 0,-1 0-1,1 0 1,-1 0 0,2-1-24,1-1 34,0 1 0,0 0 1,0 0-1,0 1 0,1-1 0,-1 1 0,0 1 1,1-1-1,-1 1 0,0 0 0,1 1 0,-1 0-34,40-2-349,-45 1 293,0 0 0,-1 0-1,1-1 1,0 1 0,0 0-1,0-1 1,-1 1 0,1-1-1,0 1 1,-1-1 0,1 1-1,0-1 1,-1 1 0,1-1-1,-1 0 1,1 1 0,-1-1 0,1 0-1,-1 0 1,0 1 0,1-1-1,-1 0 1,0 0 0,1 0-1,-1 1 1,0-1 0,0 0-1,0 0 1,0 0 0,0 0-1,0 1 1,0-1 0,0 0-1,0 0 1,0 0 0,0 0 0,-1 1-1,1-1 1,0 0 0,-1 0-1,1 0 1,0 1 0,-1-1-1,1 0 57,-18-33-558,15 31 577,0 1 1,0-1-1,0 1 0,0 0 1,0 1-1,-1-1 0,1 0 1,-1 1-1,1 0 0,-1 0 1,1 0-1,-1 0 0,0 0 1,1 1-1,-1 0 0,0-1 1,0 1-1,1 1 0,-1-1 0,0 1 1,1-1-1,-1 1-19,0 0 46,1-1-1,0 1 0,0 0 1,0 0-1,-1 1 1,1-1-1,0 0 1,1 1-1,-1 0 0,0 0 1,0 0-1,1 0 1,-1 0-1,1 0 1,0 1-1,-1-1 1,1 1-1,0 0 0,1-1 1,-1 1-1,0 0 1,1 0-1,0 0 1,-1 2-46,0-1-188,-2 9 1707,5-10-1997,4-7-2315,-1 0-414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16,'0'0'1075,"0"0"-210,0 0 95,0 0 102,0 0-67,0 0-264,12-2 5368,34-5-6089,48-8 4,-116 26-3026,-53-2 1782,130 12 4079,-47-18-2642,1 1-1,-1 0 1,0 1-1,0 0 1,3 2-207,27 16 651,-22-24-910,-16 1 228,0 0 0,0 0 0,0 0 1,0 0-1,0 1 0,0-1 0,0 0 0,0 0 0,0 0 1,0 0-1,0 0 0,0 0 0,0 0 0,0 0 0,0 0 1,0 0-1,0 0 0,0 0 31,0 0-1433,0 0-1555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3073,'0'0'1014,"0"0"-400,0 0-230,0 0 32,0 0 136,0 0 89,0 0-38,0 0-30,0 0-63,0 0-187,0 0-83,0 0 141,34 11 2103,-29-7-2386,0 0 0,-1 0 0,1 0 1,-1 1-1,0-1 0,0 1 0,0 0 0,-1 1 0,1 0-98,21 27 37,-10-23-398,-9-12-2962,-6 2 490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3105,'0'0'2324,"0"0"-1697,0 0-325,0 0 135,0 0 166,7 9 4677,20 30-4525,-25-34-730,0 1 0,0-1 0,-1 1 0,1 0 0,-1 0 0,0-1 0,-1 1 0,0 0 0,0 5-25,5 34 124,-5-45-216,1 0-1,-1 1 0,0-1 1,1 0-1,-1 1 0,0-1 1,1 0-1,-1 1 0,0-1 1,1 0-1,-1 0 0,1 1 0,-1-1 1,0 0-1,1 0 0,-1 0 1,1 1-1,-1-1 0,1 0 1,-1 0-1,1 0 0,-1 0 1,1 0-1,-1 0 0,1 0 1,-1 0-1,0 0 0,1 0 1,-1-1-1,1 1 0,-1 0 93,4 0-1179,0 0-3028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 16,'0'0'816,"0"0"-221,0 0-178,0 0-71,0 0 44,0 0 71,0 0 190,0 0-13,0 0-200,0 0-172,0 0 12,0 0 53,0 0-19,0 0-24,0 0-69,0 0-54,0 0-72,0 0-26,0 0-8,0 0-17,0 0 23,0 0 28,0 0 11,0 0-13,0 0 23,0 0 44,0 0 26,0 0-11,0 0-29,0 0-26,0 0-6,0 0-6,0 0-20,0 0-9,0 0-13,0 0-18,0 0-25,0 0 3,0 0 32,0 0 11,0 0 34,0 0 102,0 0 50,0 0 65,0 0-11,0 0-73,0 0-47,0 0-40,0 0 16,0 0-30,0 0-69,0 0-19,0 0-7,0 0 20,0 0 65,0 0 40,0 0-11,0 0-3,0 0-7,0 0 87,-50-1 753,49 1-980,0 0 1,0 0-1,0 0 1,0 0-1,0 0 1,0 0-1,0 0 1,0 0-1,0 1 1,0-1-1,0 0 1,0 0-1,0 1 0,0-1 1,0 1-1,1-1 1,-1 1-1,0-1 1,0 1-1,0 0 1,1-1-1,-1 1 1,0 0-1,1-1 1,-1 1-1,1 0 1,-1 0-1,1 0 1,-1 0-1,1 0 0,-1-1 1,1 1-1,0 0 1,0 0-1,-1 0 1,1 0-1,0 0 1,0 0-1,0 0 1,0 0-3,0-1 8,-1 2-835,1-6-1703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1409,'0'0'1021,"0"0"-135,0 0-13,0 0 26,0 0-110,0 0-223,0 0-107,0 0 96,0 0-78,0 0-157,0 0 22,0 0 74,0 0 11,0 0-29,0 0-44,0 0-39,0 0-48,0 0-16,0 0-25,0 0-15,0 0-3,0 0-5,0 0-24,0 0-16,0 0-1,0 0 4,0 0-25,0 0 9,0 0-14,0 0 8,0 0 2,0 0-47,0 0-46,0 0-10,34 22 1195,-31-21-1281,1-1-1,-1 0 0,0 1 1,0-2-1,0 1 1,1 0-1,-1-1 1,0 1-1,3-2 44,16-1-5869,-22 3 2256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1 176,'0'0'1459,"0"0"-295,0 0-335,0 0-319,0 0 31,6 0 6924,19 3-7326,-24-3-349,26 10 416,-19-13-7256,-7 2 1965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30 960,'0'0'120,"0"0"35,0 0 341,0 0 390,0 0-3,0 0-234,0-8 4654,22 16-5083,-21-6-214,1-1 0,0 0 0,0 0 1,0 0-1,0 0 0,0 0 0,0-1 0,0 1 0,1-1 1,-1 1-1,0-1 0,0 0 0,0 0 0,1 0 0,0 0-6,-10 0-34,0-1 0,0 0 0,0-1 0,0 1 0,0-1 0,0-1 0,1 1 0,-1-1 34,4 2-178,1-1-1,0 1 0,0-1 0,0 1 1,0-1-1,0 0 0,0 1 0,0-1 1,0 0-1,1 0 0,-1 0 0,0-2 179,2 3-2865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1505,'0'0'357,"0"0"-13,0 0 371,0 0 179,0 0-54,0-1 6036,9 5-6778,16 6 700,-7-7-4111,-14-3 202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1809,'0'0'3281,"0"0"-2032,0 0-177,0 0-47,0 0 15,0 0-239,1 0-129,1 0-240,-1 0-16,2 0-47,1 0-1,2 0-208,1 0-160,1 2-32,0 2-753,2-1-1568,-2-1-6227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6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1857,'0'0'1168,"0"0"-466,0 0 80,0 0 122,0 0-117,0 0-157,11 5 2064,-14 3-2811,1 1 0,-2-1-1,1-1 1,-1 1-1,-4 6 118,7-14 24,1 0-5,0 0-3,0 0 21,0 0 70,0 0-35,0 0 11,0 0 2,0 0 70,0 0 40,0 0-80,0 0-83,0 0-32,0 0-62,0 0-34,0 0-200,0 0-600,0-1-1660,0-3-2855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2289,'0'0'592,"0"0"51,0 0 208,0 0 24,0 0-210,0 0-145,0 0-32,0 0-48,0 0-77,0 0-48,0 0-67,0 0-93,0 0-62,0 0-50,0 0-6,0 0 27,0 0 19,0 0-32,0 0-30,0 0 24,0 0 142,0 0 112,0 0-32,0 0-46,0 0-90,-2 6 191,2-5-2754,0-1-226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2481,'0'0'392,"0"0"27,0 0-8,0 0 40,0 0 96,-1 25 2699,1-11-5268,1-14-1118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1713,'0'0'323,"0"0"2,0 0 267,0 0 294,0 0 53,0-3 5397,-1-9-10607,1 5-523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659 329 272,'0'0'1329,"0"0"-668,0 0-4,0 0 143,0 0 80,0 0-119,0 0-193,0 0-162,0 0-116,0 0-4,0 0 127,0 0 102,0 0-77,0 0-161,1 0-295,1 1 1456,-2-2 993,0-8-2563,0 1 158,1-2 117,-1 0 0,0 0-1,0 0 1,-1 0 0,0 0 0,-1 0 0,0 0-1,0 1 1,-1-1 0,-1 1 0,1 0 0,-2 0-1,1 0 1,-4-5-143,-1 1-47,-1 2 0,0-1 0,-1 1 0,0 1 0,-1 0 0,0 0 0,-1 2 0,0-1 0,0 1 0,0 1 0,-1 1 0,0 0 0,-6-1 47,1-1-483,-1 2 0,-1 0 0,1 2 0,-1 0-1,0 1 1,0 1 0,0 1 0,0 1 0,-19 2 483,33 0-29,0 0 1,0 1 0,1 0 0,0 0 0,-1 0-1,1 1 1,1 0 0,-1 0 0,0 0 0,1 1-1,0 0 1,0 0 0,0 0 0,1 1 0,-1 1 28,-8 7 145,-12 11-40,18-19-56,0 0 0,0 1-1,0 0 1,1 0 0,0 1 0,0-1-1,1 1 1,0 1 0,0-1-1,-2 7-48,4 4 182,1-10 22,0 0 0,0 0 1,0 0-1,-1 0 1,-3 5-205,3 6 483,3-18-473,0 0 1,0 1-1,0-1 1,0 0-1,0 0 0,-1 1 1,1-1-1,-1 0 1,1 0-1,-1 0 0,0 0 1,-1 3-11,2-5-38,0 0-1,0 0 1,0 0 0,0 0 0,0 0 0,-1 0-1,1 1 1,0-1 0,0 0 0,0 0-1,0 0 1,0 0 0,0 1 0,0-1 0,0 0-1,0 0 1,0 0 0,0 0 0,0 0-1,0 1 1,0-1 0,0 0 0,0 0 0,0 0-1,1 0 1,-1 0 0,0 1 0,0-1-1,0 0 1,0 0 0,0 0 0,0 0 0,0 0-1,0 0 1,1 1 0,-1-1 0,0 0-1,0 0 1,0 0 0,0 0 0,0 0 0,0 0-1,1 0 1,-1 0 0,0 0 0,0 0-1,0 0 1,0 0 0,0 0 0,1 0 0,-1 0-1,0 0 39,6-2-5474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3185,'0'0'1388,"0"0"-182,0 0-195,0 0-160,0 0-72,0 0-53,6-6 4248,-3 5-5368,142 66 965,-156-72-2390,5 3 1483,-1-1-1,0 1 1,0 0-1,0 0 1,-1 1 0,1 0-1,-1 0 1,0 1-1,0 0 1,0 1-1,-6-1 337,13 2 29,-1-1-1,1 1 1,-1 0-1,0 0 1,1-1-1,-1 1 1,1-1 0,-1 1-1,1-1 1,-1 0-1,1 1 1,-1-1-1,1 0 1,0 0-1,0 0 1,-2-1-29,2 1 46,0 0 0,0 0 0,0 0 0,0 0 1,-1 0-1,1 0 0,0 1 0,-1-1 0,1 1 0,0-1 1,-1 1-1,1-1 0,0 1 0,-1 0 0,1 0 1,-2-1-47,3 1 88,-1 1-57,0-1 1,0 0 0,0 0 0,-1 0 0,1 0 0,0 0-1,0 0 1,0-1 0,0 1 0,0 0 0,0 0-1,0-1 1,0 1 0,0-1 0,0 1 0,0-1 0,0 1-1,0-1-31,-4-1-542,19 11 421,-7-6 272,0 0 0,0-1 0,1 1-1,-1-1 1,1-1 0,0 1 0,-1-1 0,3-1-151,46 11 466,-49-7-715,-17-4 17,-33-7-243,23 3 126,12 3 330,7 1 13,0 1 0,0-1 0,0 0 0,-1 0 0,1 0 0,0 0 0,0 0 0,0-1 0,0 1 0,-1 0 0,1 0 0,0-1 0,0 1 1,0-1-1,0 1 0,0-1 0,0 1 0,0-1 0,0 0 0,0 1 0,0-1 0,0 0 0,0 0 0,1 0 0,-1 1 0,0-1 0,1 0 0,-1 0 0,0 0 0,1 0 0,-1 0 1,1-1-1,0 1 0,-1 0 6,1 1 88,0 0-38,0 0-90,-2-1 585,6 1-503,-1 1 1,1 0 0,-1 0 0,0 0 0,1 0 0,-1 0 0,0 1 0,0 0-1,0 0 1,0 0 0,1 0-43,-2 0 46,1 0 0,0 0-1,0 0 1,0-1-1,0 1 1,0-1 0,0 0-1,1 0 1,-1 0 0,0 0-1,1-1-45,-4 0 6,0 0-60,1 0-1160,0 0-1205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1 448,'0'0'907,"0"0"-88,0 0-53,0 0-83,0 0-11,0 0-79,0 0-207,0 0-113,0 0 105,0 0 151,0 0-22,0 0-30,0 0-39,0 0-92,0 0-95,0 0-8,0 0-54,2 43 1100,0-33-1232,1 0 0,0 0 0,0-1 0,1 1 0,0-1-1,0 0 1,1 0 0,1 0 0,4 6-57,39 44 78,-39-48-96,0-1 0,0 0 0,1 0 1,0-1-1,1-1 0,9 6 18,14 10-230,-27-19 108,0 0 1,0-1-1,1 0 0,-1 0 0,1-1 0,0 0 0,0 0 0,0-1 0,1-1 0,7 2 122,3-2-25,1 0 1,-1-1-1,1-1 1,9-2 24,-22 1 35,-1 1 0,0-2 0,0 1 0,-1-1 0,1 0 0,-1 0 0,1-1 0,-1 0 0,0 0 0,0 0 0,2-4-35,7-5 23,-1 0 1,0-1 0,7-12-24,27-60-136,-11 15-30,-36 64-24,1-8 1301,1 10-6463,-3 5 1876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1393,'0'0'517,"0"0"-167,0 0 15,0 0 158,0 0-163,0 0-264,0 0 8,0 0-2,4 5 4593,14 21-4441,-12-20-354,-2-2-54,1 0 1,-1 1-1,1-2 0,0 1 0,0-1 0,0 1 0,0-1 0,1-1 0,-1 1 1,2 0 153,1-3-3007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5330,'0'0'801,"0"0"-401,0 0-160,0 0 480,0 0 289,0 0-417,30 27-272,-19-16-112,0 0-96,-2-1-80,1-1-16,-4 1-16,-2 0 0,-1-3-448,-2 0-1104,-1-3-1394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2097,'0'0'2465,"0"0"-1937,0 0 721,0 0-705,0 0-32,26 60 81,-14-46-33,-1-1-272,1-3-176,-1-1-112,-2-4-112,-3-3-928,0-2-1121,-4 0-1665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5202,'0'0'849,"0"0"383,0 0-511,0 0-49,32 59-256,-18-47-240,-2-3-80,0 1-64,-3-4-32,-1 0-112,-2 0-672,-2-4-1265,-2-2-2017</inkml:trace>
  <inkml:trace contextRef="#ctx0" brushRef="#br0" timeOffset="1">7 64 3057,'0'0'1473,"0"0"-705,0 0 465,0 0-305,0 0-367,0 0-241,40 64-208,-30-56-64,-2-1-48,0 0-32,-2-3-624,-1-1-1249,-2-3-1793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4210,'0'0'672,"0"0"545,0 0-769,0 0 144,0 0-160,37 58-287,-28-53-145,-1-2-305,-1-1-1343,-2-2-1826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2897,'-7'31'577,"13"-25"-33,1 1 304,1-2 129,1 1-177,-1 0-272,0-1-336,-1-1-192,-2-1-96,0-3-1424,-3 0-2082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4002,'0'0'552,"0"0"-120,0 0-74,0 0 170,0 0 99,0 0-8,0 0-99,0 0-112,0 0-186,-19 33 989,16-29-1188,-1 0 1,-1 0-1,1 0 0,-1 0 0,1-1 1,-1 0-1,0 0 0,0 0 1,-1-1-1,1 1 0,-1-1 0,1 0 1,-1-1-1,1 0 0,-1 0 1,0 0-1,-4 0-23,-14 0-458,1-1 0,-1-1 0,-19-4 458,7 2-2504,30 2 949,2-1-790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 2769,'0'0'1041,"0"0"-481,0 0 512,0 0-271,-69 19 47,53-16-31,1-2-401,1-1-224,1 0-144,0 0 112,3 0-96,-2-2-64,2-4-656,1 1-305,0 1-207,2-1-321,2 1 64,4 0-1664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0 864,'0'0'510,"0"0"-171,0 0-144,0 0 95,0 0 249,-3 8 171,2-4-588,0-1 1,0 0-1,-1 0 1,1 0 0,-1 0-1,0 0 1,0 0-1,0 0 1,0 0-1,0-1 1,-1 1-1,1-1 1,-1 0-1,0 1-122,-3 1 348,-1-1-1,1 1 1,-1-1 0,0 0-1,0-1 1,0 0-1,-5 1-347,-2 1 292,-1 0-45,-1 0-1,0-1 0,1 0 1,-1-1-1,-1-1-246,17-7-3735,1-1 144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3730,'0'0'848,"0"0"465,-81 22-257,52-15-79,1-3-81,3 1-448,4-3-128,5-2-320,7 0 0,4 0-544,5 0-816,0-8-1698,5 0-159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3794,'0'0'157,"0"0"603,0 0 236,-6 9-121,-2 1-548,0-1 1,0 1 0,-1-2 0,0 1-1,0-1 1,-1 0 0,0-1-1,0 0 1,-1-1 0,0 0-1,0-1 1,-2 1-328,-50 11 571,20-15-6139,40-3 2020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2657,'0'0'801,"0"0"447,0 0 113,0 0 191,-80 64-287,57-52-337,-3-2-479,0 0 175,1-3-144,5 0-272,3-4-160,1-2-48,2-1-496,2 0-448,3 0-1,3-5-928,4-3-800,2 0 1281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4338,'0'0'576,"0"0"369,0 0 111,0 0-175,-67 54-1,51-46-144,-3 1-287,-1-4-161,0 0-288,0 0 0,3-3-545,4-2-431,4 0-593,3 0-2529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3778,'0'0'560,"0"0"304,0 0 289,0 0 79,-57 60-255,40-47-33,1-2-367,-3-2-177,0 0-16,0-2-224,3-2-112,0-2-48,2-2-576,4-1-881,3 0-832,3-1-2385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4786,'0'0'1217,"0"0"143,0 0-95,-75 44-417,56-33-143,0-2-353,-1 1-112,3-4-160,1-1-80,0 1-224,1-4-544,2-1-913,2-1-944,4 0-2034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4194,'0'0'736,"0"0"193,0 0-433,0 0 176,-51 58 33,37-47-97,0 0-80,-1-4 224,0-1-415,3-2-225,1-3-112,3-1-561,1 0-1215,4-1-2274</inkml:trace>
  <inkml:trace contextRef="#ctx0" brushRef="#br0" timeOffset="1">210 0 3105,'0'0'2722,"0"0"-1506,0 0 33,0 0-161,-65 48-191,51-41-209,0 1-224,1-3-160,0-1-192,1-1-112,2-2-32,1-1-672,1 0-689,2-1-399,3-7-3219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4610,'0'0'672,"0"0"-15,0 0-161,0 0 160,0 0 65,0 0-353,-57 43-192,47-40-176,1-2-528,-1-1-1809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4594,'0'0'1217,"0"0"-113,0 0-432,0 0-223,14 59-145,-4-47 64,0 0-288,1-2-80,-1 0-80,-1-6-2225,-1-3-2321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4882,'0'0'1153,"0"0"-465,0 0 32,0 0-303,29 65 79,-15-50-304,1-3-112,-1-1-80,-1-4-80,-1-2-480,-5-4-1313,-1-1-3025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3474,'0'0'224,"0"0"-48,0 0 176,0 0-176,57 64-144,-41-56-32,-2-2-336,-1-3-3090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6675,'0'0'288,"0"0"481,0 0-273,21 61-416,-14-46-80,-1-3-208,-2-3-2241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4418,'0'0'496,"0"0"833,0 0-497,0 0 17,0 0 15,-66 55 112,53-48-319,-1-1 79,-1-2-384,-4-1-256,-1 0-96,-1-2-592,3-1-128,3 0-641,4 0-432,5-8-1024</inkml:trace>
  <inkml:trace contextRef="#ctx0" brushRef="#br0" timeOffset="1">172 69 3954,'0'0'1088,"0"0"337,-61 36-337,37-26-31,3-3-161,2-2-239,5-3-481,5 0 0,5-2-176,2 0-672,2 0-2402,0-8-3697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5122,'0'0'1233,"0"0"80,0 0 175,-64 35-191,51-29-529,2-2-496,-1 1-272,1-2-112,2-1-880,2-2-993,2 0-1601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 4018,'0'0'2289,"0"0"-1089,0 0 49,-64 32-385,49-25-399,-1-4-337,4 0-128,5-2-929,4-1-1408,3 0-3922</inkml:trace>
  <inkml:trace contextRef="#ctx0" brushRef="#br0" timeOffset="1">156 0 5939,'0'0'2033,"0"0"-1009,0 0 385,-78 39-385,61-29-512,2-2-271,0 0-177,4-2-64,4-3-337,1-2-975,5-1-1153,1 0-2418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8340,'0'0'1056,"0"0"-624,0 0-95,-64 28-193,60-28-144,4 0-208,0 0-849,0-11-7763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6995,'0'0'448,"0"0"657,0 0 544,-60 52 31,45-43-431,0 1-465,-2-3-544,3 0-175,4-4-65,0-2-657,4-1-1344,4 0-1440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69 4402,'0'0'2529,"0"0"-2257,0 0 945,0 0 31,-60 14-543,53-14-465,2 0-240,3 0-512,2-3-2242</inkml:trace>
  <inkml:trace contextRef="#ctx0" brushRef="#br0" timeOffset="1">127 1 2945,'0'0'3570,"0"0"-2882,0 0 577,0 0 15,-73 19-575,61-16-385,3 0-256,3-1-64,3-1-336,3-1-945,0 0-1008,0-2-3554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7668,'0'0'912,"0"0"336,0 0-399,0 0-545,0 0-192,0 0-112,-48 18-176,48-18-624,0 0-1057,0-2-4930</inkml:trace>
  <inkml:trace contextRef="#ctx0" brushRef="#br0" timeOffset="1">49 1 5683,'-21'7'352,"19"-7"48,-2 0 48,3 0 112,0 0-223,1 0-337,0 0-273,0 0-1759,0 1-2162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4066,'0'0'2289,"0"0"-2001,0 0 256,0 0-144,-65 31-255,55-26-145,0-3-737,7-2-2496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3682,'0'0'1104,"0"0"-47,0 0-337,-69 20-192,53-18-528,3-2-96,3 0-288,4 0-1089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 3073,'0'0'1009,"0"0"15,-61 5 273,41-3-609,2 0 161,3-1-529,3 0-192,4-1-96,3 0-16,3 0-16,2 0-448,0-6-2818,3-1-496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5523,'0'0'976,"0"0"96,0 0-431,-69 12-193,56-11-160,6-1-160,3 0-80,3 0-48,1 0-80,0 0-1969,1-6-736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2417,'0'0'2577,"0"0"-1824,0 0 559,0 0-175,0 0-113,-67 9-95,52-6-241,2-1-432,2 0-256,4-1 0,6-1-336,1 0-769,0 0-2000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16,'0'0'1123,"0"0"-237,0 0 197,0 0-18,0 0-220,0 0-236,0 0 55,0 0 67,0 0-75,0 0-64,0 0-117,0 0-144,0 0-101,0 0-76,0 0-82,0 0-45,0 0 2,0 0 3,0 0-2,0 0-9,0 0 6,0 0-9,0 0-2,0 0-16,0 0-64,0 0-10,0 0 20,0 0 6,0 0 3,0 0 2,0 0-37,0 0-64,8-3-1854,-4 3 4765,-4 125 23,0-67-4871,0-58-2174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4690,'0'0'1137,"0"0"415,0 0 401,-74 21-96,55-17-208,0 0-769,2 0-640,0 0-240,4-2-384,4-1-944,4-1-1410,5 0-1904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8132,'0'0'1088,"0"0"-688,0 0-320,0 0-64,0 0-16,0 0-16,-67 21-144,58-13-720,2-2-913,2-2-2769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7491,'0'0'833,"0"0"-657,0 0 96,0 0 112,0 0-144,0 0-96,14 58-128,-3-53-16,1-2-160,1-3-1729,-2 0-3665</inkml:trace>
  <inkml:trace contextRef="#ctx0" brushRef="#br0" timeOffset="1">83 1 7876,'0'0'480,"0"0"-448,0 0 48,0 0-80,0 0 32,0 0-80,22 51-64,-18-50-208,0-1-1473,-3 0-1457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1553,'33'20'2353,"-33"-10"-1825,0 0-528,0-3-1233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1249,'0'0'1363,"0"0"-61,0 0-342,0 0-354,0 0-257,-11 0 2937,-13 0-2583,-133 9-364,79-4-2836,98-4 6131,55 1-6836,58-5 3202,-131 3-322,4 0-421,-4-1-3419,-2 0 2498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1 368,'0'0'240,"0"0"147,0 0 3,0 0-425,-5 0-280,-67 5 743,-45-5 5870,54 0-5034,63 0-1074,0 0 10,0 0 11,0 0 13,0 0-40,0 0 3,0 0 77,0 0-88,0 0-213,0 0-100,0 0-100,0 0-64,7 0-3344,-2 0 639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31 16,'0'0'85,"0"0"6,0 0-48,0 0 58,-4-4 9375,-12-10-9091,12 12-547,1 0 0,-1 1 1,0-1-1,-1 1 1,1 0-1,0 0 0,0 0 1,0 0-1,-1 1 0,1-1 1,0 1-1,0 0 1,-1 1-1,1-1 0,0 1 1,0 0-1,-1 0 1,1 0-1,0 1 162,2-2-33,0 0 1,0 1-1,0-1 0,0 1 0,0 0 1,0 0-1,1-1 0,-1 1 1,0 0-1,1 1 0,-1-1 1,0 0-1,1 0 0,0 1 0,-1-1 1,1 1-1,0-1 0,-1 1 1,1-1-1,0 1 0,0 0 1,1 0-1,-1-1 0,0 1 0,0 0 1,1 0-1,-1 0 0,1 0 1,0 0-1,0 0 0,-1 0 1,1 0-1,0 0 0,1 0 0,-1 0 33,-1 7 635,-1 15-234,2-23-349,0-1 1,-1 1-1,1-1 1,0 1-1,0-1 1,0 1-1,0-1 1,0 1-1,0-1 1,0 1-1,1-1 1,-1 1-1,0-1 1,0 1-1,0-1 1,0 1-1,1-1 1,-1 0 0,0 1-1,0-1 1,1 1-1,-1-1 1,0 0-1,1 1 1,-1-1-1,0 0 1,1 1-1,-1-1 1,0 0-1,1 1 1,-1-1-1,1 0-52,-1 0-2886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 2049,'0'0'744,"0"0"-498,0 0-169,0 0 62,0 0-16,-41-32 5858,25 29-6050,0 1-1,-1 1 1,1 1 0,-3 0 69,3 0-22,15 1 37,0-1-1,0 1 0,0 0 1,-1-1-1,1 1 0,0 0 1,0 0-1,0 0 0,0 0 1,1 0-1,-1 0 1,0 0-1,0 0 0,0 0 1,1 0-1,-1 0 0,1 0 1,-1 1-1,1-1 0,-1 0 1,1 0-1,0 1 1,-1-1-1,1 0 0,0 1-14,-8 40 490,7-36-450,0 24-1929,2-30-873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5827,'0'0'1200,"0"0"-869,0 0-32,0 0 429,0 0 286,-5 0-150,2 1-808,-1 0 0,1-1-1,0 1 1,0 0-1,0 1 1,1-1 0,-1 0-1,0 1 1,0 0-1,1-1 1,-1 1 0,1 0-1,-1 0 1,1 1-1,0-1 1,0 0 0,0 1-1,0 0 1,0-1 0,1 1-1,-1 0 1,1 0-1,0 0 1,0-1 0,0 2-1,0-1 1,0 0-1,1 0 1,-1 0 0,1 0-1,0 0 1,0 1-56,28-21-1732,-22 12 776,3-3 427,0 0-1,1 1 0,0 0 0,6-2 530,-15 8 63,1 0 0,-1 0 1,1 0-1,0 0 0,-1 0 0,1 1 0,0-1 1,-1 1-1,1-1 0,0 1 0,-1 0 0,1 0 1,0-1-1,0 1 0,-1 0 0,1 1 0,0-1 1,0 0-1,-1 0 0,1 1 0,0-1 0,0 1 1,-1 0-1,1-1 0,-1 1 0,1 0 0,-1 0 1,1 0-1,-1 0 0,1 0 0,-1 0 0,0 0 1,1 2-64,-2-3 6,0 0 0,1 0 0,-1 0 0,0 0 0,0 0 0,0 0 0,0 0 1,0 1-1,0-1 0,0 0 0,0 0 0,0 0 0,1 0 0,-1 0 0,0 1 1,0-1-1,0 0 0,0 0 0,0 0 0,0 0 0,0 0 0,0 1 0,0-1 1,0 0-1,0 0 0,0 0 0,0 0 0,0 0 0,0 1 0,0-1 0,-1 0 0,1 0 1,0 0-1,0 0 0,0 0 0,0 0 0,0 1 0,0-1 0,0 0 0,0 0 1,0 0-1,-1 0 0,1 0 0,0 0 0,0 0 0,0 0 0,0 1 0,0-1 1,0 0-1,-1 0 0,1 0 0,0 0 0,0 0 0,0 0 0,0 0 0,0 0 1,-1 0-1,1 0 0,0 0 0,0 0 0,0 0 0,0 0 0,0 0-6,-18-2 115,-17-11 172,35 13-111,0 0 32,0 0-93,0 0-81,0 0-159,23 10 55,-12 3 87,14 15-38,-24-27 5,0 0 0,0 0 0,0-1 0,0 1 0,0 0-1,0-1 1,1 1 0,-1-1 0,0 1 0,0-1 0,1 1-1,-1-1 1,0 0 0,0 0 0,1 0 0,-1 0 0,0 0-1,1 0 1,-1 0 0,0 0 0,1 0 0,-1-1 0,0 1-1,0 0 1,1-1 16,-1 1-1,-1-1 0,0 1 0,1-1 0,-1 1-1,0-1 1,0 1 0,1-1 0,-1 1 0,0-1 0,0 0 0,0 1-1,0-1 1,0 1 0,0-1 0,0 1 0,0-1 0,0 1-1,0-1 1,0 0 0,0 1 0,0-1 0,0 1 0,0-1 0,-1 1-1,1-1 1,0 1 0,0-1 0,-1 1 0,1-1 0,0 1-1,-1-1 1,1 1 0,0-1 0,-1 1 0,1 0 0,-1-1 0,1 1-1,-1 0 1,1-1 0,0 1 0,-1 0 0,1 0 0,-1-1-1,0 1 2,-21-17-240,15 13 69,-1 1 0,-1-1 0,1 2-1,0-1 1,-1 1 0,1 0-1,-1 1 1,0 0 0,0 0-1,1 1 1,-1 0 0,0 1-1,0 0 1,0 0 171,6 1 38,0-1 1,0 1-1,0 0 0,1 0 0,-1 0 0,0 0 1,1 1-1,-1-1 0,1 1 0,0-1 1,0 1-1,0 0 0,0 0 0,0 0 1,1 0-1,-1 0 0,1 0 0,0 1 1,0-1-1,0 0 0,0 1 0,1-1 1,-1 0-1,1 1 0,0-1 0,0 1 1,0 0-39,16 10 805,-9-12-2936,-6-2-540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2849,'0'0'779,"0"0"-557,0 0 69,0 0 255,-20 37 2024,19-29-2373,1-1 0,0 0 0,1 0 0,-1 0 1,1 0-1,1 0 0,-1 0 0,1-1 0,0 1 1,1 0-1,0-1 0,1 4-197,4 7 106,0-5-135,16-8-197,-23-4 252,-1 0 36,-17-35-118,14-78-1868,2 114 1937,1-1-1,0 0 1,0 0 0,0 1 0,0-1-1,0 0 1,0 0 0,-1 1-1,1-1 1,0 0 0,0 0-1,0 0 1,-1 1 0,1-1-1,0 0 1,0 0 0,-1 0-1,1 0 1,0 1 0,0-1-1,-1 0 1,1 0 0,0 0-1,-1 0 1,1 0 0,0 0-1,0 0 1,-1 0 0,1 0-1,0 0 1,-1 0 0,1 0-1,0 0 1,-1 0 0,1 0-1,0 0 1,0 0 0,-1 0-1,1-1 1,0 1 0,0 0-1,-1 0 1,1 0 0,0 0-1,0-1 1,-1 1 0,1 0-1,0 0 1,0 0 0,0-1-1,0 1 1,-1 0 0,1 0-1,0-1 1,0 1 0,0 0-1,0-1 1,0 1 0,0 0-1,-1-1-12,0 15 122,-1-6-106,1 0-1,0-1 1,1 1-1,-1 0 1,2 0 0,-1-1-1,1 1 1,0 0 0,0 0-1,1-1 1,2 6-16,0-9-824,-1-2-1241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6:1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50 704,'0'0'553,"0"0"-159,0 0 4,0 0 138,0 0 30,0 0-182,0 0-251,0-28-2412,0 20 6717,-3 2-205,5 5-561,18 2-3542,276-1 1388,228 4-824,-348-10-982,-175 6 296,-1 0-19,40-6 822,-40 14-791,0 17 44,0-1 0,-1 0 1,-2 0-1,-1 1 1,-2 6-65,-15 37 18,17-38-2,1 0 0,1 1 0,2 0 0,2 16-16,0 19 14,0-18-8,3-1 0,1 1 0,4 5-6,-4-4-3,-2-1 0,-2 1-1,-3 29 4,0 9 21,1-87-24,0 0 27,-1 13-156,1-11 130,1-1 0,-1 1 0,0-1 0,0 1 0,0-1 0,0 1 0,0-1 0,0 1 0,0-1 0,0 1 0,-1 0 0,1-1-1,0 1 1,-1-1 0,0 0 0,1 1 0,-1-1 0,0 1 0,0-1 0,0 1 2,1-2 19,-1 0-30,1 1 0,0 0 0,-1-1 0,1 1 0,-1-1 0,1 1 0,-1-1 0,1 1 0,-1-1 0,1 1 0,-1-1 0,0 1 0,1-1 0,-1 0 0,0 1 0,1-1 0,-1 0 0,0 1 0,1-1 1,-1 0-1,0 0 0,1 0 0,-1 0 0,0 0 0,0 0 0,1 0 0,-1 0 0,0 0 0,0 0 11,-29-1 277,24 1-295,-388 2 21,217 11-115,123-11 82,-37 7 30,-34 9-5,56-7 50,20-5-34,49-6 2,0 0-42,0 0 8,-16 0 517,16-427 2001,-19 230-2385,7 87-128,7-180-389,5 290 386,0 0 24,0-44-352,0 44 329,0 0-6,0 0-51,0 0-90,0 0-41,0 0 51,0 0 81,0 0 31,0 0-21,0 0-8,0 0 69,0 0 19,0 0-8,0 0-29,0 0 2,0 0 3,0 0-2,0 0-62,0 0-307,0 0-643,0 0-934,0 0-1306,0 0-3203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2849,'0'0'526,"0"0"-38,0 0 187,0 0 240,0 0-104,0 0-357,0 0-235,0 0-81,31 23 2439,-7-13-2100,-38-21-9,-27-11-4694,41 22-1457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0 480,'0'0'1251,"0"0"-714,0 0-222,0 0 205,0 0 339,0 0 40,0 0-56,0 0-165,0 0-281,-4 9 3702,-9 28-3425,10-26-484,-4 17-366,12-23-206,10-13-178,-13 6 354,1 0 0,-1 0 0,0 0 0,0 0 0,0 0 0,0-1 0,0 1 0,0-1 0,-1 1 0,1-1 0,-1 0 0,1-1 206,2-25 2173,-7 28-1037,-4 10-1050,-4 9-297,4-2 193,3-5 102,10-24-123,-4 9-212,-1-1 0,1 0 0,-1 0 0,0 0 1,0 0-1,-1 1 0,0-1 0,1 0 1,-2-4 250,1 9 248,-3 3-3711,3 1 293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0 624,'0'0'1548,"0"0"-428,0 0-197,0 0-90,0 0-124,0 0-79,0 0-145,0 0-84,0 0-33,0 40 2937,0-30-3236,0-1-1,1 0 0,0 0 0,1 0 0,0 0 0,0 0 1,1 0-1,0-1 0,3 7-68,-2-7 25,7 27 81,-11-35-56,0 0 36,0 0-4,0 0-7,0 0-27,0 0-21,0 0 13,46 0 614,-42 0-682,0 1 1,-1 0 0,1 0 0,-1 0-1,1 0 1,-1 0 0,1 1 0,-1-1 0,0 1-1,0 0 1,0 0 0,0 0 0,0 1 0,0-1-1,0 1 1,-1 0 0,1-1 0,-1 1-1,0 0 1,0 0 0,0 0 0,0 1 0,-1-1-1,1 0 1,-1 1 0,0-1 0,0 1 0,0 0-1,0-1 1,0 4 27,-2-6-28,1 0-1,-1 1 1,0-1 0,1-1-1,-1 1 1,0 0-1,0 0 1,1 0 0,-1 0-1,0 0 1,0-1 0,0 1-1,0 0 1,0-1-1,0 1 1,0-1 0,0 1-1,0-1 1,-1 1 0,1-1-1,0 0 1,0 0-1,0 0 1,0 1 0,0-1-1,-1 0 1,1 0 0,0-1-1,0 1 1,0 0-1,-1 0 1,1 0 0,0-1-1,0 1 1,0-1 28,-4 1-93,-1-1-1,1 0 1,0 0 0,0 0 0,0-1-1,0 0 1,-5-2 93,-44-45-461,23 18-276,29 29 789,0 1-1,-1 0 0,1 0 1,0 0-1,0 0 1,-1 0-1,1 0 1,0 1-1,-1-1 0,1 1 1,-1-1-1,0 1-51,-21-8 453,23 8-418,1 0-3,0 0-3,0 0-10,0 0-1,42-1-1410,-26-1 872,-9 1 531,-1 0-1,1 1 1,-1 0-1,1 0 1,-1 0 0,0 1-1,1 0 1,-1 0 0,0 0-1,4 2-10,-3 4 2363,-26-11-2750,-6-1-428,25 6 790,-1 1 0,1-1 0,0 0 0,0 1 0,0-1 0,1 0 0,-1 1 0,0-1 0,0 0 0,1 1 0,-1-1 0,1 0 1,-1 0-1,1 1 0,0-1 0,-1 0 0,1 0 0,0 0 0,0 0 0,0 0 0,0 0 0,0 0 0,0 0 25,16 10 888,-28-13 1903,10 0-4647,15 5 1371,21 11-1138,-57-24 1876,11 5-1053,23 10 328,2 4-16,-13-3 1782,-25 0 3654,12-6-7425,9 0 224,-2 0-3069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1 992,'0'0'918,"0"0"-216,0 0-227,0 0-22,0 0 124,0 2 4735,0 3-3342,-1-1-3936,1-2-4527,0-2 4129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0 1 1777</inkml:trace>
  <inkml:trace contextRef="#ctx0" brushRef="#br0" timeOffset="1">0 1 1777,'6'13'1537,"-6"-13"-1057,0 0-160,0 0-224,0 0-96,0 0-128,0 0-448,0 0-433,0 0-191,0 0 127,0 0 1073,0 0 336,0 0-336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12 704,'0'0'1414,"0"0"-691,0 0 30,0 0 34,0 0 106,-1-11 5385,-7 26-6101,-1 0 0,0 0 0,-1-1 0,-3 3-177,2-4-61,1 2-1,1-1 0,0 1 0,-2 5 62,11-21-33,0 1 0,0 0 0,0-1 0,0 1 0,0-1-1,0 1 1,0-1 0,0 1 0,0 0 0,0-1 0,0 1-1,-1-1 1,1 1 0,0 0 0,0-1 0,-1 1-1,1 0 1,0-1 0,0 1 0,-1 0 0,1-1 0,0 1-1,-1 0 1,1 0 0,0-1 0,-1 1 0,1 0 0,-1 0-1,1 0 1,0-1 0,-1 1 0,1 0 0,-1 0-1,1 0 1,-1 0 0,1 0 0,0 0 33,-32-7-626,-33 6-90,62 2 744,1-1-1,0 1 1,-1 0-1,1 0 1,0 0 0,0 0-1,0 0 1,0 1-1,0-1 1,0 1-1,0-1 1,0 1-1,0 0 1,1 0-1,-1 0 1,1-1-1,-1 1 1,1 1-1,0-1 1,0 0-1,0 0 1,0 0 0,0 1-1,1-1 1,-1 0-1,0 2-27,-1 8 220,0-1 0,1 1 0,0 0 1,1 11-221,0-22 55,1 0-49,-1-1 1,1 1 0,0-1-1,0 1 1,-1-1-1,1 0 1,0 1-1,0-1 1,0 0 0,-1 0-1,1 0 1,0 0-1,0 0 1,0 0 0,0 0-1,-1 0 1,1 0-1,0 0 1,0 0 0,0 0-1,0 0 1,-1-1-1,1 1 1,0 0-1,0-1-6,24-6 137,-14 2-221,-1-1 0,1 0 0,-1 0 0,0-1 0,6-7 84,34-20-281,-30 18 469,-21 15-181,1 0-1,0 1 1,-1-1-1,1 1 1,-1 0-1,1-1 1,-1 1 0,1-1-1,-1 1 1,1 0-1,-1-1 1,1 1-1,-1 0 1,1-1-1,-1 1 1,0 0-1,1 0 1,-1 0-1,1-1 1,-1 1-1,0 0 1,1 0-1,-1 0 1,0 0-1,1 0 1,-1 0-1,0 0 1,1 1-1,-1-1 1,0 0 0,1 0-1,-1 1-6,-6-2 14,0 1 1,1 1-1,-1-1 0,0 1 1,1 0-1,-1 0 0,1 1 1,-1 0-1,1 0 0,0 1 0,-6 2-14,-1-2-1441,-16 12 2437,44-27-3132,-23 26 4056,-7 11-1408,20-24-1453,11-11-68,0 0 538,-28 30 1777,11-19-1253,1-1-23,1-2-227,0 0 1,0 0-1,0 0 0,0 0 1,0 0-1,0 0 1,0 0-1,1 1 1,-1-1-1,1 0 1,-1 1-1,1-1 1,0 1-1,-1-1 1,1 1-1,0 0 0,0 0 1,1 0 196,8-8-1838,-11 9 1640,-39 22 4003,21-14-2734,26-14-3659,15-7 56,-11 9 4262,-12 4-828,0 0 3,0 0-335,0 0-308,-2 11 573,18-31-2545,8 3-424,-41 28 5356,1 1-2825,32-16-4022,-16 4 3660,0 0 37,0 0 120,0 0 344,-1 0-255,0-1 1,-1 1-1,1 0 0,0 0 0,-1 0 0,1 0 1,0 0-1,0 0 0,-1 1 0,1-1 0,0 0 1,0 1-1,-1-1 0,1 1 0,0-1 0,0 1 1,-1 0-282,-10 3-326,5-1-3883,8-3 100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0:53:08.2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10897 9670 429 0,'0'0'26'0,"0"0"51"16,0 0 25-16,0 0-35 15,0 0-11-15,0 0-13 16,0 0 0-16,0 0-2 16,0-6-18-16,0 6 3 15,0 0-6-15,0 0-10 0,0 0 10 16,0 0-5-16,0 0 5 16,0 0 3-1,0 0-10-15,0 0 8 0,0 0-3 16,0 0-7-16,0 0 10 15,0 0-9-15,0 0 11 16,0 0-2-16,0 0-19 16,0 0 6-16,0 0-7 15,0 0-1-15,0 5 4 16,0 9-3-16,0 3-1 16,0 2 8-16,0 2-7 15,0 2 3-15,0 1-2 16,0 0 1-16,0 0-2 15,0 1 2-15,-2-3-3 16,2-1 0-16,0 0 5 0,0-1-2 16,0-2 0-16,0 2-2 15,0-2 5-15,0 2-6 16,0-2 0-16,0 1 1 16,0-1 3-16,0-1-4 15,0 1 0-15,0 0 0 16,0-2-1-16,0 1 2 15,0 0-1-15,0 1 2 16,0-2 1-16,0 0-2 16,0-2-1-16,0 1 4 15,0-2-10-15,0 1 6 16,0-1 0-16,0-2 0 16,0-1 2-16,0-2-2 0,0 2 0 15,0 0 3 1,0 2-7-16,0 1 5 0,0 0-1 15,0 1 0-15,0 1 4 16,0 0-4-16,0 0 0 16,-3-1 0-16,3 3-1 15,-1 1 1-15,1-2 0 16,0 1-1-16,0 1 5 16,0 0-4-16,0-1 0 15,0-2 0-15,0-1 0 16,0 0 0-16,0 0 0 15,0 0 0-15,0 0 5 16,0 1-3-16,0-1 3 16,0 0-4-16,0 1 10 0,0 0-10 15,0 0 2-15,0-1 1 16,0 0 0-16,0-1-4 16,0-1 0-16,0 1 2 15,0 1-6-15,0 1 6 16,0-1-2-16,0 1 0 15,0 1 1-15,0-1-1 16,0 2 0-16,0-1 2 16,0 0-1-16,1 2 0 15,-1-2-1-15,2 3 0 16,-2 2 4-16,0 0-4 16,0-3 0-16,0 1 1 0,0-3-3 15,0-1 2-15,0 0 0 16,0 1 3-1,0-1 0-15,0-3 3 0,0 2 0 16,0-1-4-16,0 1 1 16,0-1-3-16,0 3 0 15,0 0 0-15,0 0 7 16,0-1-7-16,0 1 0 16,0-3 1-16,0 2 0 15,0-3-1-15,0 0 0 16,1-2 4-16,1 0-1 15,-1 1 0-15,1 0-3 16,-1 0 3-16,-1 1 2 0,0 2-5 16,0-3 5-16,0 0 2 15,0 0-4-15,2 2 2 16,-2-2-3-16,0 1 1 16,0-4 1-16,1 1-4 15,1 1 0-15,-1-3 2 16,1 1 2-16,-2-2-2 15,0 1 3-15,0-2-4 16,1 1 7-16,-1-1-7 16,2 3 2-16,-1 0 9 15,-1 2-10-15,2 0 16 16,-1 3-2-16,-1-3-9 16,3-2 13-16,-2-2-11 15,1-4-4-15,-2-2-3 16,0 0-2-16,0 0-2 0,0-6-33 15,0-23-45-15,0-19-68 16,-6-21-349-16</inkml:trace>
  <inkml:trace contextRef="#ctx0" brushRef="#br0" timeOffset="990.94">10862 9515 631 0,'0'0'64'0,"0"0"19"0,0 0 11 16,0 0-13-16,0 0-32 15,0 0 7-15,2-9-25 16,-2 18-3-16,0 15-3 16,0 11 42-16,0 8-3 15,-9 4-4-15,-1 4-14 16,-1-3 1-16,-1-5-14 15,3-10-23-15,0-7 1 16,5-10-9-16,-1-10 1 16,5-4-3-16,0-2-7 15,0 0-4-15,0-17-11 16,0-10-10-16,5-11-17 0,5-3 2 16,-1 3 2-16,0 3 20 15,-3 5 13-15,-3 4 12 16,-3 4 0-16,0 2 15 15,0 3 19-15,0 3-17 16,0 6 12-16,0 3-7 16,0 4-17-16,0 1 2 15,0 0-7-15,12 11 0 16,9 12 3-16,4 8 9 16,5 5-2-16,0 3-10 15,1-1 2-15,-1 0 0 16,-2-4-2-16,-7-5 0 15,-1-3-4-15,-10-7 1 16,-1-7 3-16,-8-5 0 16,-1-5 4-16,0 2 15 0,-19-3 23 15,-9 0-13-15,-5-1 17 16,-1 0-12-16,-1 0 2 16,2 0-14-16,7 0-18 15,6 0-4-15,11 0-6 16,6 0-41-16,3 4-65 15,9 1-138-15,18-1-388 16</inkml:trace>
  <inkml:trace contextRef="#ctx0" brushRef="#br0" timeOffset="2737.58">10849 11547 349 0,'0'0'100'0,"0"0"-95"15,0 0 9-15,0 0 11 16,0 0 33-16,0 0-3 16,-12 0-19-16,12 0-22 15,0 0-6-15,-2 0 35 16,-1 0 18-16,2 0 5 16,-2 0 11-16,-1 0-17 15,1 0 0-15,3 0-11 16,0 0-23-16,0 0 4 15,0 0-11-15,0 0-2 16,1 0-14-16,9 0 2 0,3 0 0 16,4 0 10-16,3 0-7 15,8 0 22-15,4 0-7 16,2 0-9-16,3 0 9 16,0 0-21-16,-2 0 7 15,-1 0-8-15,-1-1 2 16,0-4 1-16,1 0-4 15,2-1 0-15,2-3-2 16,1 2 7-16,-3 0-5 16,0 1 0-16,-5 4 3 15,-4 2-6-15,-3 0 3 16,1 0 0-16,1 0-1 0,-1 0 2 16,2 0-1-16,0-2 0 15,1 1 5 1,-1-2-9-16,1 1 4 0,1 0 0 15,-4-1-1-15,3 3 6 16,-2-1-5-16,2-1 0 16,2 1 2-16,-2-1-4 15,2 1 2-15,2-2 0 16,-1 0-4-16,2 1 6 16,-5 0-2-16,0 1 0 15,-2 1 5-15,2 0-4 16,0 0 1-16,2 0-1 15,1 0-2-15,2 0 5 0,0-1-4 16,5-1 0-16,-1-1 1 16,-3-1-1-16,-1 1 0 15,-6 2 0-15,1 1-3 16,1 0 5-16,0 0-2 16,-2 0 20-16,-3 0-16 15,-4 0-4-15,3 0 0 16,3 0 0-16,2 0 3 15,2-1 4-15,1-3-2 16,-1 3-5-16,0 0 1 16,1-2-1-16,-4 3 0 15,0 0 0-15,-6-1 0 16,3 1 4-16,-2 0-4 16,0 0 0-16,-2 0 2 15,-1 0-5-15,-1-2 3 0,-3 2-4 16,6-1 2-16,-3-1-4 15,0 1 6-15,-5 1 0 16,-4 0 3-16,0 0-7 16,-3 0 4-16,-1 0 0 15,-2 0 0-15,-3 0 1 16,1 0-1-16,-1 0 0 16,0 0-1-16,0 0-2 15,0 0 3-15,0 0-24 16,0 0-34-16,0 0-69 15,0 0-111-15,0 0-190 16</inkml:trace>
  <inkml:trace contextRef="#ctx0" brushRef="#br0" timeOffset="3277.45">13224 11458 709 0,'0'0'91'16,"0"0"-81"-16,0 0 111 0,0 0-8 15,0 0-37-15,-94-21-26 16,69 12 7-16,-5 1-5 15,1 2-27-15,3 1 11 16,0 1-9-16,6 0-13 16,4 3 4-16,3-1-17 15,9 2 7-15,1 0-5 16,3 0 1-16,0 0-8 16,0 0 0-16,0 0-8 15,10 0 4-15,5 0 0 16,9 3 7-16,-3 1-3 15,6 1-5-15,1-1 8 0,-1 0-8 16,0 1 5-16,-4-2 2 16,-1 2-5-16,-5-2 7 15,-8 0 0-15,-4 1-4 16,-5-2 4-16,0 2 2 16,0 2 17-16,-11 3 8 15,-12 5-3-15,-7 3 11 16,-6 1 8-16,0 1-26 15,2-2-3-15,5-3-14 16,6-4-14-16,9-3-21 16,8-2-40-16,6-3-65 15,6-2-307-15</inkml:trace>
  <inkml:trace contextRef="#ctx0" brushRef="#br0" timeOffset="6197.5">12850 11753 670 0,'0'0'98'0,"0"0"55"15,0 0-2-15,0 0-65 16,0 0-19-16,0 0-26 16,-11-2-15-16,2 11-3 15,-4 9-6-15,-1 8 10 16,0 7 10-16,0 6-21 0,2 4 10 16,2 4-3-16,2 1-11 15,4-3 9-15,1-4-18 16,3-6 3-16,0-5-6 15,0-8 3-15,13-2-3 16,5-6 0-16,3-3-7 16,4-9 4-16,5-2-17 15,0 0 8-15,3-16 6 16,-2-8-15-16,-4-4 11 16,-2-6-10-16,-8-7 15 15,-1-6 2-15,-5-4-3 16,-7-2 6-16,-4 4-2 15,0 4 5-15,-3 9 1 0,-12 8 10 16,-3 6-1 0,2 8 19-16,-3 7-28 0,-1 5-4 15,1 2-2-15,-2 7-23 16,0 14-5-16,3 6-51 16,6 2-91-16,6-4-321 15</inkml:trace>
  <inkml:trace contextRef="#ctx0" brushRef="#br0" timeOffset="6665.7">12793 12044 819 0,'0'0'98'16,"0"0"-23"-16,0 0 54 15,0 0-60-15,0 0-21 16,0 0-2-16,-7 0 5 15,7 0-25-15,0 0-24 16,4 0-1-16,11-9 1 0,3-2-2 16,4-1 0-16,0 1 2 15,-2 3-3-15,-1 0 1 16,-1 3 0-16,-4 4 1 16,-1 1 1-16,-4 0 2 15,-1 1 2-15,-1 6-2 16,2 2 17-16,-3-4-9 15,-2 1-4-15,1-4 8 16,-4 0-12-16,-1-2 2 16,0 0-6-16,2 0-16 15,4 0-46-15,4-7-95 16,2 0-417-16</inkml:trace>
  <inkml:trace contextRef="#ctx0" brushRef="#br0" timeOffset="7139.92">13294 12052 861 0,'0'0'95'0,"0"0"0"16,0 0 29-16,0 0-48 16,0 0-27-16,0 0-20 15,-79 45-7-15,75-22-16 16,1-2-3-16,3 0-6 15,0-4-2-15,3-5-11 16,9-3 12-16,4-8-13 16,5-1 12-16,0-4-5 15,3-16 10-15,-1-8 0 0,-4-3 3 16,-5 0 6 0,-6 5 20-16,-8 3-9 0,0 7 19 15,-12 8 2-15,-15 6-22 16,-1 2-19-16,-5 10-15 15,0 12-9-15,9 1-11 16,14 0-48-16,10-10-95 16,0-12-473-16</inkml:trace>
  <inkml:trace contextRef="#ctx0" brushRef="#br0" timeOffset="8481.73">10179 9282 538 0,'0'0'112'0,"0"0"-70"15,0 0 100-15,0 0-35 16,0 0-20-16,0 0-16 0,1-8-12 16,-1 8-10-16,-1 8-15 15,-9 20-25-15,-4 9 52 16,-2 12-2-16,2 6-23 15,0 0-8-15,3 2-11 16,6-3-6-16,4-4-9 16,1-7 2-16,0-7-4 15,9-10 0-15,7-9-13 16,5-9 8-16,8-8-13 16,4-4 9-16,4-23 7 15,6-14-11-15,-3-10 6 16,-5-5 3-16,-7-9 3 15,-6-6-4-15,-11-1 5 16,-8 6 0-16,-3 12 3 0,0 17 3 16,-17 11 7-16,-5 9 6 15,-3 6-16-15,-5 5 2 16,0 6-5-16,-1 0-13 16,1 8 13-16,4 13-26 15,4 10-11-15,7 6-41 16,8 6-79-16,4-2-130 15,3-5-396-15</inkml:trace>
  <inkml:trace contextRef="#ctx0" brushRef="#br0" timeOffset="8803.93">10100 9651 935 0,'0'0'81'16,"0"0"-38"-16,0 0 28 15,0-71-29-15,15 52-34 16,6 3-3-16,0 6 4 16,1 4-7-16,-2 5 4 15,-1 1 1-15,-1 0-6 16,-2 5 18-16,-2 9 6 0,-3-3 8 15,-3-1 2 1,1-3-6-16,-3-2 12 0,-2-4-13 16,-1-1-24-16,0 0-4 15,2 0-10-15,2 0-72 16,1 0-114-16,2 0-622 16</inkml:trace>
  <inkml:trace contextRef="#ctx0" brushRef="#br0" timeOffset="9464.82">10376 9733 805 0,'0'0'101'0,"0"0"-70"16,0 0 64-16,0 0-39 15,0 0-11-15,0 0-14 16,70-36-27-16,-54 22 4 16,-3 1 0-16,-6 3 2 15,-4 5 41-15,-3 3 5 16,0 2 0-16,0 0-7 15,0 0-21-15,0 0-8 0,-1 7-20 16,-4 16-9-16,-4 7 5 16,1 7 4-16,4-2 0 15,-2-5 0-15,5-1 4 16,-1-7-4-16,1-5 0 16,-1-5 2-16,2-4-2 15,-1-5 0-15,1-2-5 16,0-1-5-16,0 0-19 15,0 0 7-15,-2 0-1 16,1 0-19-16,-1 0 10 16,-1 0 9-16,-3 0 9 15,-4 0 8-15,1 0 12 16,-2 0-6-16,1 0 10 16,3 1-1-16,-1 1 14 0,5-2-13 15,1 0 2-15,1 0 16 16,1 0-11-16,0 0 10 15,0 0 3-15,0 0-14 16,0 0 2-16,3 0-15 16,15 0-1-16,9 0 11 15,3 0-3-15,0 0 8 16,-1-2 2-16,-2 2-17 16,-3 0 1-16,-4 0-4 15,-6 0-23-15,-8 0-58 16,-6 4-155-16</inkml:trace>
  <inkml:trace contextRef="#ctx0" brushRef="#br1" timeOffset="15575.69">10928 11557 292 0,'0'0'145'16,"0"0"-17"-16,0 0-3 15,0 0-5-15,0 0-24 0,0 0-4 16,0-8-7-16,0 7-31 16,0 1-2-16,0-1-13 15,0 1-17-15,0 0 9 16,0-1-10-16,0 1-4 15,0 0 1-15,0 0-14 16,0 0 13-16,0 0-3 16,0 0-13-16,8 0 7 15,11 0-8-15,8 0 5 16,7 0 8-16,8-2-10 16,7-1-3-16,2-1 0 15,9 0 5-15,2-3-7 16,1 4 2-16,0-4 0 15,-4 1-1-15,-4 3 4 16,-7 0-3-16,-11 2 0 0,-7 1 3 16,-9 0-5-16,-6 0 2 15,-4 0 0-15,-7 0-2 16,-4 0-15-16,0 0-21 16,0 0-48-16,-1 0-114 15,-7-4-360-15</inkml:trace>
  <inkml:trace contextRef="#ctx0" brushRef="#br1" timeOffset="16110.75">11705 11461 664 0,'0'0'10'16,"0"0"27"-16,0 0 39 16,0 0 12-16,0 0 33 15,0 0-18-15,-12-4-73 16,-5-9 12-16,-6 2-2 15,1-5 8-15,-5 2-8 0,-3-2-16 16,0 4 4-16,5 2 4 16,3 1-11-16,8 4 2 15,2 2-15-15,8 1 2 16,4 2-10-16,0 0-5 16,0 0-2-16,13 0-25 15,12 8 17-15,8 3 10 16,3 2-7-16,0 0 6 15,-3-1 5-15,-8 2-2 16,-3 0 2-16,-8-2 1 16,-5-1 0-16,-6-1 5 15,-3 1 4-15,0 3 19 0,-6 4 1 16,-14 5-14 0,-7 1 7-16,1 1-8 0,-1 1-11 15,3-2-3-15,6 0-33 16,5-2-42-16,8-3-90 15,5-5-216-15</inkml:trace>
  <inkml:trace contextRef="#ctx0" brushRef="#br1" timeOffset="17113.93">11086 12189 1032 0,'0'0'91'0,"0"0"-85"15,0 0 40-15,0 0 8 16,0 0-12-16,0 0-35 15,41-2-5-15,-7-7 0 16,9-3-1-16,0-2-1 16,5 2 0-16,-3-4 4 15,-1 1-7-15,-6 0 3 0,-7 0-2 16,-9 0-1 0,-8-1-5-16,-9 2 8 0,-5-4-2 15,0 1 2-15,-8 0-1 16,-8-1 1-16,-4 1 0 15,-2 3 14-15,0 4-10 16,-3 2 4-16,0 4 2 16,-2 3-7-16,-1 1 13 15,1 0-14-15,-3 6-2 16,2 11 5-16,0 6 0 16,1 4-5-16,9 4 3 15,-1 3-1-15,5 0 2 16,4 1 3-16,4-3-7 15,6-1 7-15,0-2-6 16,0-5 5-16,11-4 3 0,3-2-7 16,5-6 9-16,4-3 1 15,5-4 4-15,4-5 10 16,2 0-14-16,3 0 7 16,-3-12-8-16,-2-2-9 15,-4 3-1-15,-3-1-1 16,-5 4-28-16,-4 1-54 15,-4-3-133-15,-6 1-895 16</inkml:trace>
  <inkml:trace contextRef="#ctx0" brushRef="#br1" timeOffset="17945.82">11119 11804 607 0,'0'0'46'0,"0"0"30"16,0 0 74-16,0 0-36 16,0 0-25-16,0 0-19 15,-3 0-23-15,3 0 1 16,8 0-8-16,6 0-22 15,6 0 24-15,10 0-21 16,3 0-7-16,1 0 2 16,1 0-14-16,-3 0 2 15,-8 0-4-15,0 1-7 16,-5 2-12-16,-4-3-41 16,1 0-64-16,-4 0-143 0,-7 0-513 15</inkml:trace>
  <inkml:trace contextRef="#ctx0" brushRef="#br1" timeOffset="18433.5">11414 11705 673 0,'0'0'74'15,"0"0"-57"-15,0 0 47 16,0 0-19-16,0 0 27 16,0 0-20-16,-35-23 2 15,32 20-9-15,1 3-16 16,2 0 9-16,0 0-11 15,0 0-12-15,0 0 6 16,0 0-19-16,0 0-2 16,3 0-7-16,9 0 3 15,6 6 4-15,3 3 0 0,1-2 0 16,-2 3-1-16,-1 0 1 16,-3-1 0-16,-5 2 0 15,-4-4 3-15,-4 4-5 16,-1-6 2-16,-2 1 0 15,0-3 20-15,0-1-10 16,0-1 17-16,-5 3 8 16,-2 0-28-16,-1 0 2 15,-2 2-9-15,-2 4-31 16,3 5-34-16,-3 2-125 16,3 0-301-16</inkml:trace>
  <inkml:trace contextRef="#ctx0" brushRef="#br1" timeOffset="19243.12">11607 12193 445 0,'0'0'420'0,"0"0"-379"16,0 0 62-16,0 0-5 16,0 0-61-16,0 0-17 15,-42 16-9-15,35 1 20 0,1 1-8 16,3-1-23-16,3 0 12 16,0-3-3-16,0-3-9 15,0-2 8-15,10-2-8 16,5-4 0-16,5-2-1 15,-1-1-3-15,5 0 4 16,-5-7 0-16,2-6 0 16,-2-3 0-16,-7-4 1 15,-4 1 8-15,-4-3 15 16,-4 3 7-16,0 2 9 16,-9 4-4-16,-7 5-9 15,-8 4-27-15,3 4-4 16,-1 0-14-16,-1 1-23 15,7 11-58-15,9-4-91 16,7-8-379-16</inkml:trace>
  <inkml:trace contextRef="#ctx0" brushRef="#br1" timeOffset="20511.73">10931 11531 417 0,'0'0'402'16,"0"0"-393"-16,0 0 52 15,0 0 42-15,0 0-21 16,0 0-11-16,11-2-18 16,-8-10-3-16,4-2-19 15,-1-6-27-15,1-3 16 16,-1-7-7-16,3-4-12 15,-4-4 7-15,-4-1-8 16,-1 0 0-16,0 2 8 0,0 2-6 16,0 3 10-16,-4 2 1 15,-2-1-8-15,0-1 5 16,1-2-10-16,-1-3 0 16,0-1-1-16,2 3 5 15,1 2-4-15,2 6 0 16,1 5 2-16,0 5-5 15,0 3 3-15,0 5 0 16,0 2-2-16,0 1 4 16,0 2-2-16,0-2 0 15,-2 3 1-15,1-2-3 16,-1 1 2-16,2-2 0 0,0 3-2 16,0-2 5-16,0 0-3 15,-1 4 0-15,-1 1 2 16,-1 0 6-16,0 0-8 15,0 0-1-15,-3 12-5 16,-6 11 3-16,-1 9 3 16,-5 0 7-16,3-2-6 15,0-5 7-15,3-6-8 16,4-11 1-16,3-4 1 16,3-4 4-16,1 0-2 15,-2 0 4-15,-2-3-4 16,1-12-4-16,1-6-19 15,3-2 9-15,0 2 2 0,0 3-4 16,3 2 12-16,3 6 0 16,-2 4 0-16,1-1-3 15,0 4 3-15,3 3 0 16,6 0-1-16,5 0 5 16,8 15 4-16,4 2 14 15,2 0-8-15,0-1 12 16,-5-2-11-16,-4-1-5 15,-11-7-10-15,-5 0-6 16,-8 4-40-16,0 1-75 16,-9 0-225-16</inkml:trace>
  <inkml:trace contextRef="#ctx0" brushRef="#br1" timeOffset="21283.62">10149 11290 776 0,'0'0'134'0,"0"0"-81"16,0 0 57-16,0 0-38 15,0 0-37-15,0 0-10 16,59-12-21-16,-12-6 7 15,4-1-11-15,-2-1 4 16,-6 2-3-16,-7-1-1 16,-11 5 0-16,-8 1-5 15,-9 2 5-15,-8-2 0 16,0 1 2-16,-5-2 0 16,-13 1 16-16,-1 0-13 15,-2 2 1-15,1 2 7 16,1 2-12-16,1 4 10 15,-4 3-8-15,-2 0-1 16,-1 0 4-16,1 7-6 0,3 9 0 16,1 3 6-16,5 2-4 15,2 7 6-15,1 3 4 16,6 3-2-16,0 1 19 16,5-2-21-16,1-4 4 15,0-4 9-15,11-3-16 16,6-7 9-16,2-3 1 15,4-7-13-15,2-3 12 16,4-2-14-16,-1 0-3 16,2 0-12-16,-2-12-54 15,-3-2-78-15,-1-3-294 16</inkml:trace>
  <inkml:trace contextRef="#ctx0" brushRef="#br1" timeOffset="21583.51">10555 11310 616 0,'0'0'337'16,"0"0"-332"-16,0 0 67 15,0 0-32-15,0 0-7 16,0 0-3-16,23-52-2 0,-23 50 27 15,0 2 0 1,0 0-15-16,0 0-8 0,0 0-22 16,-6 14 2-16,0 10 5 15,1 4 6-15,2 4 5 16,3-5-25-16,0-4-3 16,0-4-5-16,3-8-49 15,0-8-62-15,-1-3-277 16</inkml:trace>
  <inkml:trace contextRef="#ctx0" brushRef="#br1" timeOffset="22686.05">10167 10949 437 0,'0'0'133'0,"0"0"-6"16,0 0 42-16,0 0-41 15,0 0-15-15,0 0-45 16,-33 0 0-16,24 0-18 16,5 0-33-16,2 0 3 15,2 0-20-15,0 0 0 16,0 0 0-16,5 0-13 15,13 0 1-15,15 0 9 16,8 2 6-16,7-2 4 16,4 0-6-16,-3 0-1 15,-5 0 0-15,-10-4-1 16,-10-3 1-16,-7 2 0 0,-9-2-6 16,-8 1 6-16,0-1 0 15,-10-5-6-15,-10 0 3 16,-5-1-12-16,0 0 15 15,-2 2-1-15,3 3 4 16,8 1-6-16,7 4 3 16,3 0 0-16,6 3 0 15,0 0-8-15,0 0 0 16,16 0-10-16,5 0 18 16,7 4 3-16,7 3-3 15,-1 0 2-15,0 2 11 16,-1-2-5-16,-6 0 15 15,-5 0 10-15,-7-2-1 0,-10 1 6 16,-5 0-22-16,0 1-15 16,-3 10 9-16,-19 7-10 15,-8 8 0-15,4 5-24 16,7-1-75-16,19-6-82 16,10-8-327-16</inkml:trace>
  <inkml:trace contextRef="#ctx0" brushRef="#br1" timeOffset="30651.54">22382 4360 560 0,'0'0'81'0,"0"0"-6"16,0 0 27-16,0 0-39 16,0 0-20-16,0 0-17 15,0 0-12-15,22 0 1 16,-7-5-15-16,-1-4 8 16,3-1 1-16,2-3-7 15,-2-1 10-15,1-2-10 16,-3 0 4-16,-2-2-5 15,-2-1 5-15,-4 2-4 16,-1-1-2-16,-4 2 0 16,0 1 4-16,-2 1-4 15,0 0 0-15,0 2-1 0,0-2-1 16,0 5 2-16,0 0 3 16,-5 5-2-16,2-1 10 15,0 3-8-15,-2-2 5 16,4 4-1-16,-2-2-4 15,0 2 8-15,0 0-3 16,-2 0-5-16,0 0-1 16,-3 0-2-16,2 2 0 15,-3 10-2-15,-1 5 1 16,1 1 1-16,0 2 1 16,0 3 1-16,0-1 0 15,1 1-1-15,-1 1-1 16,1-1 4-16,-2 0 0 15,3-2-4-15,2-2 3 16,0-3-1-16,2-3 8 0,0-1-8 16,1-1-2-16,1-3 1 15,1-1 3-15,0-2-4 16,0-2 2-16,0-1-2 16,0 0 8-16,0-1-7 15,0-1 2-15,0 2 11 16,4-2-1-16,1 0 10 15,2 0-4-15,-1 0-4 16,2 0 3-16,2 0-18 16,5 0-18-16,5-7-58 15,3-8-177-15</inkml:trace>
  <inkml:trace contextRef="#ctx0" brushRef="#br1" timeOffset="31745.72">22671 4364 251 0,'0'0'145'0,"0"0"-105"0,0 0 6 16,0 0 14-16,0 0 0 16,0 0-34-16,-1 0-13 15,1 0 13-15,0 0-5 16,0 0-6-16,0 0 9 16,0 0 4-16,0 0 12 15,0 0-2-15,0 0-12 16,0 0-2-16,0 0-9 15,0 0-10-15,0 0 4 16,0 0-8-16,0 0 12 16,0 0-1-16,0 0-3 15,0 0 6-15,0 0-6 16,0 0 5-16,0 0 15 0,0 0-12 16,0 0 6-16,0 0-3 15,0 0-6-15,0 0 13 16,0 0-8-16,0 0-4 15,-2 0-1-15,1 0-13 16,-1 2-1-16,-1 3 0 16,-1 5 0-16,-4 1-2 15,4 2 2-15,-1 1 0 16,5-2-1-16,0-1-2 16,0-3 1-16,2-2-10 15,9-1-12-15,3-5 5 16,4 0-11-16,2 0 1 0,0-4 6 15,3-8-3-15,-2-5 26 16,-2-2-3-16,-4-2 7 16,-3-1-1-16,-8 1 9 15,-4-1-7-15,0 5 28 16,-1 4-11-16,-14 5 26 16,0 3-17-16,-4 4-15 15,-1 1 2-15,2 0-18 16,2 1-5-16,1 10 4 15,6 6-36-15,6 1-60 16,3-2-173-16</inkml:trace>
  <inkml:trace contextRef="#ctx0" brushRef="#br1" timeOffset="33845.43">22946 4514 244 0,'0'0'177'16,"0"0"-152"-16,0 0 35 16,0 0 16-16,0 0-12 15,0 0-20-15,0 0-2 0,0 0 1 16,0 0 0-16,0 0-24 15,0 0 0-15,0 0 16 16,0 0-10-16,0 0 4 16,0 0 1-16,0 0-8 15,0-6 6-15,0 0-28 16,-2-5-4-16,-2 1 2 16,-1 3-24-16,-1-1 17 15,-1 1 9-15,-1 3-1 16,1-1 1-16,-3 4 0 15,-1 1 0-15,2 0 1 16,-3 0 2-16,2 0-1 16,1 0-2-16,-3 0 1 0,1 4-1 15,-1-1 0-15,2 1 0 16,-1 0-1-16,1 0 4 16,-2 1-3-16,2-1 0 15,-5 3 2-15,3-3-6 16,-3 1 4-16,0 0 0 15,1-1-1-15,1 1 4 16,3-2-3-16,-1 1 0 16,1-1 1-16,-1-1-4 15,1 2 4-15,-2-2-1 16,1 1 0-16,-2 0 2 16,0 0-2-16,0-1 0 15,-1-1 4-15,2 3-5 16,-1-3 1-16,3-1 0 15,0 0 0-15,1 0 2 0,2 0 2 16,1 0 2-16,1 0-6 16,2 0 6-16,-3-3-6 15,2-2-2-15,-2-1-2 16,1 1-1-16,1-4 5 16,-1 3 0-16,1 1 0 15,1-1-1-15,0 2-7 16,3-1 5-16,-1 1 1 15,-1-1-17-15,2 2 6 16,0-3 4-16,0 3-6 16,0-1 0-16,0 0 10 15,0 1-2-15,0 0 4 16,0 0 3-16,0 3 0 0,0-1 0 16,0 1 3-16,0 0-2 15,0-1-1-15,0 1 0 16,0 0-5-16,0 0 2 15,0 0 3-15,0 0 0 16,0 0 2-16,0 0-2 16,0 0 1-16,0 0 3 15,0 0 1-15,0 0-3 16,0 0 1-16,0 4-3 16,0 3 2-16,0-2-4 15,0 1 1-15,0 1-9 16,0 0 10-16,0-4-14 15,0 1 14-15,-8-1-10 16,1 0 4-16,-5 0 6 0,2-3 7 16,-2 0 4-16,0 0-4 15,1 0-4-15,2 0 7 16,2 0-1-16,0-2-5 16,-3-3-1-16,-1-1-3 15,0 0 0-15,-2-1-4 16,-1 1-27-16,4 1 29 15,1 1-16-15,-1 0 3 16,2-1 15-16,2 3-8 16,0-1 7-16,-3 0-2 15,3 2 2-15,0 1 1 16,-1 0 0-16,-4 0-3 0,1 0 2 16,-1 0-6-16,0 0-6 15,0 0-1-15,-1 1 8 16,0 2 6-16,2 2 0 15,-1 0 1-15,-1-1-1 16,2 1 1-16,1 2 3 16,-3-1 10-16,3 1-5 15,1 0 17-15,-2-1-8 16,6 1-7-16,-1 2 19 16,2-3-10-16,2 3-14 15,1-2-6-15,0 0-35 16,4-1-74-16,10-5-234 15</inkml:trace>
  <inkml:trace contextRef="#ctx0" brushRef="#br1" timeOffset="35945.61">23008 4593 270 0,'0'0'22'15,"0"0"49"-15,0 0 1 16,0 0-71-16,0 0 25 15,0 0-12-15,-3-9 16 16,3 9 17-16,0 0 22 16,0-2 2-16,0 2 16 15,0 0-23-15,0 0 10 0,0-2-6 16,0 1-30-16,0 1-16 16,0 0-10-16,0 0-5 15,0 0 2-15,0 0-5 16,0 0-3-16,0 0 9 15,5 0-8-15,-2 0 11 16,1 0-4-16,2 5-3 16,-1 1 8-16,-2 3-11 15,0-2 10-15,-2 3 2 16,-1-1-10-16,0 1 11 16,0 0-10-16,0 1 2 15,0 3 8-15,0 1-15 16,0 2 10-16,0-2-4 0,0 2-5 15,0 1 2-15,0 0-4 16,-1-1 0 0,1 2 0-16,-2-1 1 0,2 2-1 15,0-1 0-15,0-1 4 16,0-2-4-16,0-3 0 16,3 0 0-16,2-4-1 15,1-1 2-15,1-1-1 16,0-1 0-16,4 0 3 15,-2-2-5-15,3 0 2 16,-2-3 0-16,-1-1-3 16,3 0-4-16,-1 0 5 15,0 0-1-15,-2 0-8 0,-3 0 11 16,-1-4-5-16,-3 0 5 16,-2-1 5-16,0 3-1 15,0-1 11-15,0 3 7 16,0-1-8-16,0-1 5 15,-2 1-19-15,-1 1 1 16,-3 0 1-16,1 0 0 16,-1 0-2-16,-2 0 0 15,3 0-6-15,-4 8 4 16,1 2-1-16,0 1 3 16,0 3-3-16,1 2 4 15,1-1-1-15,-1 2 0 16,4 0 2-16,1 0-6 0,1 3 2 15,1 1 1-15,0 3-1 16,0 1-2-16,0 4 4 16,0-1 0-16,0 3 3 15,0-1-7-15,1 1 4 16,2 1 0-16,4-1 0 16,-2-2 4-16,-2-4-4 15,-2-5 0-15,-1-8 3 16,0-3-2-16,0-5 1 15,0-2 2-15,0-2 24 16,-6 0 4-16,-8 0 14 16,-2 0-28-16,0 0-17 15,6 0 5-15,-1 0-6 16,4-3-10-16,5-4-27 0,2-5-50 16,6-8-134-16,21-5-498 15</inkml:trace>
  <inkml:trace contextRef="#ctx0" brushRef="#br1" timeOffset="36605.71">23292 5025 560 0,'0'0'202'0,"0"0"-151"16,0 0 49-16,0 0-7 15,0 0-56-15,0 0-37 0,31-40-3 16,-18 25 3-16,0-1 0 16,-4-2-6-16,-2-2 5 15,-1 1-7-15,-3-4 2 16,-2 3 3-16,-1 1 6 15,0 4-1-15,0 2 5 16,0 5-5-16,0 1 12 16,-1 2-2-16,-4 3-10 15,1 1 4-15,-2 1-5 16,0 0 5-16,0 0-5 16,-3 1 1-16,-3 11 4 15,2 1-6-15,-4 7 0 16,-1 5 11-16,3 5-8 15,-2 5 16-15,4 2 3 0,1 1 0 16,2-1 9-16,3 2-10 16,1-2 4-16,3-2 0 15,0-5-9-15,0-6 1 16,6-7-12-16,7-6-1 16,4-8-6-16,8-3 2 15,3 0-13-15,4-17-29 16,-6 0-116-16,-2-2-170 15,-6 1-387-15</inkml:trace>
  <inkml:trace contextRef="#ctx0" brushRef="#br1" timeOffset="36838.61">23477 5079 415 0,'0'0'548'0,"0"0"-477"16,0 0 69-16,0 0-22 16,0 0-50-16,0 0-50 15,0-2-12-15,0 23-1 16,0 7 2-16,0 6 15 16,-3-1-22-16,3 1-10 15,0-7-42-15,0-5-131 16,18-12-511-16</inkml:trace>
  <inkml:trace contextRef="#ctx0" brushRef="#br1" timeOffset="42895.56">20972 5555 360 0,'0'0'36'0,"0"0"50"0,0 0 39 16,0 0-22-16,0 0-19 16,0 0-17-16,0 0 10 15,0 0-22-15,0 0-6 16,0 0-13-16,0 0-13 15,0 0 10-15,0 0-18 16,0 0 2-16,0 0-1 16,0 0-14-16,0 0 5 15,0 0-1-15,0 0-1 16,0 0-5-16,-3 0-2 0,-2 3 2 16,-3 3 12-1,2 2-8-15,1-1-7 0,3 2 3 16,2 0-5-16,0-4 5 15,0 0-26-15,0-1 10 16,0 0-12-16,5-4-4 16,5 0 28-16,-1 0 2 15,0 0 2-15,-1-2 2 16,-3-7-2-16,-2 0 10 16,-1-1 3-16,-2 0 0 15,0 3 20-15,0 1-7 16,0 2 1-16,-5 1 4 15,0 2-22-15,0 1-4 16,-1 0-5-16,0 0 8 16,2 0-15-16,-3 0 7 0,2 0-8 15,4 4 2-15,-1 2-33 16,2 1 19-16,0-3-1 16,0-1-9-16,0-2 21 15,0-1 2-15,0 0 7 16,0 0 24-16,0 0 3 15,0 0 9-15,0 0-2 16,0 0-34-16,-3 0-9 16,0 0-87-16,1 0-306 15</inkml:trace>
  <inkml:trace contextRef="#ctx0" brushRef="#br1" timeOffset="46286.07">21398 4764 401 0,'0'0'81'16,"0"0"-60"-16,0 0 32 15,0 0 11-15,0 0 1 16,0 0 2-16,0 0-6 16,-1 0-18-16,1 0 14 0,0 0-2 15,0 0-15-15,0 0-6 16,0 0-18-16,0 0 7 15,0 0-14-15,0 0-6 16,0 0 18-16,0 0-9 16,0 0-2-16,0 0 8 15,0 0-10-15,0 0 6 16,0 0 5-16,0 0-17 16,0 0 10-16,-3 7-12 15,-4 3 0-15,-1 4 3 16,-1 4 4-16,0 0 11 15,-1 1-11-15,1-2-5 16,1-3 8-16,2 2-10 16,2-6 0-16,1 0-4 15,3-1 5-15,0-3-1 0,0-1 0 16,0 0 5-16,0-3-5 16,9 1 0-16,0-1 2 15,0-2-1-15,2 0 3 16,-1 0-4-16,0 0 1 15,-2 0 4-15,-3 0-8 16,0 0 3-16,-1-6-9 16,-1-1-5-16,0-3-53 15,2-4-61-15,-3-3-178 16</inkml:trace>
  <inkml:trace contextRef="#ctx0" brushRef="#br1" timeOffset="46608.21">21458 4603 566 0,'0'0'328'0,"0"0"-255"0,0 0 35 16,0 0-21-16,0 0-83 15,0 0-4-15,0-3-22 16,0 13-32-16,-3 1-50 15,1-5-224-15</inkml:trace>
  <inkml:trace contextRef="#ctx0" brushRef="#br1" timeOffset="47238.39">21566 4924 481 0,'0'0'134'16,"0"0"-15"-16,0 0-2 16,0 0-6-16,0 0-38 15,0 0-41-15,-3 23-2 16,1-6 25-16,-2 3 12 16,-2 2-34-16,1 4-23 15,-2-1 2-15,-1-4-12 16,1-1-2-16,-2-7-42 15,-4-10-141-15,2-3-362 16</inkml:trace>
  <inkml:trace contextRef="#ctx0" brushRef="#br1" timeOffset="47734.11">21682 4699 315 0,'0'0'357'0,"0"0"-281"16,0 0 28-16,0 0-34 16,0 0-15-16,0 0-42 15,5 18 3-15,-2 3 69 16,0 5-39-16,-3 3-3 15,0-1-8-15,0 1-22 16,0-2 14-16,0-4-16 16,0-1 1-16,-5-4 8 15,-1-5-17-15,1-3 7 0,1-5-10 16,1-3 6-16,0-2-10 16,-3 0 4-16,0 0-4 15,-1-3-2-15,-3-9-57 16,3 1-45-16,3 1-112 15,-1-1-163-15</inkml:trace>
  <inkml:trace contextRef="#ctx0" brushRef="#br1" timeOffset="48009.65">21710 4560 646 0,'0'0'424'0,"0"0"-388"16,0 0 20-16,0 0-37 15,0 0-10-15,0 0-9 0,0 0-53 16,0 0-130 0,0 2-325-16</inkml:trace>
  <inkml:trace contextRef="#ctx0" brushRef="#br1" timeOffset="53109.71">19762 14202 85 0,'0'0'411'16,"0"0"-322"-16,0 0 44 16,0 0-6-16,0 0-19 0,0 0-14 15,0 0-34-15,-33-2 6 16,33-1-22-16,0-1-16 16,-2 0 2-16,2-3-18 15,0-2-7-15,0 1 0 16,0-2-2-16,0 2-4 15,0 1 1-15,3 3 0 16,0-2-2-16,2 5 2 16,1-1-2-16,3 2 0 15,4 0-7-15,4 0 7 16,4 9 2-16,1 0 0 16,-1-2-5-16,0-3 5 15,-5 0 0-15,-2-4-2 16,-4 0 9-16,0 0-7 0,-2-3 5 15,0-7-3-15,-2-1 3 16,-1-2-3-16,-2 4 0 16,-1-2 3-16,-2 5-3 15,0 2 8-15,0 1 3 16,0 2 8-16,0 1 4 16,0 0-10-16,0 0-11 15,0 0-3-15,0 0 3 16,0 0-5-16,0 0 1 15,0 5-6-15,-3 12 2 16,-2 8 1-16,1 5 3 0,0 4 0 16,2 2 7-1,2 1-7-15,0 0 1 0,0 1 1 16,0 0-1-16,0-1 0 16,0 1-1-16,0-2 0 15,0-1-1-15,0-4 1 16,0-5 0-16,-2-3-1 15,-7-4-6-15,-1-5 10 16,-6-4-3-16,-5-2 9 16,0-5-8-16,-5-1 14 15,0-2 5-15,-1 0-4 16,2 0 12-16,5 0-12 16,4-4-7-16,5-2-4 15,6 3-5-15,4-2-1 0,1-2-30 16,3-4-39-16,21-6-45 15,13-3-297-15</inkml:trace>
  <inkml:trace contextRef="#ctx0" brushRef="#br1" timeOffset="54699.48">20081 13819 167 0,'0'0'147'0,"0"0"-32"16,0 0 17-16,0 0-12 15,0 0-13-15,0 0-48 16,3-6 4-16,-3 6-3 16,0 0-18-16,0 0-3 15,0 0-22-15,0 0-11 16,0 0 5-16,0 0-9 15,0 0-2-15,0 0 4 16,0 0 1-16,0 0-4 16,0-1 0-16,0-2-1 0,0-1 0 15,0-1 4-15,0 3-2 16,0-1 5-16,0 1-6 16,0 1 18-16,0 1-10 15,0 0 12-15,0 0 10 16,0 0-17-16,0 0 5 15,0 0-9-15,0 0-8 16,0 0 7-16,0 0-9 16,0 0 2-16,0 0-4 15,0 0 7-15,0 0-5 16,0 0 0-16,0 0 2 16,0 0-3-16,0 0 1 0,0 6 0 15,0 6 5 1,0 0 0-16,0 0-4 0,0 0-1 15,0-1 6-15,0-3-4 16,0-1-2-16,0-3 0 16,0-1 9-16,0 2-5 15,-3-3 2-15,2 3-2 16,-2 0-1-16,0-3 3 16,1 1-5-16,0-1-1 15,2-2 3-15,0 0 3 16,0 0-5-16,0 0 4 15,0 0-2-15,0 0 3 16,0 0-6-16,0 0 0 16,0 0-3-16,0 0 6 15,0 0-3-15,0 0 0 0,0 0 2 16,0 0-4-16,0 0 2 16,0 0 0-16,0 0-3 15,0 0 8-15,0 0-5 16,0 0 3-16,0 0 1 15,0 0-4-15,0 0 0 16,0 0 0-16,0 0-2 16,0 0 6-16,0 0-4 15,0 0 0-15,0 0 5 16,0 5-10-16,-3 5 2 0,2 4 3 16,-5 2 8-1,5 0-5-15,-2-2 5 0,3-2 3 16,0-2-8-16,0-3 9 15,0-2-11-15,0-2 0 16,1-2 12-16,5-1-12 16,3 0 8-16,2 0-9 15,3-7-11-15,-2-8-6 16,2-5-31-16,-4-3-46 16,-5 1-51-16,-4 1-166 15,-1-1-408-15</inkml:trace>
  <inkml:trace contextRef="#ctx0" brushRef="#br1" timeOffset="54901.82">20090 13640 125 0,'0'0'810'0,"0"0"-729"15,0 0 37-15,0 0-14 16,0 0-90-16,0 0-14 16,-13-7-23-16,10 17-71 15,1-2-188-15</inkml:trace>
  <inkml:trace contextRef="#ctx0" brushRef="#br1" timeOffset="55368.61">20241 14008 666 0,'0'0'128'15,"0"0"-105"-15,0 0 89 16,0 0 18-16,0 0-36 16,0 0-12-16,-2-22-35 15,2 22-20-15,-3 6-9 16,-3 11-17-16,0 6 37 0,-1 1-22 16,0 0-15-16,0-3-2 15,0-3-3-15,1-1-37 16,0-8-23-16,3-4-74 15,3-5-158-15,0-3-425 16</inkml:trace>
  <inkml:trace contextRef="#ctx0" brushRef="#br1" timeOffset="55787.27">20310 13734 599 0,'0'0'149'0,"0"0"-44"16,0 0 34-16,0 0-71 16,0 0-29-16,0 0 25 15,0 84-27-15,0-48 2 16,0-1-14-16,0 1-10 16,0-7 7-16,0-5-13 0,0-7 3 15,0-5 6-15,0-7-17 16,0-2 9-16,-2-2-10 15,-4-1 3-15,-3 0 3 16,-2 0-6-16,0 0-28 16,2 0-21-16,3 0-65 15,4-5-45-15,2-11-265 16</inkml:trace>
  <inkml:trace contextRef="#ctx0" brushRef="#br1" timeOffset="55998.99">20288 13538 738 0,'0'0'312'15,"0"0"-294"-15,0 0 59 16,0 0-59-16,0 0-18 15,0 0-8-15,30 13-64 16,-16 0-271-16</inkml:trace>
  <inkml:trace contextRef="#ctx0" brushRef="#br1" timeOffset="116349.64">20958 7489 242 0,'0'0'0'0,"0"0"-17"16,0 0 14-16,0 0 3 15,0 0 9-15,0 0-9 16,0 0-9-16,0 0-77 15</inkml:trace>
  <inkml:trace contextRef="#ctx0" brushRef="#br1" timeOffset="117564.02">20940 7519 357 0,'0'0'51'15,"0"0"0"-15,0 0 14 16,0 0-15-16,0 0-20 15,0 0 7-15,0 0-7 16,0 0 10-16,0 0-2 16,0-2-18-16,0 2 9 15,0-2-3-15,0 0 4 16,-1 0-2-16,-1-1-21 16,-1 2 14-16,0 0-5 0,0-1-12 15,1 1 18-15,-1 1-5 16,0-2 12-16,0 2-5 15,0-1-15-15,0 1 15 16,0 0-8-16,0 0-14 16,-2 0 9-16,-1 0-7 15,2 0-3-15,1 6 9 16,1 2-10-16,2 2 0 16,0 2 0-16,0 3 2 15,0-3-4-15,6-1-4 16,6-3-8-16,0-4 5 15,1-4-7-15,1 0 10 0,-2 0 5 16,0 0-14-16,-2-6 13 16,-4 0-1-16,1-3 3 15,-4 0 6-15,-3-2-6 16,0 2 12-16,0 1 2 16,0 1 1-16,0 1 5 15,-5 2-11-15,-3 1 1 16,2 1 9-16,-1-1-17 15,2 1 0-15,0 2 0 16,0 0 4-16,2 0-6 16,1 0 0-16,2 0 0 15,0 0-5-15,0 0-4 16,0 0-31-16,0 5-60 0,0 2-87 16,0-1-393-1</inkml:trace>
  <inkml:trace contextRef="#ctx0" brushRef="#br1" timeOffset="124953.02">20097 7446 217 0</inkml:trace>
  <inkml:trace contextRef="#ctx0" brushRef="#br1" timeOffset="125117.63">20097 7446 217 0,'15'-11'143'0,"-15"9"-111"0,0 2 42 0,0 0 16 16,0 0-9-16,0 0-14 16,0 0-15-16,0 0 8 15,0 10-22-15,-7 6 2 16,-5 5 15-16,0 2-10 16,-2 1-13-16,0-3-1 15,2-3-22-15,-1 1-2 0,2-4-7 16,2-1-4-16,0-1-52 15,2-5-97-15,1-5-135 16</inkml:trace>
  <inkml:trace contextRef="#ctx0" brushRef="#br1" timeOffset="126061.61">19945 7542 262 0,'0'0'213'0,"0"0"-166"15,0 0 27-15,0 0-13 16,0 0 9-16,0 0 16 16,-10-14-27-16,10 11 5 15,0 2-27-15,0 1 7 16,0 0 0-16,0 0-26 15,0 0-1-15,5 0-1 16,12 7-9-16,7 8 24 0,4 4-17 16,2 2-12-16,1 1-2 15,2 2 0-15,0-2-15 16,2-5-52-16,0-5-124 16,-2-6-338-16</inkml:trace>
  <inkml:trace contextRef="#ctx0" brushRef="#br1" timeOffset="138755.4">20651 4929 561 0,'0'0'50'0,"0"0"-2"16,0 0 4-16,0 0 4 15,0 0-13-15,0 0-19 16,0 0 14-16,0 0-21 15,48-30 18-15,-42 23 0 16,1 0-26-16,1 0 16 16,-2 0-21-16,3-3-3 15,1-1 2-15,-1-2-2 16,0-3-1-16,0 1 0 16,1-2 5-16,-2 0-6 0,-2 3 1 15,-3 0-11-15,-2 2 11 16,-1 4-16-16,0 2 16 15,0 1 0-15,0 2 1 16,0-1-2-16,0 1 1 16,0 0-4-16,0 2-2 15,0 1-9-15,0 0 13 16,-1 0-1-16,-1 0-13 16,1 0 15-16,-2 0-6 15,-3 0 7-15,0 1 2 16,-3 10 3-16,-2 5-6 15,-1 5 1-15,-2 3 0 16,-1 4-4-16,0 2 7 0,1-3-3 16,1 0 0-1,4-2 2-15,-2-2-2 0,4-3 14 16,0-5-10-16,4-3 10 16,1-5-14-16,2-2 2 15,0-1-1-15,0-1 5 16,0-1-6-16,0 3 0 15,12-4-20-15,3-1-60 16,6 0-129-16,0-6-455 16</inkml:trace>
  <inkml:trace contextRef="#ctx0" brushRef="#br1" timeOffset="139392.57">20804 4934 486 0,'0'0'59'0,"0"0"-44"16,0 0-15-16,0 0 17 16,0 0-1-16,0 0 4 15,-2 30-15-15,2-27 6 16,0-2-2-16,0 1-1 15,0-2 15-15,0 0 12 0,0 0 24 16,0 0 13 0,0 0-21-16,0 0 2 0,2-2-2 15,-2-5-48-15,2-1 1 16,-2 1-4-16,1 3 0 16,-1 1 12-16,0 1-4 15,0 2 20-15,0 0-1 16,0 0-25-16,0 0 5 15,0 0-7-15,0 0-6 16,0 0 2-16,0 0-1 16,0 0 3-16,0 5-1 15,0 3 3-15,-3 3-2 16,1 1 2-16,0-1 0 16,-1-2-3-16,3-2 6 0,0-4-3 15,0 0 0 1,0-3-5-16,0 0 2 0,0 0 6 15,0 0 1-15,0 0 21 16,3-9-14-16,6-4-7 16,-3 0-4-16,-1 1 5 15,-1 0-2-15,-2 2-2 16,-2 2 1-16,0 2 15 16,0 3-6-16,0 0 3 15,0 2-1-15,0 1-7 16,0 0-6-16,0 0-2 15,0 0-14-15,0 0 0 16,0 0-46-16,0 0-59 0,0 8-67 16,0 0-237-1</inkml:trace>
  <inkml:trace contextRef="#ctx0" brushRef="#br1" timeOffset="140599.91">20793 4927 50 0,'0'0'267'0,"0"0"-196"15,0 0 35-15,0 0 4 16,0 0-19-16,0 0 9 0,0 0-29 16,0 0-2-1,0 0-8-15,0 0-30 0,0 2-11 16,0 1-20-16,0 4 7 15,-2 3-8-15,2 2 2 16,0 2-1-16,0-1 1 16,0-2 2-16,0-1-3 15,6-5 0-15,1-1-18 16,0-2 15-16,0-2-13 16,2 0 16-16,0 0 8 15,0 0-4-15,-2-11 9 16,0-1-2-16,0-3-9 15,-3 1 12-15,-1 1-9 16,-1 4 18-16,-2 0-3 16,0 4 2-16,0 3 17 0,0 2-14 15,0 0-13-15,0 0-5 16,0 0-7-16,-2 0-18 16,-4 0-2-16,-4 10-10 15,1 9-3-15,0 1-47 16,2 1-101-16,7-1-165 15</inkml:trace>
  <inkml:trace contextRef="#ctx0" brushRef="#br1" timeOffset="141672.03">21537 5703 538 0,'0'0'78'0,"0"0"-30"16,0 0-28-16,0 0-15 15,0 0 2-15,0 0-3 16,39-46-4-16,-27 32 0 16,-1 1-3-16,-1 0 2 0,-4 0 1 15,-2 4 0-15,-2-1 16 16,-1 3 10-16,-1 1 17 15,0 2 4-15,0 1 2 16,0 3 15-16,0 0-12 16,0 0-27-16,0 0-25 15,-1 0-8-15,-7 0 8 16,-3 7 0-16,-3 7 3 16,-2 3-6-16,2 4 5 15,2 1-2-15,-1 0 10 16,4 1-5-16,0-4 11 15,0 0 1-15,3-5-9 16,1-4 9-16,4-4-9 0,1-2-7 16,0-1-1-1,0-1-33-15,15-2-26 0,7 0-50 16,4-1-198-16</inkml:trace>
  <inkml:trace contextRef="#ctx0" brushRef="#br1" timeOffset="141829.93">21655 5732 803 0,'0'0'54'16,"0"0"-15"-16,0 0 35 0,-17 84-73 16,17-54-1-16,0-4-109 15,0-6-267-15</inkml:trace>
  <inkml:trace contextRef="#ctx0" brushRef="#br1" timeOffset="156203.84">21015 4942 261 0,'0'0'72'16,"0"0"10"-16,0 0-1 15,0 0-12-15,0 0-5 16,0 0-20-16,0 0-25 16,0 0 12-16,-4 0-7 15,4 0-7-15,0 0-17 16,0 0-18-16,0 0-44 16,-3 0-7-16,0 0-8 0,-2 0-66 15,-1 0-132 1</inkml:trace>
  <inkml:trace contextRef="#ctx0" brushRef="#br1" timeOffset="156934.38">21015 4942 92 0,'-59'7'109'0,"59"-7"-69"16,0 0 4-16,0 0 15 16,0 0 18-16,0 0 10 15,0 0 0-15,0 0-23 16,0 0-12-16,0 0-10 15,0 0 5-15,0 0-2 0,0 0-8 16,0 0 3-16,0 0-13 16,0 0-3-16,0 0 4 15,-2 0-22-15,2 1 11 16,-1-1-9-16,-1 2-7 16,1-2 8-16,1 0-5 15,-2 0 5-15,0 1 11 16,1 3-14-16,-4 3 13 15,1 3 2-15,-2 2-21 16,-1 1 6-16,1 1-6 16,1 1 0-16,2-4-1 15,3-1-4-15,0-4 4 16,0 0-2-16,0 0-13 16,0-3 15-16,2-2-19 15,5-1 15-15,1 0 0 0,0 0 8 16,1 0-3-16,-1-4 3 15,1-6-3-15,-3-1 12 16,-3 0-3-16,0 1 15 16,-3 1 7-16,0 1-11 15,0 2 19-15,0 3-13 16,0 1-12-16,0 0 17 16,0 0-17-16,0 1-9 15,0 1-5-15,-3 0-5 16,1 0 4-16,-1 0-3 15,-3 0 4-15,-2 5-4 16,-2 6-2-16,3 1-1 0,0 0 5 16,5 4-24-16,2-5 14 15,0-2-16-15,0-3 7 16,4-3 11-16,5-3-15 16,4 0 25-16,1 0 6 15,1-14-5-15,3-4 11 16,-6-2 2-16,-4 0-10 15,-4 3 16-15,-4 3-15 16,0 6 11-16,0 3-2 16,-7 5-14-16,-5 0-12 15,-5 9-14-15,-1 12-36 16,-1 6-53-16,7 1-170 16,9-4-322-16</inkml:trace>
  <inkml:trace contextRef="#ctx0" brushRef="#br1" timeOffset="158183.68">20967 6090 385 0,'0'0'42'0,"0"0"-21"16,0 0 44-16,0 0 22 0,0 0 10 15,0 0-5-15,-4-1-21 16,4 1 5-16,-2 0-15 15,1 0 1-15,-5 0-26 16,0 0-20-16,-2 7 2 16,2 4-17-16,2-1-1 15,2-2 0-15,2 2-17 16,0-3 6-16,0 0-10 16,6-3-12-16,3-1 11 15,4-3-1-15,-2 0 23 16,1 0 4-16,0-3 1 15,-4-8 4-15,-4 0 7 0,-2-2 16 16,-2 0 8-16,0 0-18 16,0 1 15-16,-9 4 11 15,-2-1-32-15,2 3 14 16,2 2-12-16,-1 1-18 16,0 3 10-16,1 0-9 15,-2 0 1-15,-2 15-2 16,3 5-18-16,1 2 17 15,4 2-11-15,3-3-12 16,0-2 13-16,0-4-18 16,3-5 15-16,1-3 0 15,2-5-8-15,1-2 22 16,-1 0 1-16,5-9 19 16,0-9 5-16,-3-5-14 15,-2 2 6-15,-6 1 20 0,0 2-24 16,0 5 18-16,0 5-1 15,-1 3-10-15,-4 2 1 16,1 3-21-16,-5 0-7 16,-2 0 6-16,-3 15-29 15,0 3 11-15,4 4-33 16,6 2-74-16,4-7-119 16,8-12-348-16</inkml:trace>
  <inkml:trace contextRef="#ctx0" brushRef="#br1" timeOffset="159301.88">21509 5521 712 0,'0'0'59'0,"0"0"-50"16,0 0 17-16,0 0 16 15,0 0 15-15,0 0-21 16,-14 0-9-16,11 0-4 15,-1 2-23-15,-2 7 6 16,-1 3 0-16,2-1-2 16,2 2-4-16,3 0-5 15,0-3 5-15,0-2-6 16,2-3-22-16,5-3 16 16,2-2 2-16,3 0 10 0,2-6 23 15,2-8-20-15,-4-2 11 16,-2-4 6-16,-7 5-9 15,-3 1 20-15,0 3-4 16,0 4 15-16,-8 3-1 16,-3 3-41-16,-4 1-8 15,-3 0 4-15,-3 9-35 16,2 8-73-16,4 0-166 16</inkml:trace>
  <inkml:trace contextRef="#ctx0" brushRef="#br1" timeOffset="160472.09">20457 5500 406 0,'0'0'167'0,"0"0"-153"16,0 0 44 0,0 0 19-16,0 0-15 0,0 0-25 15,0 2 3 1,0-2-8-16,0 0-7 0,0 0 3 15,0 1-16-15,0 3 8 16,0 2-2-16,0 5-18 16,0 3 16-16,-3-2-16 15,2 0 1-15,1-2-7 16,0-3 2-16,0-1 3 16,0-3-14-16,0-2-12 15,0-1 16-15,0 0 11 16,1 0 0-16,5-8 36 15,3-3-16-15,-3-2 2 0,-3 1 22 16,-3 2-1-16,0 2 9 16,0 1-22-16,0 2-6 15,0 3 2-15,-5 0-26 16,1 2-5-16,-5 0 5 16,2 0 0-16,-4 7 1 15,-1 5-1-15,5 0-2 16,1-2-3-16,1-2-1 15,4-3 4-15,1-3-3 16,0 1-11-16,0-2 14 16,0 2-6-16,4 0-5 15,7-1 4-15,2 1-17 16,2-1 11-16,-2-2 4 16,-4 0-21-16,-1 0 15 0,-2 0 3 15,-3 0 14-15,1-3 3 16,-2-6-1-16,-1 2 8 15,-1 2 18-15,0 0 5 16,0 4 21-16,0-3-22 16,-1 4-25-16,-6 0 6 15,-3 0-11-15,1 0 11 16,-2 0-13-16,2 0 4 16,1 0-10-16,5 4 5 15,2 0-40-15,1 2-37 16,0-3-154-16,4-2-132 0</inkml:trace>
  <inkml:trace contextRef="#ctx0" brushRef="#br1" timeOffset="165939.51">4316 6627 417 0,'0'0'20'0,"0"0"11"16,0 0 49-16,0 0-41 15,0 0-33-15,0 0 9 16,0 0 5-16,3-16 9 16,-3 16 18-16,0 0-28 15,0 0-9-15,0 0-5 16,0 0-2-16,0 0-6 16,0 0-4-16,0 0-10 0,0 0 13 15,0 0-16-15,0 0 19 16,0 0-2-16,0 0 6 15,0 0 3-15,0 0-5 16,0 0 11-16,0 0-12 16,0 7 1-16,0 7 20 15,0 3-6-15,0 4-14 16,3 4 28-16,-3 3-9 16,3 2-2-16,-3 1 8 15,4 2-25-15,-4 2 12 16,3 2-5-16,3-1-3 15,-1 4 4-15,2-1-6 0,2 5-3 16,-2 4 6-16,-2 3 4 16,1 3-7-16,0-2-2 15,-1-3 2-15,0-2-2 16,0-3-1-16,-1-2 0 16,1 3 0-16,-1 2 5 15,-2 2-5-15,1 3 5 16,-3 3-1-16,0 0 16 15,0 0-14-15,0-1 10 16,0 0 21-16,0-1-18 16,0 1-7-16,0-2 5 15,7 0-14-15,-4 2 6 16,3 1-8-16,-1 6 0 0,-1 3 10 16,-1 5-11-1,0 1 16-15,1-1-5 0,-2-1-3 16,-1-1 10-16,1-2-17 15,-1 0 7-15,-1-3 0 16,0 3-6-16,0 2 6 16,0 0-5-16,0 2 1 15,0-3 14-15,0 0-8 16,0-2 1-16,-3 3 4 16,0-1-14-16,-1-1 10 15,3-4-11-15,-1-5 5 16,1-4 6-16,-2 2-8 15,1-1-3-15,-1 3 12 16,-1-1-7-16,-1 1 21 0,2-2-5 16,0-1-13-16,3-3 10 15,-4-1-13-15,1 3 0 16,0 2 12-16,0 1-14 16,1 5 16-16,1 3-7 15,-2 2-5-15,1 5 12 16,-1-2-18-16,-1-4 6 15,0-10-1-15,-1-9-1 16,-1-14-4-16,6-13-1 16,-3-7-6-16,3-5-1 15,0 2-37-15,0 2-14 16,0 1-19-16,0 1-71 16,0-4-92-16,0-8-370 0</inkml:trace>
  <inkml:trace contextRef="#ctx0" brushRef="#br1" timeOffset="167642.01">1947 8797 87 0,'0'0'106'0,"0"0"10"0,0 0 16 15,0 0-26-15,0 0-12 16,0 0-12-16,-97 7-1 16,73-4-16-16,7 0-15 15,-5-1 10-15,3 3-23 16,2-1-34-16,4 0 3 15,2-2-3-15,5 0-3 16,3 0 0-16,2-2 2 16,1 0-6-16,0 0 4 15,0 1-23-15,12 0 5 16,4 4 18-16,17-1 11 16,4-2 10-16,10-2-20 0,11 0 9 15,15 0 2-15,11 0-11 16,11-4 11-16,6-5-5 15,5-1-2-15,6 0-5 16,3 0 6-16,6 1-6 16,7 1 0-16,5-1 1 15,10 3-5-15,2 0 4 16,0 0 0-16,-2 2 0 16,-4 0-1-16,-1 0 0 15,-3-1 1-15,-2 1 0 16,2-2 2-16,-5 1 1 0,3-1-3 15,-4 2 0 1,0 0 2-16,-4-1-4 0,-1 1 2 16,-5 0 0-16,-5-1 0 15,-4 1 0-15,2-2-3 16,-3-1 2-16,-2 0-7 16,-4-4 8-16,-4-2-9 15,-5 1 6-15,-2 1-3 16,-1-1-5-16,-7 1 10 15,-5 2 0-15,-3 2-5 16,-1 0 5-16,-4 2 1 16,-1 1-4-16,-7-2 1 0,-3 2-22 15,-4 1 25 1,-6 2-5-16,-3-1 8 16,-2 1-3-16,-2 1 4 15,-2-2-1-15,-2 2 6 16,-5 0-5-16,3 0-2 0,-3 0-1 15,2 0 2-15,0 0 11 16,0 0-1-16,-2 0-1 16,-4 0 15-16,-2 0-13 15,-4 0 18-15,-3 0-2 16,-3 0-12-16,-3 0 11 16,-6 0-11-16,-3 0-7 15,-3 0 11-15,-3 0-16 16,0 0 13-16,0 0-13 15,0 0-3-15,0 0-6 0,0 0-3 16,0 0-39-16,0 5-88 16,-6-4-236-16</inkml:trace>
  <inkml:trace contextRef="#ctx0" brushRef="#br1" timeOffset="169030.01">4459 8687 342 0,'0'0'112'0,"0"0"-21"15,0 0-8-15,0 0 3 16,0 0-19-16,0 0-17 16,0-5-2-16,0 5-12 15,0 0 9-15,0 0-1 16,0 0-36-16,0 3-8 15,0 7 12-15,0 3-7 16,0-3 5-16,6-2-10 16,0-1-1-16,6-2-3 15,-5-5-1-15,2 0 5 16,-1 0 0-16,-1-3 4 16,-4-10 3-16,0 3 1 0,-3-3 10 15,0 3 18-15,0 2 6 16,-3 3 3-16,-7 4 20 15,1 1-36-15,-3 0-13 16,-3 0-16-16,6 7-13 16,4 6-33-16,5-6-143 15,0-7-430-15</inkml:trace>
  <inkml:trace contextRef="#ctx0" brushRef="#br1" timeOffset="170711">4517 8671 447 0,'0'0'44'0,"0"0"6"16,0 0 34-16,0 0-2 15,0 0-28-15,0 0-5 16,-3-17-2-16,-7 12-8 0,1-1 1 15,-3 0-12 1,-3 3-10-16,3 3 28 0,-6 0-23 16,3 0 2-16,3 2 10 15,2 7-26-15,1 3 4 16,2 2 2-16,2 3-13 16,2-1 14-16,3 2-13 15,0 0-1-15,0-2 2 16,9-5-2-16,4-1-2 15,4-6 0-15,1-3-1 16,4-1-5-16,-2 0 5 16,-1-4-7-16,-7-4 7 15,-2-4-15-15,-2 1 16 16,-5-1 1-16,-2-4 2 0,-1 0 3 16,0 0-4-16,-6-1 5 15,-10 1 6-15,5 5-2 16,-2 2 11-16,-2 4 15 15,1 3-23-15,-3 2 3 16,-4 0-16-16,4 0 0 16,-2 13-2-16,2 4 2 15,4 2-1-15,7 3 0 16,5-1-14-16,1-1 11 16,0-2-18-16,13-3 7 15,5-3 4-15,4-4-11 16,-2-5 7-16,4-3 9 15,-5 0 5-15,-1-6-4 0,-3-8 5 16,-6-3-1 0,-8-1 14-16,-1-1-12 0,0 2 19 15,-6 5 7-15,-6 2-9 16,-4 6-3-16,5 4-16 16,-2 0-15-16,1 1-18 15,6 12-73-15,3-4-216 16</inkml:trace>
  <inkml:trace contextRef="#ctx0" brushRef="#br1" timeOffset="171579.96">3825 8282 81 0,'0'0'478'0,"0"0"-422"16,0 0-20-16,0 0 12 15,0 0 0-15,0 0-10 16,0-33-2-16,0 26 8 15,0 0 8-15,0 1-10 0,0 3 11 16,0 1 5-16,0 2-12 16,0 0 6-16,0 0-18 15,0 0-8-15,0 0-12 16,0 11-10-16,-3 13-3 16,0 6 26-16,-3 5-11 15,1-3 6-15,2 0-15 16,3-6 3-16,0-2 5 15,0-5-10-15,0-7 4 16,8-4-1-16,4-6-8 16,6-2 13-16,3 0-10 15,3-10 0-15,-2-8-3 0,0-5-7 16,-8-1-19 0,-8-1-28-16,-3-1-28 0,-3 1-100 15,-6 1-376-15</inkml:trace>
  <inkml:trace contextRef="#ctx0" brushRef="#br1" timeOffset="171798.48">3788 8033 954 0,'0'0'144'16,"0"0"-126"-16,0 0 36 0,0 0-44 16,0 0-10-16,0 0-15 15,-8 0-102-15,19 12-93 16,5-3-316-16</inkml:trace>
  <inkml:trace contextRef="#ctx0" brushRef="#br1" timeOffset="172336.31">4156 8447 600 0,'0'0'278'0,"0"0"-217"16,0 0 37-16,0 0-24 16,0 0-50-16,0 0-4 15,-1 7 12-15,1 8 17 0,0-1-27 16,0 0-21-16,0-1-2 16,0-1-16-16,-8 2-61 15,-5-6-65-15,-4-5-208 16</inkml:trace>
  <inkml:trace contextRef="#ctx0" brushRef="#br1" timeOffset="172674.21">4203 8127 547 0,'0'0'66'0,"0"0"28"16,13 94 30-16,-7-53 16 16,0-2-53-16,0-2-20 15,4-6-29-15,-4-5-3 16,0-7 7-16,-3-5-21 15,-1-3-9-15,-2-5-2 16,0-2-8-16,0-1 4 16,-5-1-6-16,-4 2-19 15,-4-1-17-15,4-3-73 0,-2 0-127 16,4-4-346 0</inkml:trace>
  <inkml:trace contextRef="#ctx0" brushRef="#br1" timeOffset="172913.54">4132 7909 1053 0,'0'0'78'0,"0"0"-47"16,0 0-24-16,0 0-7 16,0 0-18-16,0 0-63 15,12 27-58-15,-6-13-465 16</inkml:trace>
  <inkml:trace contextRef="#ctx0" brushRef="#br1" timeOffset="176355.67">5978 8565 14 0,'0'0'125'0,"0"0"-15"15,0 0-15-15,0 0-9 16,0 0-9-16,0 0-16 15,0-1-14-15,0 1-21 16,0 0-18-16,0 0 5 16,0 0-6-16,0 0 11 15,0-1 13-15,0 1-12 16,0-2 19-16,0 2 1 16,0-1-2-16,0 1 6 15,0 0-7-15,0 0 11 16,0 0-2-16,0 0-14 0,0 0 4 15,0 0-11 1,0 0-7-16,0 0 5 0,0 0-18 16,0 1-1-16,4 15-1 15,5 6 21-15,-3 3 20 16,0 1-22-16,0-2 1 16,-1 0 2-16,-1-3-20 15,2 0-1-15,-3-3-3 16,0 1-50-16,0-8-116 15,0-5-394-15</inkml:trace>
  <inkml:trace contextRef="#ctx0" brushRef="#br1" timeOffset="177519.67">2433 8681 511 0,'0'0'341'0,"0"0"-215"15,0 0-13-15,0 0-44 16,0 0-30-16,0 0-22 15,0 66 2-15,0-26-6 16,6 5-13-16,12 6-49 16,-3 4-65-16,7 2-244 15</inkml:trace>
  <inkml:trace contextRef="#ctx0" brushRef="#br2" timeOffset="182064.04">2518 8718 331 0,'0'0'178'16,"0"0"-140"-16,0 0 29 15,0 0 14-15,0 0-11 16,0 0-16-16,3-6-34 0,-3 4-3 16,0-4 26-16,-8 4 5 15,-2-2-2-15,1-1-13 16,-3 4-3-16,0-2 1 15,-1 3-13-15,-5 0-1 16,3 0 0-16,-4 3-16 16,-2 6 4-16,6 2 2 15,0 2 2-15,3 1 5 16,3 3-4-16,0 1 2 16,6 2 7-16,2 1-15 15,1 3 7-15,0 1 3 16,0-1-13-16,11-1 10 15,3-3-11-15,5-5 1 0,1-1-2 16,5-5 4-16,2-6-3 16,6-3 0-16,0 0-2 15,-2-5-1-15,0-8 1 16,-4-2-10-16,-3 0 8 16,-9-2-13-16,-5-3 4 15,-5-1 8-15,-5-2 5 16,0 1 3-16,-6-2-2 15,-12 1 4-15,-6 2 11 16,3 3-14-16,-4 5 20 16,-2 6-18-16,0 5-4 15,-1 2-7-15,-2 5-12 16,3 13-28-16,9 4-47 0,8-2-119 16,10-6-291-16</inkml:trace>
  <inkml:trace contextRef="#ctx0" brushRef="#br2" timeOffset="183129.77">6118 8528 213 0,'0'0'266'15,"0"0"-246"-15,0 0 25 16,0 0 46-16,0 0 5 16,0 0-22-16,6 0-7 15,-6 0-12-15,0-1-1 0,-9 0-6 16,-6-1-26-16,0 0 11 16,-3 2-19-16,-2 0 5 15,0 0 10-15,-2 6-11 16,1 4 10-16,6 3-6 15,-1 1-11-15,0 3 8 16,5 0-3-16,2 3-9 16,1 0 8-16,5 1-15 15,0-2 13-15,3 3-3 16,0-2-9-16,0-2 6 16,12-1-7-16,3-3 0 15,0-5-3-15,7-1-3 16,2-6 4-16,3-2 2 15,5 0-11-15,-1-2 9 16,0-13-10-16,-2 0 12 0,-6-3-6 16,-3-3 3-16,-10-2 3 15,-5-2-1-15,-5-3 4 16,-2-2 4-16,-19 3-1 16,-4 3 8-16,-7 9 11 15,-6 6-19-15,-4 9-3 16,-3 0-3-16,-1 14-20 15,6 10-23-15,11 3-65 16,19-5-163-16,10-3-496 16</inkml:trace>
  <inkml:trace contextRef="#ctx0" brushRef="#br2" timeOffset="193853.99">6060 7971 286 0,'0'0'233'0,"0"0"-153"15,0 0 11-15,0 0-21 16,0 0-24-16,0 0-23 16,0-1 8-16,0 1 1 15,0 0-13-15,0 0-13 16,0 0-3-16,0 0-3 15,0 0 9-15,0 0-3 16,0 0 13-16,0 0-1 16,0 0-1-16,0 0 15 0,0 0-13 15,0 0 8 1,0 0-3-16,0 0-18 0,-3 9 14 16,-3 6-5-16,2 3-3 15,-4 2 0-15,5 1-10 16,-3 1 9-16,1 4 7 15,-2-1-17-15,1 0 25 16,2 0-10-16,1-4-7 16,3-4 7-16,0-5-16 15,0-3 8-15,3-4-2 16,9-5-1-16,4 0-2 16,3 0-3-16,1-8-7 15,1-7 4-15,-2-2-32 16,-7-3-29-16,-3 0-51 15,-4-1-224-15</inkml:trace>
  <inkml:trace contextRef="#ctx0" brushRef="#br2" timeOffset="194094.81">6061 7836 1059 0,'0'0'69'0,"0"0"-64"16,0 0-9-16,0 0 4 15,0 0-83-15,0 0-163 16,17-5-387-16</inkml:trace>
  <inkml:trace contextRef="#ctx0" brushRef="#br2" timeOffset="194491.28">6197 8070 6 0,'0'0'960'0,"0"0"-900"15,0 0-41 1,0 0 16-16,0 0-11 0,0 0-23 16,69-14 0-16,-41 9-1 15,-1 3-3-15,-6 2-20 16,-6 0-85-16,-2 0-62 15,-5 0-67-15,-7-3-324 16</inkml:trace>
  <inkml:trace contextRef="#ctx0" brushRef="#br2" timeOffset="194709.66">6296 7963 323 0,'0'0'524'0,"0"0"-498"0,0 0 4 15,0 0 108-15,0 0-73 16,-14 94-49-16,14-70-6 16,0-1-10-16,0 0-16 15,0-4-107-15,0-9-199 16</inkml:trace>
  <inkml:trace contextRef="#ctx0" brushRef="#br2" timeOffset="195002.78">6475 7847 930 0,'0'0'53'16,"0"0"35"-16,0 77 28 15,0-49-51-15,0-3-44 16,0-3-12-16,0-2-9 15,0-1-1-15,1-3-44 16,2-5-136-16,-1-5-334 0</inkml:trace>
  <inkml:trace contextRef="#ctx0" brushRef="#br2" timeOffset="195225.59">6422 8112 566 0,'0'0'490'0,"0"0"-489"0,0 0 20 16,0 0-5-16,0 0-3 16,0 0-9-16,78-37-4 15,-48 34-10-15,-3 3-58 16,-4 0-91-16,-9 0-223 15</inkml:trace>
  <inkml:trace contextRef="#ctx0" brushRef="#br2" timeOffset="195615.44">6463 8207 821 0,'0'0'51'0,"0"0"-50"0,0 0-1 16,0 0 7-16,0 0-5 15,0 0 2-15,86-33 0 16,-72 33-5-16,-4 0 1 16,-3 6 0-16,-4 2 9 15,-3 5 11-15,0 3 4 16,0 0 20-16,-7 4-4 15,-6-1 4-15,2-1-28 16,-2-2-1-16,5-3 12 16,4-6-22-16,1 0 2 15,1-1 5-15,2-2-11 0,0 1 14 16,0-1-7-16,3-2-6 16,5 2 15-16,1-1-14 15,4-2 9-15,-2 0-11 16,0 1-1-16,0-2-42 15,0 0-164-15,-1 0-341 16</inkml:trace>
  <inkml:trace contextRef="#ctx0" brushRef="#br2" timeOffset="196231.76">6770 8320 388 0,'0'0'570'15,"0"0"-489"-15,0 0-22 16,0 0-13-16,0 0-19 16,0 0 8-16,0 56-29 15,0-39-12-15,0-4-25 16,0-4-61-16,0-5-130 15,0-4-351-15</inkml:trace>
  <inkml:trace contextRef="#ctx0" brushRef="#br2" timeOffset="196613.63">6909 7897 731 0,'0'0'67'0,"0"0"-61"15,0 0 19-15,24 106 67 16,-17-64-4-16,3-3-43 15,-2 2-6-15,-2-2-15 0,0-3-15 16,-3-7 14-16,-3-8-7 16,0-6 7-1,0-6 18-15,0-6-12 0,-1-1 12 16,-13-2 8-16,-4 0-32 16,-3 0-1-16,0 0-16 15,2-4-8-15,4-6-16 16,7-2-46-16,1-3-28 15,7-3-121-15,0-6-271 16</inkml:trace>
  <inkml:trace contextRef="#ctx0" brushRef="#br2" timeOffset="196795.09">6842 7689 768 0,'0'0'393'0,"0"0"-387"16,0 0-6-16,0 0 0 15,0 0-45-15,0 0-93 16,55 4-46-16</inkml:trace>
  <inkml:trace contextRef="#ctx0" brushRef="#br2" timeOffset="199727.05">2084 8104 233 0,'0'0'120'15,"0"0"-60"-15,0 0 1 16,0 0 18-16,0 0 6 16,0 0-16-16,0 0 15 15,0 0-38-15,-2 0-19 16,2 0 3-16,0 0-16 15,0 0 8-15,0 0 7 0,0-2 3 16,0 2 10-16,0 0-11 16,0 0-7-16,0 0 17 15,0 0-18-15,0 0 6 16,0 0 1-16,-1 0-20 16,-2 0 2-16,0 7-12 15,-3 11 0-15,3 12 2 16,0 7 0-16,0 4 11 15,0 0 14-15,-3-3-19 16,0-6 14-16,2-6-15 16,4-3 0-16,0-10 12 15,0-4-17-15,0-5 2 16,1-1-4-16,8-2 2 0,3-1-4 16,3 0-6-16,1-1-24 15,2-16-14-15,-3-4-66 16,0-6-61-16,-3-6-173 15</inkml:trace>
  <inkml:trace contextRef="#ctx0" brushRef="#br2" timeOffset="199945.23">2105 8009 911 0,'0'0'169'0,"0"0"-116"0,0 0 50 15,0 0-44-15,0 0-59 16,0 0-2-16,-6-3-56 16,6 3-88-16,0 0-307 15</inkml:trace>
  <inkml:trace contextRef="#ctx0" brushRef="#br2" timeOffset="200298.97">2203 8254 756 0,'0'0'186'0,"0"0"-186"16,0 0-3-16,0 0 3 16,0 0 4-16,87-9 0 15,-62 9-8-15,-4 0-47 16,-9 0-210-16</inkml:trace>
  <inkml:trace contextRef="#ctx0" brushRef="#br2" timeOffset="200993.99">2447 7963 1019 0,'0'0'70'0,"0"0"-70"16,0 0 0-16,0 0 38 15,0 0-15-15,7 91-15 16,-7-61-5-16,1 0-3 15,1-1-32-15,1-2-95 16,-2-4-166-16</inkml:trace>
  <inkml:trace contextRef="#ctx0" brushRef="#br2" timeOffset="201198.89">2408 8276 566 0,'0'0'522'16,"0"0"-493"-16,0 0-28 15,0 0 0-15,0 0-1 16,0 0 0-16,89-1-16 0,-65 1-82 16,0-1-123-16,-8 1-356 15</inkml:trace>
  <inkml:trace contextRef="#ctx0" brushRef="#br2" timeOffset="201519.64">2421 8386 939 0,'0'0'0'0,"0"0"-34"16,0 0 34-16,0 0 6 15,0 0-1-15,95-38-4 0,-75 36-1 16,-4 2 0-16,-7 0 2 16,-4 3 1-16,-5 10 14 15,0 4 8-15,-2 3 2 16,-11 0 19-16,-2-2-3 16,3-1-9-16,6-4 8 15,1-5-26-15,4-4-5 16,1 0-8-16,0 0 0 15,0-2-6-15,9 2 3 16,12-1-21-16,3-3-25 16,1 0-119-16,-1 0-258 15</inkml:trace>
  <inkml:trace contextRef="#ctx0" brushRef="#br2" timeOffset="202029.99">2809 8303 749 0,'0'0'159'0,"0"0"-117"15,0 0 95-15,0 0-93 16,0 80-35-16,0-57-9 16,0-1-45-16,-6-5-131 15,0-8-278-15</inkml:trace>
  <inkml:trace contextRef="#ctx0" brushRef="#br2" timeOffset="202381.96">2870 8102 547 0,'0'0'45'0,"0"0"33"15,0 0-2-15,38 82-4 16,-27-42-13-16,0 2-24 16,-2-1 23-16,1-5-15 15,-5-4-9-15,-2-8 12 16,-3-8-4-16,0-3 5 16,0-6 5-16,0 0-16 0,-11-7 3 15,-5 0-22-15,-1 0-15 16,-5 0-2-16,4-11-34 15,0-7-29-15,8-5-111 16,2 1-180-16,7-1-337 16</inkml:trace>
  <inkml:trace contextRef="#ctx0" brushRef="#br2" timeOffset="202565.99">2821 7949 1105 0,'0'0'108'0,"0"0"-108"15,0 0-19-15,0 0-30 16,0 0-126-16,0 0 9 16,27 32-425-16</inkml:trace>
  <inkml:trace contextRef="#ctx0" brushRef="#br2" timeOffset="-212249.36">2642 11546 414 0,'0'0'81'15,"0"0"-58"-15,0 0 42 16,0 0-10-16,0 0-33 16,0 0-18-16,0 0-4 15,0 0-4-15,-5-13-15 16,5 13 16-16,0-2 3 0,0 2 15 15,0 0-5-15,0 0 15 16,0 0-9-16,0 0-8 16,0 0 10-16,0 6-9 15,0 5 44-15,0 1-7 16,0 0-18-16,-1-4 3 16,1 0-18-16,-2-4 2 15,0-3 32-15,0 0-6 16,-1-1 8-16,3 0 1 15,-3 0-12-15,3 0 14 16,-3 0-16-16,0-1-6 16,0-12-8-16,0-3-22 15,1-7-3-15,1-2 3 0,1-2-4 16,0 0 0-16,0 2 4 16,9 2 0-16,0 3-5 15,4 5 5-15,-5 7 0 16,-4 5-2-16,-2 3 3 15,-1 0-5-15,4 1-1 16,5 15 1-16,5 8 4 16,1 2 2-16,1 4 11 15,4-3-10-15,-2-3 3 16,1-6-8-16,-3-5 2 16,-3-9 0-16,-2-4 1 15,-2 0 2-15,1-12 4 0,-5-10 6 16,4-3-9-16,-5 1 4 15,-4 0-4-15,-1 6 12 16,0 6 14-16,0 5-14 16,0 4 14-16,0 3 1 15,-1 0-29-15,1 0-2 16,-2 3 0-16,2 21-17 16,-3 17 14-16,3 13-1 15,0 12 4-15,0 7-1 16,5 3 5-16,4-3-6 15,1-3 2-15,-4-5 0 16,-3-5-4-16,-3-7 3 16,0-11 1-16,-3-12 0 15,-9-10 5-15,-3-9-2 16,-6-10 15-16,-10-1 7 0,-5-2 9 16,-6-18-33-1,-4 0 5-15,9 0-6 0,7 6-5 16,11 4-5-16,13 6-29 15,6 4-52-15,4 0-86 16,23 0-505-16</inkml:trace>
  <inkml:trace contextRef="#ctx0" brushRef="#br2" timeOffset="-210582.82">3073 11126 280 0,'0'0'140'0,"0"0"-105"0,0 0 78 16,0 0 0-16,0 0-15 15,0 0-29-15,0 0-11 16,0 0 20-16,0 0-14 15,0 0-18-15,0 0 8 16,0 0-18-16,0 0-1 16,0 0-7-16,0 0-15 15,0 0 10-15,0 0-22 16,0 2-1-16,0 12-5 16,-5 8 5-16,-2 6 26 0,1-1 12 15,3 0-23 1,2-4 14-16,1-5-19 0,0-2-3 15,0-4-1-15,0-3-6 16,9-2-1-16,7-6-21 16,6-1-32-16,1 0-20 15,-1-14-100-15,-4-8-297 16</inkml:trace>
  <inkml:trace contextRef="#ctx0" brushRef="#br2" timeOffset="-210398.47">3067 10961 645 0,'0'0'396'0,"0"0"-361"16,0 0 36 0,0 0 6-16,0 0-77 0,0 0-22 15,-7 7-53-15,7 19-86 16,3 4-67-16</inkml:trace>
  <inkml:trace contextRef="#ctx0" brushRef="#br2" timeOffset="-209810.64">3222 11176 236 0,'0'0'599'0,"0"0"-524"16,0 0 32-16,0 0 21 0,0 0-35 15,0 0-65-15,-3 0-4 16,6 0-23-16,11 0 4 16,5 0-5-16,5 0 0 15,0 0-3-15,-2 0-46 16,-3 0-49-16,-2 0-84 16,-4-3-188-16</inkml:trace>
  <inkml:trace contextRef="#ctx0" brushRef="#br2" timeOffset="-209610.09">3306 11044 896 0,'0'0'151'0,"0"0"-123"15,0 0 31-15,0 0-3 16,0 0 16-16,-5 81-60 15,5-52-1-15,0 0-11 16,0-1-32-16,0-4-77 16,0-11-171-16</inkml:trace>
  <inkml:trace contextRef="#ctx0" brushRef="#br2" timeOffset="-209390.77">3491 10908 1098 0,'0'0'57'16,"0"0"-56"-16,0 0-1 16,0 0 56-16,10 83-40 15,-4-48-11-15,2 0-5 16,2-2-30-16,5-4-76 15,0-9-206-15</inkml:trace>
  <inkml:trace contextRef="#ctx0" brushRef="#br2" timeOffset="-209202.65">3510 11193 1168 0,'0'0'51'16,"0"0"-41"-16,0 0-10 16,0 0 0-16,0 0-45 15,0 0-37-15,88-26-126 16,-70 25-307-16</inkml:trace>
  <inkml:trace contextRef="#ctx0" brushRef="#br2" timeOffset="-208880.81">3507 11264 901 0,'0'0'0'0,"0"0"0"16,0 0 0-16,0 0 25 15,0 0-24-15,82-34 15 16,-64 34-9-16,-3 0-7 15,-6 13 4-15,-3 2-4 16,-6 3 27-16,0 2-3 16,0 1 13-16,-6-1 8 15,-3-3 5-15,2-3-7 0,2-6 7 16,4-3-27-16,1-3-4 16,0 0-5-16,0-1-14 15,0 0 12-15,6 3-12 16,7-2-11-16,7-1-19 15,3-1-139-15,1 0-373 16</inkml:trace>
  <inkml:trace contextRef="#ctx0" brushRef="#br2" timeOffset="-208273.19">3874 11305 850 0,'0'0'170'0,"0"0"-140"15,0 0 21-15,0 0 68 16,0 0-66-16,3 78-30 16,-1-57-23-16,-1 0-1 15,2-5-16-15,-1-4-76 16,2-10-132-16,2-2-421 15</inkml:trace>
  <inkml:trace contextRef="#ctx0" brushRef="#br2" timeOffset="-208003.31">3986 11118 556 0,'0'0'101'15,"0"0"-91"-15,0 0 7 16,36 83 66-16,-26-51-2 16,1 3-39-16,2-4 24 15,-5-1-19-15,-7-3 0 16,-1-7 1-16,0-5 10 16,0-8 0-16,-12-1 5 15,-6-3-30-15,-7-3-1 0,-3 0-32 16,-2-2-23-1,6-14-55-15,0-11-199 0,11-6-573 16</inkml:trace>
  <inkml:trace contextRef="#ctx0" brushRef="#br2" timeOffset="-207844.86">3928 10949 1074 0,'0'0'0'0,"0"0"-143"16,0 0 30-16,0 0-124 0,0 0-263 15</inkml:trace>
  <inkml:trace contextRef="#ctx0" brushRef="#br2" timeOffset="-206825.33">4092 11726 826 0,'0'0'224'0,"0"0"-198"15,0 0-5-15,0 0 19 16,115 0 11-16,-42-5-30 16,7-5-14-16,-2 1-7 15,-9 3-42-15,-8 4-175 16,-10 2-441-16</inkml:trace>
  <inkml:trace contextRef="#ctx0" brushRef="#br2" timeOffset="-206068.08">4899 11358 210 0,'0'0'928'0,"0"0"-919"16,-25-79-9-16,25 48 16 15,0 0-12-15,22 4-3 16,5 4 2-16,7 6 0 15,1 6-3-15,-4 4-6 16,3 3 6-16,-5 2-8 16,-7 2 8-16,-7 0 0 0,-6 0 1 15,-8 0 3 1,-1 0 2-16,0 0 22 0,0 0 8 16,0 0-23-16,0 0 8 15,0 0-13-15,0 0-6 16,0 0-4-16,0 16-1 15,0 9 1-15,6 9-7 16,8 8 5-16,4 5-5 16,5 5-8-16,2 6-16 15,0 4 17-15,3 6-7 16,-7 1 1-16,-9-1 14 16,-10-5-6-16,-2-9 13 0,-8-9 1 15,-13-7 14 1,-7-12 28-16,-3-7 6 0,-4-9 7 15,-4-9 19-15,-1-1-29 16,0 0-22-16,4-13-17 16,5-6-6-16,11-1-23 15,10-1-45-15,10-1-60 16,18-1-133-16,19-4-614 16</inkml:trace>
  <inkml:trace contextRef="#ctx0" brushRef="#br2" timeOffset="-205370.67">5357 10903 742 0,'0'0'117'16,"0"0"-57"-16,0 0 73 15,0 0-40-15,0 0-42 16,0 0-7-16,0-1-37 16,0 19 1-16,0 6 1 15,-4 8 23-15,-1 0 13 16,2 2-12-16,-1-5-27 16,4-4 5-16,0-6-11 15,0-6-2-15,12-6-1 16,0-5-25-16,4-2-7 0,5-8-29 15,1-14-92-15,-1-10-159 16,-7-1-449-16</inkml:trace>
  <inkml:trace contextRef="#ctx0" brushRef="#br2" timeOffset="-205161.01">5336 10680 1136 0,'0'0'86'0,"0"0"-68"0,0 0-18 16,0 0-9-16,0 0-48 15,0 0-174-15,12 36-98 16</inkml:trace>
  <inkml:trace contextRef="#ctx0" brushRef="#br2" timeOffset="-204844.95">5584 10976 872 0,'0'0'190'15,"0"0"-190"-15,0 0 0 16,0 0-6-16,0 0 6 16,101-7-73-16,-68 2-72 0,-3-1-215 15</inkml:trace>
  <inkml:trace contextRef="#ctx0" brushRef="#br2" timeOffset="-204590.56">5863 10624 993 0,'0'0'88'0,"0"0"-83"0,0 0 4 15,0 0 77-15,0 93-67 16,0-55-10-16,9 3-9 16,1-1-28-16,4-8-67 15,-2-9-229-15</inkml:trace>
  <inkml:trace contextRef="#ctx0" brushRef="#br2" timeOffset="-204290.51">5839 10982 1080 0,'0'0'43'15,"0"0"-32"-15,0 0-16 16,106-39 9-16,-72 31-4 16,-2 2 0-16,-4 5-44 15,-7 1-103-15,-9 0-220 0</inkml:trace>
  <inkml:trace contextRef="#ctx0" brushRef="#br2" timeOffset="-204021.02">5903 11018 930 0,'0'0'24'16,"0"0"-11"-16,0 0-5 15,0 0 12-15,0 0 4 16,0 0-11-16,81 23 16 16,-74-4 1-16,-4 1-2 15,-3-1 11-15,0 0-3 16,0-5 22-16,0-2-20 0,0-3-24 16,0-4-2-16,0 1-12 15,0-4-20-15,17-2-26 16,11 0-61-16,5-2-159 15</inkml:trace>
  <inkml:trace contextRef="#ctx0" brushRef="#br2" timeOffset="-203742.41">6293 11004 1190 0,'0'0'69'15,"0"0"-69"-15,0 0 0 16,0 0 24-16,0 0-11 15,16 83-13-15,-10-52-5 16,-3-5-113-16,2-6-316 16</inkml:trace>
  <inkml:trace contextRef="#ctx0" brushRef="#br2" timeOffset="-203232.31">6473 10839 645 0,'0'0'109'0,"0"0"-92"16,0 0 72-16,0 0-13 16,0 0-41-16,0 0 38 15,39 67 0-15,-30-27-17 16,-3-1-27-16,-2-3-5 0,-2-6 5 16,-2-5-19-16,0-8 12 15,0-7 7-15,0-6-16 16,-9-4 4-16,-7 0-13 15,-4-2-4-15,-4-16-30 16,2-11-76-16,4-8-149 16,3-9-509-16</inkml:trace>
  <inkml:trace contextRef="#ctx0" brushRef="#br2" timeOffset="-203074.97">6445 10462 1160 0,'0'0'0'16,"0"0"-23"-16,0 0-8 15,0 0-154-15,0 0-58 16,6 93-98-16</inkml:trace>
  <inkml:trace contextRef="#ctx0" brushRef="#br2" timeOffset="-201703.25">2378 12490 581 0,'0'0'64'16,"0"0"51"-16,0 0 4 16,0 0-36-16,0 0-16 15,0 0-31-15,16-35-3 16,14 27-15-16,10 2-8 15,9 0 6-15,4 3-10 16,8 3 3-16,5 0-4 16,2 0 0-16,4 0-5 15,1 0 0-15,3 0 3 16,7 0-2-16,4 0-1 16,1 0 0-16,3 0-3 15,0 0 4-15,2 0-1 0,1-3 0 16,-2 2 4-16,-1-2-7 15,-1 3 3-15,-7 0 0 16,-2 0-2-16,-2 0 8 16,-6 0-6-16,3-2 9 15,2 1-6-15,2-2 3 16,-2 0-3-16,2-1-3 16,-1 0 7-16,-1-1-3 15,2 2-4-15,-2-3 0 16,-2 4 4-16,-4 1-6 15,-3 1 2-15,-1 0 0 16,-4 0-3-16,-1 0 8 16,-8 0-5-16,0 0 0 15,-7 0-2-15,3-2-2 16,-5-1 4-16,-1 0 0 0,-7-1-2 16,-8 2 5-16,-13-2-3 15,-8 3 0-15,-9 0 2 16,0 1 16-16,0 0 14 15,0 0-1-15,0 0 3 16,0 0-27-16,0 0-4 16,0 0-3-16,0 0-29 15,0 0-22-15,0 0-71 16,0-3-161-16</inkml:trace>
  <inkml:trace contextRef="#ctx0" brushRef="#br2" timeOffset="-197197.18">3801 13024 351 0,'0'0'0'15,"0"0"-38"-15,0 0 38 16,0 0 2-16,0 0 0 16,0 0-1-16,70-74 5 15,-59 59 20-15,-2 0 24 0,1-4 8 16,-1 1-27-16,0-1-25 16,4-3 1-16,-2-1-7 15,-2 0 0-15,1-1 0 16,1 2 4-16,-2 0-3 15,-2 2 7-15,-3 5 21 16,-4-1 24-16,0 3 6 16,0-1-22-16,0 3-3 15,0 0-21-15,0 0-11 16,-1 3-4-16,-6 2-8 16,1-1-1-16,3 1 9 15,-2 1 2-15,2 3 0 16,-3-1 0-16,3 0-1 15,-1 2 1-15,-1-1 0 0,2 1 1 16,-1-1 7-16,1 1-4 16,0 1-2-16,0 0 0 15,1 0-2-15,-1 0 7 16,-2 0-3-16,0 0-3 16,-4 7 6-16,1 4-2 15,1 4 1-15,0 1 14 16,1 7-10-16,0 4 16 15,-2 5-15-15,1 6 5 16,2 3-10-16,-4 6-4 16,-1-1-2-16,-2-1 2 15,3-4 3-15,4-3-2 0,2-3 12 16,3-6 0-16,0-4 1 16,0-3-5-16,0-5 10 15,3-5-3-15,5-4 1 16,1-5 9-16,4-1-9 15,-1-2 2-15,3 0 18 16,2 0-10-16,0 0 8 16,0-4-3-16,1-3-25 15,0-2-9-15,3 1-12 16,-4-4-83-16,-6-2-319 16</inkml:trace>
  <inkml:trace contextRef="#ctx0" brushRef="#br2" timeOffset="-195629.16">4174 13088 648 0,'0'0'102'0,"0"0"-23"15,0 0 38-15,0 0-7 16,0 0-12-16,0 0-32 16,-7 0-5-16,5 0-21 15,1 0-26-15,-1 0 2 16,-1 12-16-16,0 7 0 0,0 3-2 16,3 2 3-16,0-2-1 15,0-6 0-15,0 0-11 16,5-6 5-16,5-5-10 15,2-4-1-15,3-1 12 16,7-1-6-16,2-18 11 16,3-9 3-16,-3-6 0 15,-2-3 5-15,-7 0 1 16,-6 6 4-16,-9 6 10 16,-3 8-11-16,-21 8 19 15,-7 9-31-15,-8 0 0 16,5 15-18-16,2 8-23 0,10 6-25 15,13-7-82 1,9-6-281-16</inkml:trace>
  <inkml:trace contextRef="#ctx0" brushRef="#br1" timeOffset="-188649.15">4477 7030 330 0,'0'0'150'16,"0"0"-84"-16,0 0 62 0,0 0-29 15,0 0-37-15,0 0-29 16,-64-27 16-16,56 26-8 16,-1 0-12-16,-1-1 25 15,1 2-21-15,0 0-8 16,0 0 2-16,-3 0-18 16,0 0 20-16,-4 4-6 15,-1 4-7-15,-2 5 10 16,7-2-13-16,-3 2 4 15,5 2-9-15,2-1-3 16,1-2 0-16,4 2-5 16,3-1 3-16,0 1-10 15,0 3 5-15,10-1 2 16,7 0 4-16,0 0-1 16,3-2-4-16,1-3 1 0,-2-1-9 15,-2-2 8-15,0-3-10 16,0-3 1-16,2-2 4 15,2 0-8-15,-1 0 4 16,2-6-12-16,-3-7 20 16,-1-1-1-16,-3-2 6 15,-4 3-3-15,-4-2 7 16,-2 3-2-16,-4-3 19 16,-1 1-9-16,0-1-7 15,0 0 9-15,0 2-10 0,0-3-1 16,0 2-4-16,0 1 2 15,0 2-4-15,-3 1 3 16,-3 3-3-16,0 0 10 16,-3 3-10-16,-1 1 13 15,-1 0-13-15,-2 3 4 16,-8 0-4-16,0 0 0 16,0 0 0-16,-1 1-4 15,4 4-16-15,6 2-25 16,3-2-77-16,3-2-231 15</inkml:trace>
  <inkml:trace contextRef="#ctx0" brushRef="#br1" timeOffset="-186143.22">4456 10356 189 0,'0'0'143'0,"0"0"-65"0,0 0 12 15,0 0-5-15,0 0-12 16,0 0-13-16,-2-1-16 15,2 1-4-15,0 0-8 16,0-2 9-16,0 2-14 16,0 0-24-16,0 0 4 15,0 0-7-15,0-2-9 16,0 2 7-16,0 0-16 16,0 0 18-16,0 0-2 15,0 0 5-15,0 0 11 0,-1 0 1 16,-5-2 11-16,2-1 4 15,-4-1-29-15,-1-1 8 16,-1 1 7-16,1 0-14 16,0 1 13-16,-4 1-7 15,-1 2-1-15,-2 0-6 16,-1 0 8-16,1 0-2 16,2 0 14-16,1 2 7 15,1 2 6-15,6 2-12 16,-2 0-7-16,0 1 2 15,3 0-12-15,1 3 7 16,2 2-12-16,2-2 4 16,0 5-4-16,0 1 3 15,8 2-2-15,6 0 8 16,3-1-7-16,4-3 2 0,1-3-4 16,-1-4 5-16,3-4-7 15,3-3 2-15,-5 0-4 16,3 0 1-16,-5-4-6 15,-2-6 5-15,-5-5 4 16,-1-5 0-16,-3-3 4 16,-4-2 2-16,-5-4-3 15,0 3 13-15,-3 0-2 16,-12 8 10-16,0 3 5 16,0 6-20-16,0 4-2 0,1 5-7 15,3 0-33 1,0 3-23-16,5 14-81 0,6 0-185 15</inkml:trace>
  <inkml:trace contextRef="#ctx0" brushRef="#br1" timeOffset="-181928.11">4726 6700 408 0,'0'0'157'0,"0"0"-84"15,0 0 50-15,0 0-22 16,0 0-56-16,0 0 10 16,-3-23 15-16,2 19-13 15,-1 1 15-15,2 0-12 0,-1 2-20 16,1 1 10 0,-2-2-17-16,2 2 2 0,0 0-9 15,-1 0-24-15,1 0-2 16,-2 0-10-16,-1 6 6 15,-3 12 4-15,0 7 1 16,-1 2 8-16,1 3 2 16,0 0-8-16,3-2 6 15,1 0 0-15,1-2-8 16,1-5 3-16,0-2 2 16,0-3-6-16,0-5 0 15,0-2 5-15,9-2-1 16,-3-4-2-16,7 1 0 15,1-3 11-15,2-1-13 0,-1 0 7 16,0 0-1-16,-5 0-4 16,-4-1-4-16,-1-6-11 15,2-2-10-15,-4-3-18 16,0-1-54-16,0 0-37 16,-3-1-160-16,0 0-560 15</inkml:trace>
  <inkml:trace contextRef="#ctx0" brushRef="#br1" timeOffset="-181634.46">4689 6478 187 0,'0'0'896'16,"0"0"-885"-16,0 0-4 15,0 0 32-15,0 0-26 16,0 0-13-16,13-22-85 0,-10 37-157 15,0 2-64-15</inkml:trace>
  <inkml:trace contextRef="#ctx0" brushRef="#br1" timeOffset="-180825.02">4948 6967 738 0,'0'0'97'16,"0"0"-52"-16,0 0 54 0,0 0-44 15,0 0-49-15,0 0-5 16,0 26 29-16,0-1 20 16,0 1-31-16,0 4-19 15,0-2-13-15,-8-1-137 16,-3-9-346-16</inkml:trace>
  <inkml:trace contextRef="#ctx0" brushRef="#br1" timeOffset="-179947.23">5062 6684 505 0,'0'0'144'0,"0"0"-17"16,0 0-2-16,0 0-2 16,0 0-54-16,0 0-40 15,0-3-29-15,0 13-2 16,10 14 2-16,1 10 11 16,-1 5-9-16,2 2 21 15,-3 0-16-15,3-1-4 16,-3-3 8-16,-3-2-10 0,-3-4 6 15,-3-6 5 1,0-6-9-16,0-6 21 0,0-6-2 16,0-5-6-16,-2-2 14 15,-2 0 3-15,-1 0-1 16,-2 0-5-16,1 0-19 16,-3-1 9-16,1-9-16 15,1 2 0-15,4-1 6 16,0-1-4-16,3 0-2 15,0-1-1-15,0 0 4 16,0-2-7-16,3 1 3 16,4-4-7-16,-2 2-1 15,4-2-39-15,-1-4-45 16,2-1-43-16,-3-4-261 0</inkml:trace>
  <inkml:trace contextRef="#ctx0" brushRef="#br1" timeOffset="-179670.8">5034 6444 538 0,'0'0'444'15,"0"0"-404"-15,0 0 3 16,0 0-5-16,0 0-38 16,0 0-108-16,8 33-58 15,3-14-276-15</inkml:trace>
  <inkml:trace contextRef="#ctx0" brushRef="#br1" timeOffset="-179242.63">5229 6746 956 0,'0'0'76'0,"0"0"-27"16,0 0 6-16,0 0-27 15,0 0-14-15,0 0-10 16,92-4 7-16,-60 1-11 15,-7 2-27-15,-4-2-100 16,-5-1-110-16,-7-2-144 16</inkml:trace>
  <inkml:trace contextRef="#ctx0" brushRef="#br1" timeOffset="-179023.02">5357 6604 831 0,'0'0'220'15,"0"0"-197"-15,0 0 16 16,0 0 40-16,0 0-18 16,-6 99-39-16,6-69-22 15,0 0-1-15,0-2-26 16,6-5-92-16,5-12-213 15</inkml:trace>
  <inkml:trace contextRef="#ctx0" brushRef="#br1" timeOffset="-178680.47">5575 6491 889 0,'0'0'168'0,"0"0"-167"16,0 0 86-16,0 0 11 15,-3 97-58-15,3-70-39 16,0-1-2-16,6 3-17 16,10-5-95-16,-5-8-174 15</inkml:trace>
  <inkml:trace contextRef="#ctx0" brushRef="#br1" timeOffset="-178478.72">5520 6749 1031 0,'0'0'102'16,"0"0"-100"-16,0 0-2 15,0 0 0-15,94-39-9 16,-51 36-15-16,-4 0-104 16,-6 3-132-16,-10 0-300 15</inkml:trace>
  <inkml:trace contextRef="#ctx0" brushRef="#br1" timeOffset="-178132.61">5614 6831 548 0,'0'0'423'0,"0"0"-409"15,0 0-14-15,0 0 35 16,0 0-34-16,0 0 13 16,94-25-8-16,-75 25-5 15,-4 0 5-15,-3 11-3 0,-6 3 3 16,-6 3-3-16,0 3 12 15,-3 2 21-15,-12 1-7 16,2-2-1-16,-1-3 4 16,7-3-15-16,2-5 0 15,2-3 1-15,3-2-12 16,0-1 7-16,0 2-9 16,0-1 0-16,8 2 8 15,8-1-10-15,1-2-4 16,5-1 0-16,6-3-39 15,1 0-75-15,-6 0-157 16</inkml:trace>
  <inkml:trace contextRef="#ctx0" brushRef="#br1" timeOffset="-176723.01">4755 10268 218 0,'0'0'20'0,"0"0"-14"16,0 0 6-16,0 0 15 16,0 0 28-16,0 0 15 15,0-4-4-15,0 4-1 0,0 0 12 16,0 0 15-16,0-2 9 16,0 2-39-16,0-1-4 15,0-2-18-15,0 0-30 16,1-1 8-16,2 2 15 15,-3 0-4-15,0 2 14 16,0 0-3-16,0 0 0 16,0 0 9-16,0 0-27 15,0 0-5-15,0 2-17 16,0 13 8-16,0 8 5 16,0 7 29-16,0-1-26 15,0-1-8-15,0-4-6 0,0-4-2 16,9-8 0-16,0-5-15 15,0-1-14-15,1-6-22 16,4 0-37-16,-1-13-62 16,-1-13-144-16,-3-8-374 15</inkml:trace>
  <inkml:trace contextRef="#ctx0" brushRef="#br1" timeOffset="-176558.1">4725 10001 987 0,'0'0'120'16,"0"0"-60"-16,0 0 25 0,0 0-85 15,0 0-27-15,0 0-41 16,16 12-33-16,5 12-62 16,-3 2-268-16</inkml:trace>
  <inkml:trace contextRef="#ctx0" brushRef="#br1" timeOffset="-176332.68">5004 10458 1072 0,'0'0'0'15,"0"0"15"-15,0 0-15 16,0 0 22-16,16 98-8 16,-13-71-14-16,-3-5-42 15,3-4-117-15,-3-9-217 16</inkml:trace>
  <inkml:trace contextRef="#ctx0" brushRef="#br1" timeOffset="-175965">5168 10097 1025 0,'0'0'58'0,"0"0"-43"15,0 0-15-15,0 0 8 16,0 0 0-16,7 84 35 16,-4-43-3-16,2 1-4 15,-4-4-19-15,1-3 1 0,-2-2-2 16,0-6-4-16,0-7 1 15,0-8-11-15,-8-5-4 16,-4-6-9-16,-6-1-48 16,-1-5-44-16,-2-22-171 15,5-7-525-15</inkml:trace>
  <inkml:trace contextRef="#ctx0" brushRef="#br1" timeOffset="-175402.18">5153 9915 861 0,'0'0'157'0,"0"0"-157"0,0 0-1 15,0 0-18-15,0 0-143 16,0 0-179-16</inkml:trace>
  <inkml:trace contextRef="#ctx0" brushRef="#br1" timeOffset="-175012.82">5379 10181 665 0,'0'0'370'0,"0"0"-341"0,0 0 22 16,0 0-17-16,0 0-34 15,0 0 7-15,91-2-7 16,-56-3-16-16,-1-1-87 15,-6-2-260-15</inkml:trace>
  <inkml:trace contextRef="#ctx0" brushRef="#br1" timeOffset="-174759.25">5655 9821 995 0,'0'0'145'0,"0"0"-138"16,0 0-3-16,0 0 40 16,0 0 22-16,8 102-35 15,-2-63-27-15,2-1-4 16,2-1-25-16,-1-3-78 15,0-8-146-15,1-8-372 16</inkml:trace>
  <inkml:trace contextRef="#ctx0" brushRef="#br1" timeOffset="-174494.79">5639 10190 820 0,'0'0'250'0,"0"0"-247"15,0 0 24-15,0 0 20 0,106-26-47 16,-67 15-1-16,-3 2-1 15,-8 4-68-15,-3 2-85 16,-11 3-160-16</inkml:trace>
  <inkml:trace contextRef="#ctx0" brushRef="#br1" timeOffset="-174129.11">5763 10253 787 0,'0'0'225'0,"0"0"-225"15,0 0 30-15,0 0 17 16,0 0-41-16,0 0 3 0,60-45 8 16,-48 45-16-16,1 0 9 15,-4 4-6-15,-3 9-2 16,-4 1 9-16,-2 4-2 15,0 0 17-15,0 4-2 16,-8-4-6-16,2-3 8 16,0-3-9-16,4-7-8 15,2-3 6-15,0-2-12 16,0 0 17-16,0 0 7 16,5 0-14-16,9 0 5 15,5 0-11-15,0 0-5 16,1 0-2-16,-1 0-46 15,-4 0-65-15,-5 0-118 0,-7 0-601 16</inkml:trace>
  <inkml:trace contextRef="#ctx0" brushRef="#br1" timeOffset="-172449.22">2639 14751 648 0,'0'0'186'0,"0"0"-68"16,0 0 67-16,0 0-52 15,0 0-86-15,0 0-47 16,-30-81 5-16,30 56-5 0,0 7 0 16,0 10 0-16,0 7 21 15,0 1-21-15,1 0-10 16,13 13-6-16,13 11 14 15,1 8 2-15,2 0 0 16,0-4 5-16,-5-7-5 16,-4-9 0-16,-6-6-1 15,-6-6-3-15,1 0 8 16,-7-9 3-16,-1-11 19 16,-2-3-21-16,0 3 7 15,0 4-11-15,0 6 3 16,-3 8 5-16,1 2-8 0,2 0-1 15,0 11-9-15,0 19-25 16,8 14 33-16,5 10 1 16,5 7-3-16,-3 4-6 15,0 3-22-15,-3 0 22 16,-4-5-1-16,-4-9 5 16,-4-11 3-16,0-9 4 15,-12-7 13-15,-6-8 32 16,-9-7-21-16,0-1 16 15,-4-6-3-15,3-5-10 16,-1 0 10-16,4 0-30 16,8 0-9-16,4-1-11 15,7-4-40-15,6-6-24 0,0-1-75 16,18-5-305 0</inkml:trace>
  <inkml:trace contextRef="#ctx0" brushRef="#br1" timeOffset="-170581.8">2960 14473 317 0,'0'0'118'15,"0"0"-37"-15,0 0 25 16,0 0-20-16,0 0-27 16,0 0-20-16,0-3-3 15,0 3-23-15,0 0 11 0,0 0-2 16,0 0-6 0,0 0 16-16,0 0-8 0,0 0 10 15,0 0 3-15,0 0-15 16,0 0 12-16,0 0-4 15,0 0-9-15,0 0 9 16,0 0-20-16,0 0-9 16,0 0-1-16,0 0 1 15,-2 0-1-15,2 0 0 16,-1 0 3-16,1 0-1 16,0 0-2-16,0 0 0 15,0 0 1-15,0 0 6 0,0 0-6 16,0 0-1-16,0 0 3 15,0 0-5-15,0 0 2 16,0 0 0-16,0 0-1 16,-2 0 6-16,1 0-5 15,1 0 10-15,-2 0-8 16,-1 6 3-16,0 7-1 16,0 5 1-16,-1 5 10 15,1 0-11-15,3 0-2 16,0-1-2-16,0-4 1 15,0-2-2-15,7-5 1 16,4-2-2-16,-1-3 1 16,3-6-30-16,-2 0-6 15,3-1-40-15,-3-16-63 16,-6-8-158-16</inkml:trace>
  <inkml:trace contextRef="#ctx0" brushRef="#br1" timeOffset="-170408.59">2900 14283 724 0,'0'0'261'16,"0"0"-261"-16,0 0-12 15,0 0-46-15,0 0-199 16,0 0-44-16</inkml:trace>
  <inkml:trace contextRef="#ctx0" brushRef="#br1" timeOffset="-169959.29">3154 14643 758 0,'0'0'290'0,"0"0"-282"16,0 0-6-16,0 0 7 16,0 0 6-16,0 0-15 15,0 91-88-15,1-74-157 16</inkml:trace>
  <inkml:trace contextRef="#ctx0" brushRef="#br1" timeOffset="-169230.68">3261 14328 521 0,'0'0'280'16,"0"0"-195"-16,0 0 67 0,0 0-83 15,0 0-38 1,0 0 11-16,0 0-28 0,0 0 8 15,0 0-22-15,0 6-10 16,0 4-6-16,0 4 10 16,0 4 6-16,0-1 28 15,-3-2-24-15,3-2 11 16,-2-6-5-16,1-2-9 16,1-4 16-16,0-1-17 15,0 2 1-15,0 0-1 16,0 4 2-16,0 2-2 15,0 1 0-15,0-1 0 16,0-1 0-16,0-2 0 16,0-3 0-16,0-2 0 15,0 0 6-15,0 3-6 0,0-3 0 16,0 0 2-16,0 0-8 16,0 4 6-16,0 2 0 15,0 3-5-15,0 1 3 16,3-2 2-16,3 1 0 15,0 0 4-15,0 1-4 16,1 2 0-16,-1 0 0 16,-3 1-1-16,0-3 2 15,-3 0-2-15,0-2 1 16,0-3-5-16,0 1 5 16,-10-1 13-16,-8-1 36 15,-1-3 1-15,-4-1-26 16,1 0 10-16,-2 0-25 15,7-3-9-15,1-2-10 0,7 1-48 16,6-3-57-16,3-2-102 16,0-4-414-16</inkml:trace>
  <inkml:trace contextRef="#ctx0" brushRef="#br1" timeOffset="-169043.26">3212 14170 785 0,'0'0'0'0,"0"0"-136"16,0 0 124-16,0 0-29 15,0 0-213-15</inkml:trace>
  <inkml:trace contextRef="#ctx0" brushRef="#br1" timeOffset="-168750.28">3347 14468 419 0,'0'0'514'16,"0"0"-483"-16,0 0 13 15,0 0-11-15,0 0-20 16,0 0 0-16,108-10-13 15,-72 0-41-15,-9 0-92 16,-5-1-234-16</inkml:trace>
  <inkml:trace contextRef="#ctx0" brushRef="#br1" timeOffset="-168557.69">3427 14320 801 0,'0'0'127'0,"0"0"-76"16,-32 86 63-16,26-49-63 15,6-4-51-15,0 0-6 16,0-2-36-16,11-10-141 16,5-10-303-16</inkml:trace>
  <inkml:trace contextRef="#ctx0" brushRef="#br1" timeOffset="-168309.23">3603 14190 370 0,'0'0'616'0,"0"0"-611"16,0 0 102-16,4 85-8 0,1-56-67 15,5 4-32-15,2-4-14 16,4-2-43-16,-1-6-166 16,-1-8-442-16</inkml:trace>
  <inkml:trace contextRef="#ctx0" brushRef="#br1" timeOffset="-168098.13">3692 14509 998 0,'0'0'260'0,"0"0"-254"0,0 0-6 15,0 0 0-15,0 0-4 16,0 0-18-16,66-13-36 16,-29 6-95-16,-1 1-216 15</inkml:trace>
  <inkml:trace contextRef="#ctx0" brushRef="#br1" timeOffset="-167800.05">3719 14568 925 0,'0'0'0'0,"0"0"-16"0,0 0 15 16,0 0 2-16,0 0 7 16,97-21-3-16,-80 21 4 15,-3 8-7-15,-6 9 1 16,-7 3 19-16,-1 3 27 15,-1 1 2-15,-11-3 18 16,-1-3-8-16,5-7-1 16,5-5-17-16,0-3-35 15,3-3-2-15,0 0-6 16,6 0-9-16,19 0-12 16,16-3-34-16,9-12-149 15,8-8-588-15</inkml:trace>
  <inkml:trace contextRef="#ctx0" brushRef="#br1" timeOffset="-167414.62">4022 15019 1143 0,'0'0'107'0,"0"0"-105"16,0 0 6-16,0 0 5 16,139-18-13-16,-69 0-12 0,10-3-67 15,-1-2-200 1</inkml:trace>
  <inkml:trace contextRef="#ctx0" brushRef="#br1" timeOffset="-166836.21">4707 14493 1134 0,'0'0'8'0,"0"0"-1"16,0 0-14-16,0 0 5 16,0 0 2-16,79-55-5 15,-36 55 5-15,2 5 0 16,-1 2 3-16,-8-5-3 15,-6-2 0-15,-10 0 2 16,-7 0 11-16,-7-12 29 16,-6-4 19-16,0-4-4 15,-6-1-32-15,-9 4 4 16,0 4-4-16,3 5-12 16,5 4 6-16,5 4-19 15,2 0-4-15,0 3 1 0,0 19-38 16,5 10 36-16,16 13 0 15,1 5-2-15,5 7 4 16,-3 9-17-16,4 7-10 16,-4 6 22-16,1 7-32 15,-4-1-6-15,-7-6 23 16,-8-9-45-16,-6-13 68 16,0-16 1-16,-12-11 6 15,-14-10 56-15,-11-11-3 16,-14-9 0-16,-7 0-8 15,-4-11-22-15,-1-13 1 16,2-3-31-16,8 2-8 16,9 4 7-16,15 2-43 15,17 2-36-15,12 0-178 16</inkml:trace>
  <inkml:trace contextRef="#ctx0" brushRef="#br1" timeOffset="-165331.09">5262 14168 137 0,'0'0'252'0,"0"0"-183"16,0 0 36-16,0 0-11 15,0 0-42-15,0 0-5 16,4-6-5-16,-4 3-20 16,0 1 37-16,0 2-5 15,0 0 11-15,0 0 8 16,0 0-38-16,0 0 5 16,0 2-23-16,0 14-9 15,0 6 31-15,-3 6 14 16,2 0-22-16,1-2 0 15,0-4-27-15,0-3 4 16,4-3-8-16,7-7-5 16,2-2-13-16,-1-6-58 15,4-1-47-15,-4-2-147 0,-4-19-541 16</inkml:trace>
  <inkml:trace contextRef="#ctx0" brushRef="#br1" timeOffset="-165181.24">5230 13990 734 0,'0'0'99'0,"0"0"-99"16,0 0-6-16,0 0-13 16,0 0-154-16,0 0-80 15</inkml:trace>
  <inkml:trace contextRef="#ctx0" brushRef="#br1" timeOffset="-164940.95">5470 14368 1061 0,'0'0'124'0,"0"0"-79"16,0 0 62-16,0 0-71 16,0 0-36-16,0 0 0 15,2 11-25-15,4 7 25 0,3 5-48 16,-1-2-81 0,0-9-164-16</inkml:trace>
  <inkml:trace contextRef="#ctx0" brushRef="#br1" timeOffset="-164460.66">5657 14094 370 0,'0'0'487'16,"0"0"-436"-16,0 0 15 0,0 0-12 15,0 0-44-15,0 0-9 16,9 45 25-16,-3-13 7 16,2 8-9-16,-7-3-11 15,-1 1 14-15,0-9-19 16,0-4 31-16,0-8-2 15,-3-5-15-15,-9-5 19 16,1-2-13-16,-6-5-28 16,-7 0 0-16,3-6-45 15,-3-18-76-15,9-9-239 16</inkml:trace>
  <inkml:trace contextRef="#ctx0" brushRef="#br1" timeOffset="-164302.39">5639 13876 608 0,'0'0'0'0,"0"0"-191"16,0 0 129-16,0 0-94 15</inkml:trace>
  <inkml:trace contextRef="#ctx0" brushRef="#br1" timeOffset="-164062.55">5785 14195 953 0,'0'0'252'16,"0"0"-247"-16,0 0-5 15,0 0-7-15,0 0-21 16,121-19-26-16,-76 11-100 16,-5-1-144-16</inkml:trace>
  <inkml:trace contextRef="#ctx0" brushRef="#br1" timeOffset="-163792.12">6121 13861 958 0,'0'0'14'0,"0"0"56"15,1 72 21 1,-1-45-68-16,0 1-14 0,2-1-9 16,4 3-15-16,-3-4-65 15,-3-4-245-15</inkml:trace>
  <inkml:trace contextRef="#ctx0" brushRef="#br1" timeOffset="-163568.78">6109 14195 1177 0,'0'0'85'0,"0"0"-61"0,0 0-24 16,0 0 21-16,0 0-21 16,0 0-6-16,67-15 5 15,-34 14-65-15,0-1-55 16,-2 1-80-16,-4 0-155 16</inkml:trace>
  <inkml:trace contextRef="#ctx0" brushRef="#br1" timeOffset="-163252.31">6138 14258 1056 0,'0'0'0'15,"0"0"-6"-15,0 0 6 16,0 0 16-16,0 0-1 15,86-33-6-15,-71 33-9 16,-8 5 7-16,-2 11-7 16,-5 6 3-16,0 3 2 15,-8 3 42-15,-11 2-22 16,5-5 5-16,0-4 11 16,6-8-21-16,5-5-5 15,3-6-13-15,0-2 3 0,0 0-10 16,18 0-23-1,14 0-39-15,6-12-133 0,4-2-629 16</inkml:trace>
  <inkml:trace contextRef="#ctx0" brushRef="#br1" timeOffset="-161954.75">2318 15722 524 0,'0'0'287'15,"0"0"-270"-15,0 0 14 16,0 0-13-16,0 0 10 16,0 0 10-16,104-38 41 15,-54 29-14-15,11-1-30 16,10 2-12-16,7 3 1 15,7 2-21-15,3 2 5 16,9 1-8-16,6 0 0 16,4 0 0-16,1 0 3 15,4-2-3-15,-6 1 0 16,6-1 2-16,-5 1-7 0,-3-2 5 16,-5 0 0-16,-5 0 3 15,-6 2 2-15,0 1-4 16,-4 0-1-16,2 0 5 15,1 0-7-15,-7 0 2 16,-1 0 0-16,-3-3-3 16,-4-1 0-16,5 1 1 15,-6-1 1-15,-3-1-2 16,-5 4 1-16,-3-2 2 16,1 1-1-16,0-1-4 15,5-1 6-15,-4 1-1 16,-2 0 0-16,-5 0 3 0,-4 1-5 15,-3 1 2 1,-1-1 0-16,0-1 0 0,0 0 8 16,-3 2-8-16,-1-2 0 15,-9 1-2-15,2 1 2 16,-2 1 0-16,-2 0 0 16,-4 0 9-16,-1 0-7 15,-6 0 38-15,-2 0-28 16,-1 0 15-16,-6 0 46 15,-1 0-50-15,-3 0-6 16,-5 0-3-16,0 0-14 16,-3 0-1-16,0 0-23 15,0 0-66-15,-19 0-161 16,-14 10-472-16</inkml:trace>
  <inkml:trace contextRef="#ctx0" brushRef="#br1" timeOffset="-161027.09">3935 16370 648 0,'0'0'229'16,"0"0"-229"-16,0 0 0 15,0 0 43-15,0 0 23 16,0 0-44-16,44-57 3 16,-22 27 24-16,2-6-28 15,-6 0-6-15,3-5-15 16,-8-2 0-16,-1-2-1 0,-6 1-33 15,-3 5 29-15,-3 5-1 16,0 7 3-16,0 9 3 16,0 4 19-16,-6 2 0 15,-3 5 5-15,-1 0-23 16,4 4 3-16,0 2-4 16,1 1-13-16,2 0 8 15,-1 0 1-15,-2 5-5 16,3 13 7-16,-3 5-7 15,0 5 9-15,0 1 0 16,-3 5 2-16,0 2-1 16,3-1-1-16,-3 1 0 15,2-1-3-15,-1 1 8 0,2-1-5 16,0 0 0-16,-1-2 0 16,4 0-1-16,3 0 1 15,0-2 0-15,0 3 3 16,0-7 2-16,0-2-5 15,10-5 10-15,1-6-10 16,-1-5 17-16,2-4-6 16,0-2 1-16,4-3 10 15,1 0 2-15,4 0 29 16,1-11-10-16,-1-5-6 16,6-4-10-16,-3 1-27 15,1-1-21-15,2 0-57 0,-3 2-102 16,3 2-329-1</inkml:trace>
  <inkml:trace contextRef="#ctx0" brushRef="#br1" timeOffset="-160239.15">4454 16357 14 0,'0'0'692'15,"0"0"-664"-15,0 0-24 16,0 0 54-16,0 0 10 16,0 0-21-16,0 0-6 15,23-23-24-15,-10 8-15 16,-1-2 7-16,-4 2-5 15,-1-2 2-15,-7 3 17 16,0 2 7-16,0 8 30 16,0 0 0-16,0 4-14 15,0 0 12-15,0 0-28 16,0 4-21-16,0 17-3 0,-3 12 5 16,3 7 40-1,0 6-7-15,0-4-25 16,0-7 13-16,0-4-29 0,0-8-2 15,0-9-1-15,0-5-38 16,0-9-71-16,0 0-246 16</inkml:trace>
  <inkml:trace contextRef="#ctx0" brushRef="#br3" timeOffset="-133253.45">962 12351 230 0,'0'0'104'0,"0"0"-53"15,0 0 56-15,0 0 14 16,0 0-25-16,0 0-22 16,-12-14-7-16,4 6-2 15,-3 1-2-15,0 1 4 16,-2 0-15-16,2 2-26 15,-1 1-3-15,-4 3-3 16,-2 0-19-16,-1 0 5 0,-4 3-1 16,4 11-2-16,-2 3 7 15,3 5 1-15,0 2-7 16,0 5 14-16,3 6-12 16,2 2 10-16,4 0-1 15,3-5-12-15,4-2 10 16,2-5-13-16,0-5 2 15,5-5 1-15,16-5-3 16,-5-4-1-16,8-6-3 16,3 0-13-16,0-6-2 15,4-14-12-15,-1-4-5 16,0-3 11-16,-9-2-27 16,-2 3 22-16,-4-1 0 15,-6 4 23-15,-6 3 7 16,-3 4 9-16,0 7 14 0,0 2 24 15,0 4-4-15,0 2-2 16,0 1-5-16,0 0-17 16,0 0 7-16,0 0-17 15,0 0-8-15,-2 0 2 16,1 0 0-16,-2 0-3 16,-1 0 0-16,1 5 4 15,-2 8-2-15,-1 3 0 16,0 4-1-16,3 3 5 15,3 1-2-15,0 1-3 0,0 2 3 16,0 2-4 0,0 1 9-16,0 1-9 0,0 3 0 15,3 0 3 1,3-1-3-16,0-1 0 0,2 3-1 16,-1-2 3-16,-1-3-4 15,0-5 2-15,-3-2 0 16,0-5-5-16,-3-2 8 15,0-4-3-15,-3-1 0 16,-9-5 3-16,-7-2 8 16,-8-2 7-16,-3-2 4 15,0 0 15-15,-3 0-14 16,2 0 5-16,0 0-3 16,4 0-13-16,7 0 0 15,4 0-12-15,4 0-5 16,9 0-3-16,1 0-37 0,2 0-30 15,0 0-61-15,11 0-248 16</inkml:trace>
  <inkml:trace contextRef="#ctx0" brushRef="#br3" timeOffset="-131746.1">699 12014 423 0,'0'0'145'15,"0"0"-63"-15,0 0 33 16,0 0 0-16,0 0-18 15,0 0-19-15,-4-5-4 16,4 5-17-16,0-2-14 16,0 2-22-16,0 0-13 15,0 0 4-15,0 0-11 16,12 0-1-16,7 0 6 16,17 0-3-16,12 0-5 15,4 2 2-15,6-2-16 0,0 0-11 16,-8 0-26-16,-7 0-24 15,-9 0-45-15,-10-6-64 16,-9-3-169-16</inkml:trace>
  <inkml:trace contextRef="#ctx0" brushRef="#br3" timeOffset="-131477.12">907 11886 446 0,'0'0'355'0,"0"0"-354"16,0 0 22-1,112-12 27-15,-75 12 8 0,-1 2 34 16,-2 11-24-16,-7 2-22 16,-5 0-4-16,-7 3 8 15,-9 1-4-15,-6 1-11 16,0 1 2-16,-3 3-8 15,-18 3-20-15,-7 1-9 16,1 1-5-16,-1 3-72 16,13-4-98-16,12-6-380 15</inkml:trace>
  <inkml:trace contextRef="#ctx0" brushRef="#br3" timeOffset="-130854.72">1679 12391 843 0,'0'0'264'16,"0"0"-221"-16,0 0 47 15,0 0-18-15,0 0-46 16,0 0-11-16,111-9 0 15,-44 9-13-15,-1 0-2 16,-8 0-19-16,-9 6-80 0,-13 6-191 16,-11-1-351-1</inkml:trace>
  <inkml:trace contextRef="#ctx0" brushRef="#br3" timeOffset="-130689.11">1833 12670 376 0,'0'0'707'0,"0"0"-690"16,0 0-17-16,90 2 65 15,-35-2-54-15,9-2-11 16,2-1-7-16,-2 3-146 16,-13 0-416-16</inkml:trace>
  <inkml:trace contextRef="#ctx0" brushRef="#br3" timeOffset="-125722.83">6151 12378 468 0,'0'0'150'16,"0"0"-61"-16,0 0 18 15,0 0-12-15,0 0 0 16,0 0-17-16,0 0-15 15,-27-9 2-15,27 9-15 16,0 0 3-16,0 0-9 16,0-1-26-16,0 1 0 15,0 0-18-15,3 0-13 16,12 0 4-16,10 0 9 16,11 0 0-16,4 0 0 15,4 0 1-15,0-3-4 16,-3-5 3-16,-4-2-5 0,-6 0-4 15,-7 0-16-15,-9 0 15 16,-3-1-3-16,-6-2-10 16,-3-3 17-16,-3-3-5 15,0 1-13-15,0-2 16 16,-6 1-10-16,-12 3 13 16,0 2 2-16,-3 1-7 15,-2 3 7-15,0 4 3 16,-1 2 0-16,0 1 2 15,-1 3 2-15,3 0 1 16,-4 0-1-16,1 0-2 16,-2 9 12-16,2 4-4 0,-2 5-6 15,2 3 10-15,3 4-13 16,3 3 12-16,4 1-4 16,5-1-3-16,4-1-5 15,3 1 1-15,3-3 2 16,0 0 0-16,0-3 0 15,9-2-4-15,4-2 12 16,5-2-7-16,3-5 12 16,0 0-7-16,0-4-2 15,4-1 10-15,-1 0-16 16,1-4 5-16,-5 0-1 16,4-2-3-16,-4 0 5 15,-1 0-5-15,0 0-3 0,-3 0 7 16,1 0-2-16,-3 0-5 15,-6 0 0-15,1 0 0 16,-3 0-3-16,3 0-29 16,0 0-72-16,0-3-181 15</inkml:trace>
  <inkml:trace contextRef="#ctx0" brushRef="#br3" timeOffset="-124899.97">6627 12450 371 0,'0'0'321'0,"0"0"-295"16,0 0 1-16,0 0 28 16,0 0-10-16,0 0-12 15,0-2 13-15,0 2-6 16,0 0-21-16,0 0 7 15,0 0-8-15,0 6 10 16,0 4 36-16,0 3-33 16,-5 0-1-16,2 2-10 15,-3 3-11-15,3 2 14 16,0 1-16-16,3-1-6 16,0-1 5-16,0-5-5 0,2-3-1 15,8-4 0-15,4-6-13 16,7-1 12-16,1 0-4 15,3-13-3-15,-2-5 5 16,-2-2 3-16,-5 2 0 16,-7-2 13-16,-9 1 2 15,0 0 31-15,-6 2-24 16,-13 5 4-16,-5 2-8 16,0 5-18-16,1 5-7 15,3 0-25-15,2 3-57 16,6 3-135-16,9-6-578 15</inkml:trace>
  <inkml:trace contextRef="#ctx0" brushRef="#br3" timeOffset="-124149.22">6133 11967 1003 0,'0'0'71'0,"0"0"-67"16,0 0 14-16,0 0-18 0,0 0-23 15,0 0 23-15,133 0 9 16,-62 0-5-16,4 0-4 16,1 0-1-16,-9 0-2 15,-9 0 3-15,-13-3 0 16,-18-4-1-16,-15 3 5 15,-12-2 0-15,0-1 25 16,-21-3-18-16,-7-2-7 16,-4-2-1-16,-1 1 1 15,5 1 5-15,4 2-7 16,11 2 19-16,7 4 18 16,6 3-7-16,0 1-32 0,15 0-18 15,12 0 18-15,10 8 0 16,2 2 5-16,2 5-5 15,-6-5 1-15,-7 0 5 16,-10-4 4-16,-6 0 5 16,-8-4 4-16,-4 1 22 15,0-1-9-15,0-1-6 16,0 6-21-16,-7 7 2 16,-11 11-7-16,-4 7 0 15,1 5-22-15,0 5-86 16,8-1-124-16,7-4-230 15</inkml:trace>
  <inkml:trace contextRef="#ctx0" brushRef="#br3" timeOffset="-123264.6">7298 12303 920 0,'0'0'196'0,"0"0"-187"16,0 0-9-1,0 0 38-15,91 0 23 0,-34 0-12 16,7 0-16-16,3 0-24 16,2 0-3-16,-3 0-6 15,-8 0-6-15,-11 0-25 16,-12 2-69-16,-13-2-163 15,-13 0-248-15</inkml:trace>
  <inkml:trace contextRef="#ctx0" brushRef="#br3" timeOffset="-123060.39">7549 12058 1152 0,'0'0'25'0,"0"0"-6"16,0 0 14-16,-33 97 21 16,24-28-4-16,3 12-37 15,3 3-13-15,3 9 0 16,0 8-54-16,0-7-139 16,0-6-694-16</inkml:trace>
  <inkml:trace contextRef="#ctx0" brushRef="#br3" timeOffset="-122154.63">1541 15790 857 0,'0'0'255'15,"0"0"-228"-15,0 0 21 16,0 0 22-16,0 0-20 16,0 0-39-16,46-18 8 0,0 11 20 15,14 4-21-15,3 3-6 16,2 0-12-16,-5 0-16 16,-5 8-23-16,-4-1-28 15,-8-1-29-15,-7-6-133 16,-5 0-248-16</inkml:trace>
  <inkml:trace contextRef="#ctx0" brushRef="#br3" timeOffset="-121944.39">1829 15539 900 0,'0'0'282'0,"0"0"-282"15,0 0 0-15,-42 99 32 16,28-36 14-16,3 6-14 16,8 4-23-16,1-2-9 15,2 3-3-15,0 0-62 16,6-7-80-16,10-12-315 16</inkml:trace>
  <inkml:trace contextRef="#ctx0" brushRef="#br3" timeOffset="-120667.22">6326 15615 286 0,'0'0'831'16,"0"0"-811"-16,0 0-15 15,0 0-5-15,0 0 1 16,0 0 8-16,72 18 46 16,-19-15-18-16,5-3-34 15,0 0 4-15,0-3-7 16,-4-10-2-16,-2-3-2 0,-7-5-6 16,-6-3-6-16,-6-3-12 15,-11 0-10-15,-14-1 11 16,-8 0 9-16,0 1-2 15,-22-1 19-15,-4 0 1 16,-9 1 4-16,-2 4 13 16,1 6-15-16,-1 4 2 15,6 9 6-15,-2 4 8 16,0 4-1-16,0 20-13 16,-1 9-1-16,1 6 10 15,0 6-10-15,6 5 12 16,-1 2 11-16,7 2-16 15,3-5 7-15,6-5-12 16,9-8-2-16,3-6 7 16,0-6-3-16,11-3-3 0,8-4 11 15,5-1-13-15,4-6 9 16,8-6-11-16,9-4-3 16,4 0-24-16,5-4-64 15,-5-11-169-15</inkml:trace>
  <inkml:trace contextRef="#ctx0" brushRef="#br3" timeOffset="-120338.29">6997 15828 769 0,'0'0'0'16,"0"0"18"-16,0 0 32 15,74-86 20-15,-62 72 31 16,-6 8-11-16,-6 2-4 16,0 4-19-16,0 0-15 15,0 4-27-15,0 15-13 16,0 10 39-16,-1 9-5 15,-1 1-20-15,2-2-10 16,0-2-16-16,0-9-5 0,0-6-31 16,5-7-53-16,1-13-53 15,-2 0-257-15</inkml:trace>
  <inkml:trace contextRef="#ctx0" brushRef="#br3" timeOffset="-119636.14">6451 15057 498 0,'0'0'393'16,"0"0"-344"-16,0 0 48 16,0 0 4-16,0 0-51 15,0 0-48-15,43-3 42 16,-4 10 16-16,8-3-36 16,6 0-4-16,2 0-16 15,3-1-3-15,0 2-2 16,-1-3-37-16,1-2-35 15,-2 0-97-15,-9 0-176 16</inkml:trace>
  <inkml:trace contextRef="#ctx0" brushRef="#br3" timeOffset="-119289.77">6969 14958 960 0,'0'0'99'16,"0"0"-63"-16,0 0 25 15,0 0-22-15,0 0-6 16,0 0-24-16,-22-27-9 0,36 27-12 16,10 1 12-16,6 12 2 15,-2 5 2-15,5 2-4 16,-5 1 0-16,-4-1 1 15,-3-5 14-15,-6-6 8 16,-9 0-5-16,-6-4 16 16,0 1-5-16,-8 5 32 15,-17 6 10-15,-11 7-44 16,-7 1-5-16,4 0-22 16,9-2-32-16,20-3-52 15,10-4-90-15,34-11-313 16</inkml:trace>
  <inkml:trace contextRef="#ctx0" brushRef="#br3" timeOffset="-90710.64">26083 4580 632 0,'0'0'58'0,"0"0"-51"0,0 0 17 16,0 0 56-16,0 0-2 16,0 0-3-16,0 0-10 15,0 0-26-15,-6-1 14 16,6 1-10-16,0 0 0 16,0-2 4-16,0-1-21 15,-4-1 6-15,0-2-7 16,0-1-17-16,1-1 20 15,0 0-13-15,0-2 6 16,3-3-2-16,-1 2-11 0,1 1-3 16,0 4 2-1,0 3-5-15,0 3 12 16,0 0-14-16,0 0-7 0,1 20-2 16,19 20-13-16,4 23 22 15,3 16 4-15,-5 8 3 16,-4-3-5-16,-6-3-2 15,-3-13 0-15,1-8-5 16,-1-8 8-16,-1-14-3 16,-2-13 0-16,1-8 7 15,-4-12-5-15,0-4 2 16,1-1 16-16,4-15 33 16,7-26-13-16,3-17-40 15,6-10-11-15,-1-4-22 16,3 0 22-16,-1-3-19 0,5 6-4 15,-3 7 9 1,0 13-7-16,-5 12 19 0,-3 9 9 16,-4 8-7-16,-1 2 6 15,-2 1 5-15,-3 1 0 16,0 1 0-16,-2 2 8 16,-6 2-8-16,-1 1 10 15,0 0 2-15,-19 0 4 16,-14 0-16-16,-10 3 4 15,-11 6 9-15,-7 1-11 16,-5 0 0-16,1 10-2 16,1 7-59-16,13 0-40 0,20-8-137 15,25-7-407 1</inkml:trace>
  <inkml:trace contextRef="#ctx0" brushRef="#br3" timeOffset="-89548.57">26670 4352 658 0,'0'0'106'15,"0"0"2"-15,0 0 67 0,0 0-60 16,0 0-37 0,0 0-37-16,-18-30-32 15,15 13 4-15,3 0-10 0,0 0 5 16,0 0-7-16,0 0-1 16,1 0 3-16,8 4-6 15,-2 4 10-15,4 3-7 16,5 3 0-16,6 3-4 15,4 0 1-15,7 3 3 16,3 8-6-16,-2 2 3 16,-4-3-9-16,-8-2 3 15,-2-5 5-15,-10-3-3 16,-1 0 7-16,-5 0 6 16,1-1 2-16,1-12 20 15,-4-4-21-15,-2 2 13 0,0 1 4 16,0 3-21-16,0 5 14 15,-3 3-13-15,-4 3-4 16,1 0 0-16,-5 11-5 16,-4 20 5-16,0 16-1 15,3 15-8-15,6 10 7 16,4 9 2-16,2 10 0 16,0 2-3-16,0-4-9 15,5-9 1-15,-1-12 9 16,-1-16 3-16,-3-9-2 15,0-14 1-15,-7-9 0 16,-11-9 21-16,-7-6-1 0,-5-5 38 16,-6 0-4-16,-4-13-42 15,2-3-7-15,7 2-5 16,6 4-26-16,7 6-18 16,9 4-67-16,9 0-134 15</inkml:trace>
  <inkml:trace contextRef="#ctx0" brushRef="#br3" timeOffset="-87977.09">27199 4530 409 0,'0'0'254'16,"0"0"-237"-16,0 0 47 16,0 0 61-16,0 0-19 15,0 0-25-15,-9 0-30 16,8 0-10-16,-1 0 14 15,2 0-12-15,0 0-2 16,0 0 6-16,0 0-18 0,0 0 0 16,0 0-3-1,0 0-18-15,0 0 18 0,0 0-16 16,0 0-6-16,9 0 5 16,10 0-2-16,10 0-3 15,7 0 9-15,0 0-11 16,-5 0-2-16,-3 0 0 15,2 0-10-15,3 1-18 16,0 2-65-16,-3-3-45 16,-8 0-142-16,-12 0-421 15</inkml:trace>
  <inkml:trace contextRef="#ctx0" brushRef="#br3" timeOffset="-87767.09">27229 4663 925 0,'0'0'243'0,"0"0"-221"16,0 0-22-16,0 0 89 15,87 19-40-15,-31-11-29 16,8-2-20-16,1-2-28 15,-10-4-144-15</inkml:trace>
  <inkml:trace contextRef="#ctx0" brushRef="#br3" timeOffset="-84873.13">28066 3877 261 0,'0'0'160'16,"0"0"-98"-16,0 0 37 15,0 0 22-15,0 0-13 16,0 0-38-16,0 0 19 0,0 0-6 16,48 0-36-16,-42 0-8 15,-3 0-36-15,-2 0 6 16,-1 0-9-16,0 0 4 16,0 0-7-16,0 0 3 15,0 0 0-15,0 0-2 16,-7 0-16-16,-16 0 18 15,-6-1 0-15,-10-6 10 16,-3 1-14-16,-6-1 4 16,3 3 0-16,2 1 1 15,4 3 3-15,10 0-4 16,8 0 0-16,7 0 3 16,10 0-10-16,2 4 7 0,2 15-18 15,0 9 18 1,11 9 0-16,8 7 8 0,-1 4-4 15,1 2 1-15,-5 5 1 16,-2-2-6-16,-6 9 2 16,-3 1 13-16,-3 4-13 15,0 1 11-15,0 2 7 16,0 2-17-16,-8 2 31 16,-2 0-26-16,1-5 1 15,0-5 14-15,-3-4-19 16,0-5-1-16,1-4-3 15,-2-3 5-15,3-10-5 0,2-6 0 16,0-5 11 0,3-10 9-16,3-5-17 0,2-7 12 15,0-3 0-15,0-1-5 16,5-1 26-16,17 0-12 16,13 0-5-16,11 0 14 15,0-5-25-15,-4-1 6 16,-10 3-14-16,-7 3 0 15,-6 0-27-15,-12 7-120 16,-7 6-317-16</inkml:trace>
  <inkml:trace contextRef="#ctx0" brushRef="#br3" timeOffset="-83989.21">27999 3975 501 0,'0'0'92'0,"0"0"-6"0,0 0 59 16,0 0-57-16,0 0-6 15,0 0 5-15,12-36-24 16,-12 34-16-16,0 0 10 15,0 2-20-15,0 0-8 16,0 0-28-16,0 13-1 16,0 18 0-16,0 19 16 15,-9 16 6-15,-2 13 10 16,-3 14-13-16,2 8 14 16,-2 5-5-16,-1 4-26 15,0-5 14-15,0-10-16 16,5-12 0-16,4-16-1 15,2-12 1-15,4-7 0 0,0-6-36 16,0-12-97-16,0-19-252 16</inkml:trace>
  <inkml:trace contextRef="#ctx0" brushRef="#br3" timeOffset="-81922.14">28897 4087 670 0,'0'0'175'15,"0"0"-126"-15,0 0-18 16,0 0 23-16,0 0-17 16,0 0-21-16,0 0-1 15,2 4-9-15,1 0 29 0,2 0 6 16,0-1-33-1,-2 0 9-15,0-3-9 0,-2 0 3 16,1 0 15-16,-2 0-10 16,1 0 23-16,-1 0 8 15,0-10-31-15,0-3 3 16,-1 3-5-16,-16-1-11 16,-8 4-6-16,-11 5 5 15,-8 2-2-15,-7 2 12 16,3 19-6-16,2 9 9 15,10 6-15-15,11 5 1 16,13 3-5-16,12-2 4 16,0-1 0-16,28-5 0 15,11-8-13-15,11-10 8 16,9-10-7-16,0-8 12 0,2-4-6 16,-5-20 8-1,-5-10-2-15,-11-10 3 0,-15-6 0 16,-10-9 0-16,-15-7-3 15,0 2-4-15,-22 2 4 16,-8 8 1-16,-8 9 12 16,-9 11-13-16,-7 12-2 15,-4 12 1-15,9 10-10 16,14 1-16-16,25 27-48 16,10 12-109-16,16 1-45 0,30-5-347 15</inkml:trace>
  <inkml:trace contextRef="#ctx0" brushRef="#br3" timeOffset="-81315.72">29440 3921 305 0,'0'0'619'0,"0"0"-573"15,-16-78 74-15,7 48-47 16,3 4-26-16,3 5 4 15,3 6-25-15,0 7-4 16,0 7-21-16,13 1-1 16,8 0-4-16,3 4-8 15,-1 9 3-15,0-2 8 16,-3 0-14-16,-5-4 15 16,-1-4 0-16,-6 0 5 15,-5-3-2-15,-2 0-3 0,-1 2 10 16,0-2 13-16,0 0-19 15,0 5-4-15,0 8-3 16,3 10-17-16,2 12 15 16,1 10 4-16,-3 7 1 15,0 6-1-15,-2 4 7 16,-1 1-6-16,0-4 0 16,0-4 1-16,0-9-3 15,0-8 2-15,-9-9-1 16,-7-10 1-16,-5-9 5 15,-9-10 32-15,-10 0 24 16,-8-13-6-16,-4-9-19 16,4-3-35-16,11 2-1 15,12 6-5-15,13 8-55 16,10 9-15-16,2 6-120 0,12 15-664 16</inkml:trace>
  <inkml:trace contextRef="#ctx0" brushRef="#br3" timeOffset="-80079.36">28479 4566 232 0,'0'0'34'0,"0"0"45"16,0 0 26-16,0 0 0 16,0 0-35-16,0 0 13 15,-28-14 10-15,20 12-2 16,0 0-14-16,3 1-14 15,2-1-11-15,2 2-30 16,1 0 10-16,0 0-10 16,0 0-13-16,0 0 14 15,1 0-23-15,24 0 2 0,22 0-2 16,29 0 6 0,25 0 10-16,20 0-12 0,7 0 1 15,-1-3 11-15,-4 0-7 16,-9 0 7-16,-17 1 13 15,-18-1-18-15,-29 3 1 16,-23-1-12-16,-17 1-6 16,-10 0 3-16,0 0-51 15,-26 2-84-15,-13 11-139 16,-9 2-324-16</inkml:trace>
  <inkml:trace contextRef="#ctx0" brushRef="#br3" timeOffset="-79021.01">28900 4975 382 0,'0'0'58'0,"0"0"-11"16,0 0 48-16,0 0 17 15,0 0-30-15,0 0-31 16,0 0 3-16,9-4-3 16,-9-1 10-16,0-1 6 15,-3-2-31-15,-12-2-1 0,-2 2-16 16,-6 3-2-1,-4 2 25-15,-3 3-19 0,-3 1-16 16,0 19 2-16,0 10-4 16,7 6-5-16,5 6 0 15,9 1-1-15,9 0-5 16,3-7-3-16,6-5-7 16,18-7 0-16,8-8-11 15,9-12 15-15,6-4 6 16,6-9 6-16,1-17-2 15,-5-9 4-15,-10-10-1 16,-11-5 12-16,-16-9-5 16,-12-6 5-16,0 0 11 15,-25 1-18-15,-8 8 12 16,-8 12-1-16,-4 15-16 0,-4 13-1 16,2 16-11-16,5 3 6 15,8 28-48-15,13 13-52 16,18 2-117-16,3 1-284 15</inkml:trace>
  <inkml:trace contextRef="#ctx0" brushRef="#br3" timeOffset="-78103.38">29269 4813 181 0,'0'0'60'15,"0"0"3"-15,0 0 62 16,0 0-33-16,0 0 22 16,0 0-18-16,-14-49-30 0,11 42 19 15,1-1-17 1,-1 0-6-16,2 4 5 0,1 2-26 16,0 1 4-16,0 1-16 15,0 0-7-15,0-2 0 16,0 2-21-16,0 0 15 15,0 0-13-15,0 0-1 16,0 10-4-16,9 10 4 16,2 10 11-16,3 7 8 15,0 7-13-15,1 3 30 16,0 4-8-16,1 3-14 16,-1-1 8-16,1-3-19 15,-2-5-4-15,-1-10 1 16,-2-8 3-16,-4-6-5 15,-2-10 0-15,-4-5-7 0,-1-6-26 16,0 0-79-16,-1-16-57 16,-8-14-329-16</inkml:trace>
  <inkml:trace contextRef="#ctx0" brushRef="#br3" timeOffset="-77649.38">29576 4762 403 0,'0'0'303'0,"0"0"-226"16,0 0 32-16,0 0 16 15,0 0-71-15,0 0-50 16,-30 16 3-16,-4 17 56 16,-7 8 8-16,-2 0-2 15,-3 3-36-15,4-2 18 16,6-1-37-16,2-4-11 16,10-3-3-16,3-4-5 15,5-3-10-15,8-5-52 16,7-7-95-16,1-7-139 15</inkml:trace>
  <inkml:trace contextRef="#ctx0" brushRef="#br3" timeOffset="-75609.13">29603 4767 402 0,'0'0'242'0,"0"0"-182"16,0 0 45-16,0 0 39 0,0 0-45 15,0 0-42-15,0 0 33 16,6-56-31-16,-6 55 2 16,0 1-14-16,-2 0-42 15,-8 0-2-15,-9 15-3 16,-7 17 0-16,-10 10 22 16,0 9-13-16,2 4 0 15,1 3 19-15,5-3-24 16,6-2 15-16,8-4-16 15,8-9 4-15,6-5-9 16,0-5 2-16,6-7 0 16,13-6-1-16,6-9-5 15,11-8 6-15,6 0 0 0,5-10 7 16,-1-14-14 0,-7-7 6-16,-3-4-3 0,-8-7 2 15,-3-5-10-15,-4-2 12 16,-7-2-7-16,-7 4-2 15,-4 5 2-15,-3 5 4 16,0 4 3-16,-7 7 0 16,-7 2-1-16,-2 4 0 15,-2 4-2-15,-2 6-1 16,2 1 0-16,2 5 0 16,-2 4 4-16,2 0 0 15,-7 0-2-15,0 5-1 16,0 12 3-16,-2 3-3 0,-2 7-2 15,2 2 5-15,1 2 0 16,3 4-4-16,0-2 3 16,3 3 1-16,5 1 0 15,0 0 4-15,3 0-8 16,4 0 4-16,2-5 0 16,1-1-1-16,3-4 3 15,0-3-2-15,0-6 0 16,4-2 4-16,8-7-12 15,6-3 8-15,6-6 0 16,10 0 4-16,7-6 0 16,5-14 4-16,0-6-8 0,-3-2 1 15,-4-3 0 1,-8-2-1-16,-4-1 0 0,-6 0-1 16,-6-4-3-16,-3 1 4 15,-6-2 0-15,0 0-11 16,-6-1 8-16,0 1-3 15,0 1-3-15,-3 2 8 16,-10 8-18-16,-3 6 16 16,-1 8 0-16,-7 5-9 15,-3 9 4-15,-6 0 8 16,-4 7 0-16,-7 17-4 16,-2 10 9-16,0 4-5 0,-2 6 0 15,6 3 0 1,8 0-10-16,4 4 10 0,10 0 0 15,7-3 2-15,5-3 5 16,6-4-7-16,2-5 0 16,0-5 0-16,13-5 0 15,9-6 0-15,6-8-2 16,10-6-4-16,7-6 6 16,9 0 0-16,4-18 0 15,-1-6 2-15,-5-4-6 16,-6-4 7-16,-10-1-3 15,-7-5 1-15,-11-3 7 16,-5-4-9-16,-9-3 1 16,-4-2-5-16,0-2 3 15,0 1-11-15,-13 4-1 16,-8 8 11-16,-6 11-17 16,-3 11 20-16,-1 13-1 0,-5 4 8 15,-3 8 2-15,-2 20-7 16,2 12 1-16,5 5-3 15,7 7-13-15,8 2-7 16,8 0-62-16,11-5-127 16,0-9-440-16</inkml:trace>
  <inkml:trace contextRef="#ctx0" brushRef="#br3" timeOffset="-74843.09">29461 5050 617 0,'0'0'139'0,"0"0"-124"16,0 0 77-16,0 0 24 15,0 0-70-15,0 0-15 0,15-71-14 16,7 65 26-16,2 3-33 16,2 3 6-16,0 0 10 15,0 4-21-15,-2 8 2 16,-2 4-7-16,-3 2 4 15,-2-6-3-15,-2 1 2 16,-2-5-2-16,-4-7-1 16,0-1-25-16,-3 0-177 15,-2-14-422-15</inkml:trace>
  <inkml:trace contextRef="#ctx0" brushRef="#br3" timeOffset="-74409.19">29893 5126 746 0,'0'0'241'0,"0"0"-197"0,0 0-22 16,0 0 0-16,0 0 12 15,-41 78-34-15,41-55 4 16,0-5-11-16,3-4 15 15,16-8-6-15,7-6 15 16,5 0-2-16,3-22 9 16,-4-7-8-16,-8-7-1 15,-14-1 1-15,-8 1-13 16,0 5-3-16,-24 7 0 16,-6 9-2-16,-4 9-25 15,1 6-48-15,9 1-89 16,15 11-328-16</inkml:trace>
  <inkml:trace contextRef="#ctx0" brushRef="#br3" timeOffset="-72935.75">31201 4012 342 0,'0'0'5'0,"0"0"25"15,0 0 32-15,0 0 0 0,0 0 29 16,0 0 1-16,0 0-3 16,17 11-7-16,-17-16-43 15,0-2-3-15,0-1 24 16,-7 3-18-16,-11 2-18 16,-9 3 9-16,-7 0-15 15,-7 8 20-15,2 16-19 16,3 6-15-16,9 6-4 15,7 5-1-15,10-6-5 16,10-1-3-16,0-7-30 16,10-7 0-16,14-9 7 0,8-8 4 15,9-3 24 1,3-11 4-16,2-18 7 16,-3-8 3-16,-5-9 7 0,-13-10 30 15,-9-11-27-15,-13-3-14 16,-3-1-1-16,-12 5 13 15,-14 8 11-15,-12 12-8 16,-7 12-20-16,-7 14-1 16,0 15 0-16,12 5 0 15,10 15-6-15,16 18-58 16,14 10-79-16,6-1-87 16,29-5-258-16</inkml:trace>
  <inkml:trace contextRef="#ctx0" brushRef="#br3" timeOffset="-72435.36">31448 3824 664 0,'0'0'239'15,"0"0"-188"-15,0 0 25 16,0 0 0-16,0 0-40 16,97 18-17-16,-74-14 11 15,-3-2-14-15,-3-2 7 0,1 0-1 16,-3-3-19-16,1-12 22 16,-2-5-12-16,-1-4-10 15,-6 1 4-15,-2 5-6 16,-4 5 21-16,-1 8 21 15,0 2-30-15,0 3-6 16,0 0-7-16,0 6-20 16,0 19-6-16,-1 13 15 15,-4 10 11-15,1 10 0 16,2 1-4-16,1 1 4 16,1-1-7-16,0-10-15 15,-2-7 15-15,-5-11-4 16,0-8 10-16,-5-11-8 0,-6-6 6 15,-10-6 3-15,-10 0 53 16,-7 0-13-16,-4-8-6 16,6-2-31-16,1 1 3 15,12 2-6-15,5 7-68 16,10 0-38-16,13 3-241 16,2 10-444-16</inkml:trace>
  <inkml:trace contextRef="#ctx0" brushRef="#br3" timeOffset="-71910.81">30784 4471 846 0,'0'0'118'15,"0"0"-110"-15,157-5 32 16,-56 0-18-16,19-1-2 16,8-1 32-16,-1 2-10 15,-9 1 1-15,-20 2-30 16,-23 2-13-16,-30 0 0 0,-23 0-2 16,-19 0-32-16,-3 0-52 15,-28 5-196-15,-23 6-210 16</inkml:trace>
  <inkml:trace contextRef="#ctx0" brushRef="#br3" timeOffset="-70725.66">31023 4844 682 0,'0'0'29'16,"0"0"-24"-16,0 0 1 15,0 0-4-15,0 0 4 16,0 0-3-16,3 3 6 16,-3-3 18-16,0 0-4 15,0 0 23-15,0 0 28 16,0 0 6-16,3 0 3 16,-3-6-22-16,0-4-60 15,0-3 9-15,0 4-4 0,0 0 17 16,-3 1-1-1,-1 3-20-15,-2 0 19 0,-3 2-9 16,-2 3-6-16,-2 0 9 16,-8 5-14-16,-6 16-1 15,-2 6 2-15,-2 9 4 16,0 3-3-16,1 1-1 16,3-3-2-16,8-5 0 15,7-3 0-15,6-6 0 16,6-2-5-16,0-5 2 15,16-5 3-15,10-7-22 16,5-4 12-16,5-6 1 16,3-19 5-16,-2-7 4 15,-1-9-2-15,-11-11 3 16,-4-7-7-16,-13-12 6 0,-8-4 0 16,0 8 8-16,-20 7-5 15,-11 17 28-15,-9 13 3 16,-4 12-31-16,-1 12-3 15,5 6 0-15,11 12-27 16,12 18-50-16,14 12-81 16,3 5-95-16,21-3-413 15</inkml:trace>
  <inkml:trace contextRef="#ctx0" brushRef="#br3" timeOffset="-70239.13">31269 4725 122 0,'0'0'712'0,"0"0"-617"16,0 0 27-16,0 0-25 15,0 0-23-15,0 0-57 0,-9-15-17 16,-8 40-8-16,-3 12 8 16,-5 8 4-16,5 2-3 15,8-1 5-15,5-4-11 16,7-8 5-16,0-8-9 15,0-8 7-15,9-11-19 16,13-7 21-16,8-1 6 16,9-23 2-16,6-11 5 15,1-12-13-15,-3-8 9 16,-4-10 17-16,-11-3-25 16,-11 6 5-16,-13 11 0 15,-4 12 2-15,-6 13 22 16,-15 12-30-16,-4 12-14 15,-8 2 13-15,0 18-48 0,1 16-32 16,9 11-55-16,7 5-168 16</inkml:trace>
  <inkml:trace contextRef="#ctx0" brushRef="#br3" timeOffset="-69939.21">31195 4811 925 0,'0'0'57'16,"0"0"-37"-16,0 0-18 15,94-30 32-15,-65 24 1 16,3 3 18-16,-5 3-18 15,-5 0-7-15,-6 0 8 16,1 0-22-16,-7 0 11 16,-1 0-6-16,0 0-12 15,-1 3-4-15,1-1-3 16,1-2-36-16,0 0-148 16,-2 0-543-16</inkml:trace>
  <inkml:trace contextRef="#ctx0" brushRef="#br3" timeOffset="-69383.27">31538 4971 532 0,'0'0'430'0,"0"0"-280"16,0 0-55-16,0 0-78 15,0 0 11-15,69-79-19 16,-55 60 16-16,-8 4-14 15,-3 7-10-15,-3 3 24 16,0 5-23-16,0 0-2 16,0 3-14-16,0 17-16 15,-9 9 30-15,-4 4 0 16,2 3-1-16,2-3-4 16,-1 0 2-16,1-6 3 15,2-8-6-15,-4-3 4 16,5-8-6-16,-1-5 5 15,-2-3 3-15,-1 0 15 0,-4 0 10 16,0 0-12-16,-2 0-3 16,-2 0-6-16,6 0-2 15,3 0-2-15,6 0 5 16,3 1-13-16,0 1 8 16,0-1-3-16,6 2 1 15,12-1 4-15,11-2 10 16,11 0-12-16,3 0-49 15,2-3-78-15,-5-16-185 16</inkml:trace>
  <inkml:trace contextRef="#ctx0" brushRef="#br3" timeOffset="-68624.84">32149 3808 940 0,'0'0'117'0,"0"0"-44"16,0 0 17-16,0 0-80 16,0 0 2-16,0 0-10 15,96 17 1-15,-44 1 10 16,1-2-13-16,0 0 0 15,-10-2 8-15,-12-4-6 16,-14-2 0-16,-11-3-2 16,-6 1-8-16,0 5 6 15,-7 6-2-15,-14 15 4 16,-5 8 40-16,-4 13-33 16,0 10 10-16,-1 8-17 15,-3 9 5-15,0 12-5 16,1 4 0-16,5 3 0 15,6-1-4-15,3-6 1 0,7-7-3 16,4-12 5-16,1-18-7 16,1-10 8-16,2-16 2 15,-1-14 0-15,1-8 10 16,0-7 1-16,-4 0 60 16,-7-8-11-16,-10-10-23 15,-11-2-29-15,1 0-10 16,-1 1-29-16,4 3-36 15,8-1-77-15,3 1-64 16,12-5-240-16</inkml:trace>
  <inkml:trace contextRef="#ctx0" brushRef="#br3" timeOffset="-68243.53">32367 3913 601 0,'0'0'317'16,"0"0"-160"-16,0 0-13 15,0 0-80-15,0 0-64 16,0 0 9-16,-31 141 46 16,-2-58-1-16,-1 6-17 15,4-1-8-15,6 0-19 16,3-6-10-16,3-6-3 15,0 0-33-15,2-1-56 16,-3-8-72-16,3-14-412 16</inkml:trace>
  <inkml:trace contextRef="#ctx0" brushRef="#br3" timeOffset="-61231.56">32828 4490 188 0,'0'0'142'16,"0"0"-87"-16,0 0 16 16,0 0-1-16,0 0 24 15,0 0-37-15,0 0-35 16,0 0-15-16,0-6-7 15,0 6-6-15,0 0-6 16,0 0 12-16,0 0 21 16,0 0 12-16,0 0 16 15,0 0-3-15,0 0-15 16,0 0 12-16,0 0-6 16,0 0-3-16,0 0 15 0,0 0-7 15,6 0-10-15,10 0 12 16,13 0-32-16,11 0 1 15,8 0-13-15,1 0 3 16,-8 0-6-16,-7 6-131 16,-6-3-213-16</inkml:trace>
  <inkml:trace contextRef="#ctx0" brushRef="#br3" timeOffset="-61015.02">32892 4652 963 0,'0'0'124'16,"0"0"-118"-16,0 0 0 15,114 16-5-15,-68-4 5 16,5 3-12-16,1-1-78 15,-6-5-223-15</inkml:trace>
  <inkml:trace contextRef="#ctx0" brushRef="#br3" timeOffset="-59943.37">26323 7141 275 0,'0'0'777'15,"0"0"-696"1,0 0-30-16,0 0-3 0,88-5-19 16,-22 5-28-16,4 0-1 15,-4 0 0-15,-13 11-47 16,-17 1-156-16,-19 3-392 16</inkml:trace>
  <inkml:trace contextRef="#ctx0" brushRef="#br3" timeOffset="-59799.08">26322 7404 998 0,'0'0'7'0,"0"0"6"16,121 29 37-16,-44-24-50 0,13-3-18 16,1-2-89-16,-9 0-235 15</inkml:trace>
  <inkml:trace contextRef="#ctx0" brushRef="#br3" timeOffset="-56101.11">27682 6708 318 0,'0'0'134'16,"0"0"-116"-16,0 0 37 15,0 0 23-15,0 0-8 16,0 0-37-16,-29 48 0 16,29-44-9-16,0-1-9 15,0-2 0-15,0-1-10 0,0 0-3 16,0 0 22-16,0 0-3 16,0 0 17-16,0 0 16 15,0 0-11-15,0-10-17 16,-8 2-12-16,-5 0-8 15,-2-1 11-15,-6 3-15 16,-6 6 18-16,-7 0-3 16,-5 2-4-16,-2 18 23 15,-1 5-11-15,3 11-18 16,6 6-2-16,9 7-5 16,10 6-4-16,10-3 3 15,4-6-44-15,17-10 25 16,12-12-20-16,9-12 17 15,9-12 15-15,6-4 8 16,6-25 2-16,1-15 3 0,-3-8-1 16,-8-8 9-1,-15-7 1-15,-17-3-9 0,-14-4 5 16,-3 2-5-16,-23 6 4 16,-17 10 20-16,-9 9 28 15,-16 15-1-15,-12 12-56 16,-8 14 1-16,6 6-2 15,10 16 0-15,20 15-2 16,22 14-58-16,21 7-83 16,8-1-70-16,41-5-332 15</inkml:trace>
  <inkml:trace contextRef="#ctx0" brushRef="#br3" timeOffset="-55652.84">27802 6508 839 0,'0'0'237'16,"0"0"-231"-16,0 0-6 15,0 0 15-15,0 0 2 16,91-10 11-16,-37 15-27 15,7 3 4-15,-1-3-4 0,-5-3 6 16,-8-2-14-16,-14 0 7 16,-15 0 0-16,-11-6 3 15,-5 0 1-15,-2-1 16 16,0 4 16-16,0 3 5 16,-12 0-12-16,-4 10-29 15,-8 19 7-15,-3 17-11 16,3 12 4-16,6 7 0 15,5 7-1-15,4-3 6 16,3-4-5-16,3-11 0 16,-2-15 3-16,1-15-6 15,1-15 8-15,-1-5 11 0,-6-4 31 16,-7-2-15 0,-7-15 6-16,-10-5-38 0,4-2-63 15,6 10-29-15,3 11-177 16,3 3-155-16</inkml:trace>
  <inkml:trace contextRef="#ctx0" brushRef="#br3" timeOffset="-55225.39">27189 7241 909 0,'0'0'225'0,"0"0"-225"15,0 0 24-15,127-2-14 16,-10 2 9-16,25 0-10 15,10 0-9-15,-12 0 3 16,-22 0-8-16,-27 2-92 16,-30 4-189-16,-31 1-47 15</inkml:trace>
  <inkml:trace contextRef="#ctx0" brushRef="#br3" timeOffset="-54701.86">27387 7668 482 0,'0'0'114'0,"0"0"7"0,0 0 14 16,-82-23-27-16,47 23-8 15,-6 0-25-15,-2 16 0 16,-2 11-46-16,3 7-16 15,5 6-7-15,7 5-6 16,12-1-5-16,15-3-11 16,3-7-23-16,16-10 14 15,17-10-25-15,8-11 0 16,5-3 22-16,6-21 0 16,0-13 28-16,-4-11 8 15,-11-8 2-15,-19-7 13 16,-13-4-21-16,-5 3 2 15,-15 8 8-15,-17 12 28 16,-6 14 17-16,-7 13-55 0,5 14 5 16,2 0-14-16,10 23-11 15,12 11-95-15,16 1-78 16,0 0-262-16</inkml:trace>
  <inkml:trace contextRef="#ctx0" brushRef="#br3" timeOffset="-54341.19">27650 7431 930 0,'0'0'108'16,"0"0"-98"-16,-97 49-4 15,71-2 23-15,7 6-10 16,7 5 11-16,7 0-30 15,5-7-5-15,0-9 4 16,19-11-14-16,4-11 11 16,6-13 4-16,4-7 0 15,4-13 22-15,6-19-4 16,2-11 4-16,-3-8 19 16,-5-8 0-16,-10-5-5 15,-11-4-36-15,-11 5 7 16,-5 15-2-16,-5 12 7 15,-19 18-5-15,-7 17-7 16,-8 1-29-16,-4 24-27 16,-2 18 6-16,9 5-55 0,13 2-99 15,14-6-291-15</inkml:trace>
  <inkml:trace contextRef="#ctx0" brushRef="#br3" timeOffset="-54100.49">27593 7548 913 0,'0'0'223'15,"0"0"-212"-15,0 0 72 0,0 0-32 16,0 0-51-16,0 0-29 16,2-16 7-16,32 32 22 15,12-5 14-15,3-4-13 16,2-6 1-16,-4-1 16 15,-11 0-9-15,-11-7 0 16,-12-2-9-16,-13 3-79 16,0 6-78-16,-25 0-151 15</inkml:trace>
  <inkml:trace contextRef="#ctx0" brushRef="#br3" timeOffset="-53784.82">27906 7672 617 0,'0'0'329'16,"0"0"-326"-16,0 0-3 16,0 0 10-16,0 0-10 15,-70 93-1-15,70-68 1 16,14-5-2-16,8-6 6 15,5-9 0-15,3-5 13 16,-1-8 28-16,0-16 20 16,-5-5-3-16,-6-1 14 15,-11-1 0-15,-5 3-42 16,-2 5-23-16,-6 6-11 0,-14 9-25 16,-7 8-10-16,-3 0-64 15,5 15-80-15,12 0-208 16</inkml:trace>
  <inkml:trace contextRef="#ctx0" brushRef="#br3" timeOffset="-52713.15">28419 7308 862 0,'0'0'203'16,"0"0"-193"-16,0 0 31 0,0 0 31 16,0 0-48-16,0 0-24 15,-1 8-12-15,13-2 12 16,7 0 0-16,5-2 12 15,7-3-4-15,7-1 23 16,5 0-25-16,5-4 9 16,-6-9-7-16,-3-4-3 15,-6-1-1-15,-8-5-4 16,-4-2-4-16,-8-2 2 16,-4-1-13-16,-8-1 10 15,-1-2 0-15,0 3-5 16,-10 3 10-16,-8 5-4 15,-4 6 4-15,-4 7 14 0,-2 4-13 16,-3 3 3 0,-4 4-4-16,0 19 1 0,-4 7-8 15,-1 4 7-15,1 5 0 16,4 0-3-16,4 4 8 16,4 2-5-16,5-1 2 15,5 1 3-15,7-3 6 16,6-5-11-16,4-3 0 15,0-8 2-15,14-7 2 16,9-5-2-16,6-7 9 16,7-5-11-16,9-2-17 15,3-5-95-15,-3-9-238 0</inkml:trace>
  <inkml:trace contextRef="#ctx0" brushRef="#br3" timeOffset="-52383.08">28831 7447 1041 0,'0'0'62'0,"0"0"-61"15,0 0 17-15,0 0-15 16,0 0 25-16,0 0 9 0,-23 86-34 15,23-66 0 1,0-4-3-16,0-6 0 0,5-3 8 16,6-7-2-16,1 0 10 15,6 0 24-15,-2-6-3 16,4-12-4-16,-6-2-4 16,-6-1-20-16,-5 0-3 15,-3 4-6-15,-3 4-25 16,-16 3-26-16,-4 9-37 15,4 1-21-15,2 0-193 16</inkml:trace>
  <inkml:trace contextRef="#ctx0" brushRef="#br3" timeOffset="-51737.78">28588 6763 925 0,'0'0'58'16,"0"0"-46"-16,0 0 6 15,0 0-14-15,0 0 27 16,127 11-22-16,-64-2-7 16,0-2 0-16,-2 0 1 15,-6-1-3-15,-11-3 0 0,-17-3 3 16,-13 0-8-16,-13 0 8 16,-1 0-3-16,-6-12 1 15,-18-8 14-15,-4-1-15 16,-3-3 12-16,2 2-9 15,4 1 7-15,9 6-5 16,8 5-5-16,8 6 16 16,0 3-16-16,14 1-27 15,15 0 18-15,9 5 9 16,3 11 2-16,-3 0-1 16,-7 1 3-16,-7-2 19 15,-12-4 3-15,-9 0 15 16,-3 1-7-16,-5 1-31 15,-23 4 16-15,-8 4-9 0,-1 5-10 16,1 1-91-16,20 1-219 16</inkml:trace>
  <inkml:trace contextRef="#ctx0" brushRef="#br3" timeOffset="-51325">29382 7230 943 0,'0'0'135'0,"0"0"-130"0,130 0-4 16,-74 0 6-16,1 0 0 16,-6 0-6-16,-8 0-2 15,-10 0-24-15,-9 0-166 16,-9 0-296-16</inkml:trace>
  <inkml:trace contextRef="#ctx0" brushRef="#br3" timeOffset="-51137.12">29631 7011 752 0,'0'0'178'0,"0"0"-148"0,-78 113 62 16,55-63 0-16,5 1-66 15,10-1-21-15,8 4-5 16,0-3-35-16,0-9-136 15,6-13-384-15</inkml:trace>
  <inkml:trace contextRef="#ctx0" brushRef="#br3" timeOffset="-50200.46">30310 6721 561 0,'0'0'366'0,"0"0"-313"0,0 0-43 16,0 0 27 0,0 0-11-16,0 0-15 0,-31 47 16 15,12-18-21-15,3 5 4 16,3 3-10-16,1-1 5 15,3-1-11-15,4-3-4 16,5-8-7-16,0-10 12 16,5-6-22-16,16-8 20 15,7-3 7-15,8-22 5 16,6-13 14-16,0-10-7 16,-1-9 24-16,-6-10 24 15,-12-6-32-15,-12-2-14 16,-11 4-14-16,-6 13 0 15,-27 13 28-15,-16 15-28 16,-12 15 3-16,-3 13-4 0,2 4 1 16,10 26-4-16,15 13-51 15,15 10-100-15,17 0-66 16,5-5-287-16</inkml:trace>
  <inkml:trace contextRef="#ctx0" brushRef="#br3" timeOffset="-49764.94">30681 6461 1074 0,'0'0'13'0,"0"0"1"15,0 0 51-15,0 0-64 16,0 0 5-16,0 0-6 15,117 10 0-15,-81 5 9 16,1-2-5-16,-2-4-4 16,-7-5 7-16,-8-4-4 15,-6 0 18-15,-7-3 20 16,-7-13 3-16,0-2-21 16,0 3-22-16,0 5 7 15,-1 6 8-15,-5 4-16 16,-6 10-8-16,-3 22-20 15,-6 16 26-15,2 14-8 0,2 7 11 16,6 3-3-16,6-2-13 16,3-11-16-16,2-9 31 15,0-14-7-15,-1-17 7 16,-5-11-5-16,-8-8 15 16,-8-4 11-16,-12-17 21 15,-8-6-33-15,3 2-9 16,8 9-73-16,7 10-131 15,7 6-235-15</inkml:trace>
  <inkml:trace contextRef="#ctx0" brushRef="#br3" timeOffset="-49425.13">30133 7235 532 0,'0'0'489'16,"98"0"-462"-16,-21 0 4 0,13 0 36 16,5 0-18-16,11-2 2 15,-3 2-15-15,-3 0-36 16,-16 0-1-16,-23 0-42 16,-22 0-152-16,-23 6-189 15</inkml:trace>
  <inkml:trace contextRef="#ctx0" brushRef="#br3" timeOffset="-49023.97">30274 7572 461 0,'0'0'457'0,"0"0"-456"16,-95 2 33-16,53 17 68 16,-1 9-41-16,4 5-28 15,4 3-21-15,9 2 1 16,8-1-13-16,12-3-16 16,6-6 8-16,10-8-20 15,23-10 3-15,10-10 11 16,11-6-1-16,5-21 1 15,1-8 10-15,-7-9 4 0,-10-8 53 16,-18-9 4 0,-11-4-46-16,-14-1 1 0,-8 5-6 15,-29 11 29-15,-12 12 1 16,-10 14-35-16,-3 17 9 16,2 7-10-16,8 19-21 15,13 18-36-15,15 8-80 16,20 1-75-16,4-3-224 15</inkml:trace>
  <inkml:trace contextRef="#ctx0" brushRef="#br3" timeOffset="-48647.57">30480 7432 793 0,'0'0'60'0,"0"0"-12"16,-32 96 22-16,19-54-11 16,4 3-36-16,5-1 5 15,4-1-28-15,3-10 0 16,13-7 0-16,10-10 8 0,5-16-7 15,12 0 21 1,3-20-4-16,5-12 4 0,-6-7-5 16,-9-11 26-16,-9-3-13 15,-14-3-29-15,-13 3 7 16,0 8-7-16,-24 13 11 16,-10 9-12-16,-11 16-5 15,3 7-24-15,3 17-68 16,11 17-72-16,12 4-229 15</inkml:trace>
  <inkml:trace contextRef="#ctx0" brushRef="#br3" timeOffset="-48242.47">30513 7527 1027 0,'0'0'119'15,"0"0"-84"-15,0 0 21 16,0 0-8-16,0 0-38 16,0 0-6-16,82-36-4 15,-47 51 5-15,1 1-3 16,0 0-2-16,-3-3 0 15,-5-4-2-15,-4-4-12 16,-6-5-68-16,-1 0-190 16</inkml:trace>
  <inkml:trace contextRef="#ctx0" brushRef="#br3" timeOffset="-47861.01">30878 7678 355 0,'0'0'354'0,"0"0"-251"16,0 0 42-16,0 0-16 15,0 0-5-15,0 0-43 16,33-63-5-16,-33 63-23 16,0 0-53-16,0 6-8 15,-5 14-15-15,-9 10 23 16,0 3 7-16,1 1-6 15,4-1-2-15,6-5-21 16,3-10-95-16,0-11-10 16,24-7-382-16</inkml:trace>
  <inkml:trace contextRef="#ctx0" brushRef="#br3" timeOffset="-47050.43">31263 7258 792 0,'0'0'334'0,"0"0"-257"16,0 0-60-16,0 0-15 15,0 0 15-15,0 0-17 16,117-2 11-16,-72 2-11 16,-1 0 2-16,-2-3-8 15,-6-10 5-15,-3-7-5 16,-10-4 1-16,-6-4-12 0,-8-4 6 15,-9 2-8 1,0 1-2-16,-6 2 18 0,-12 4-4 16,-3 5 7-16,-5 8 9 15,-3 7-8-15,-3 3 8 16,-4 5-8-16,-2 18 0 16,-2 9 6-16,-1 5-5 15,1 4 6-15,3 3 5 16,1-2-11-16,8-1 13 15,5-1-10-15,11-6-3 16,6-5-3-16,6-3 7 16,0-3-6-16,6-4 22 0,20-4-15 15,8-3 11 1,11-8-18-16,8-4-31 0,7 0-77 16,-5-2-154-1,-5-13-413-15</inkml:trace>
  <inkml:trace contextRef="#ctx0" brushRef="#br3" timeOffset="-46757.57">31630 7428 687 0,'0'0'295'0,"0"0"-287"16,0 0 18-16,0 0 48 15,88-24-24-15,-67 11-3 0,-7 3-17 16,-8 3 3-16,-6 7 16 16,0-3-5-16,0 3-8 15,0 0-36-15,-6 10-14 16,-10 12 14-16,-1 4 0 16,1 2 3-16,3-1-3 15,3-4 3-15,3-9-7 16,2-4-22-16,4-6-56 15,1-4-81-15,0-4-241 16</inkml:trace>
  <inkml:trace contextRef="#ctx0" brushRef="#br3" timeOffset="-46195.17">31538 6738 469 0,'0'0'158'15,"0"0"-12"-15,0 0-4 16,0 0 11-16,0 0-33 0,0 0-47 15,0-7-15 1,0 5-29-16,0 2-23 0,13-1-8 16,11 0 2-16,12 1-17 15,6 0 14-15,3 0-8 16,-3 2 10-16,0 4-5 16,-4-1-7-16,-5 0 12 15,-10-5 0-15,-10 0 1 16,-11 0 2-16,-2 0 1 15,-5-12-3-15,-15-6-1 16,-5-2-19-16,-4 1 20 16,-4 3 2-16,5 2 2 15,4 6-4-15,11 2 0 16,8 3 0-16,5 3-5 0,0 0-17 16,8 9-11-16,12 10 8 15,5 7 25-15,6 1 3 16,-1-2-2-16,-5-3-1 15,-6-2 8-15,-7-3-4 16,-5-2 19-16,-7-4 4 16,0 0-7-16,-7 1-3 15,-16 4-17-15,-12 3-16 16,-8 0-81-16,-3-1-314 16</inkml:trace>
  <inkml:trace contextRef="#ctx0" brushRef="#br3" timeOffset="-44013.15">26674 8410 525 0,'0'0'70'0,"0"0"-61"15,0 0 7-15,0 0 37 16,0 0 5-16,0 0-9 15,5 1-23-15,5 1-10 0,3 0 25 16,4 3-13-16,4-1-19 16,4 2 0-16,6 1-9 15,7-2 1-15,9 1-3 16,11-2 4-16,10-2-2 16,8 1 0-16,9-3 7 15,6 0-7-15,4 0 1 16,8 0 2-16,0-8 14 15,0 3-7-15,1-1 12 16,-4 0-17-16,-1 2-1 16,-2 1 1-16,0 0-5 15,3 2 0-15,-2-1 0 16,2 0 3-16,0-1-3 16,0 2 3-16,-1 1 3 0,-7 0-6 15,-1 0 0-15,2 0 1 16,-4 0-3-16,4 7 2 15,1-2-3-15,-3 0-2 16,1-1-15-16,-5-1 12 16,-5-1-11-16,-2-2 1 15,-5 3 18-15,-1-3-4 16,-2 0 4-16,-5 0 0 16,1 0 2-16,-1 0-3 15,3 0 1-15,-2 0-10 16,0 0-24-16,-3-4-2 0,-2 0 35 15,-3 1-3 1,-5-1 8-16,-3 2 1 0,-4-1-5 16,-2 2 1-16,-6 0 0 15,-4 0 2-15,-5-1-3 16,-2 0 0-16,-4 1 3 16,-4 1 0-16,-3 0 16 15,-3 0 5-15,-6 0-4 16,-5 0-19-16,-1 0 5 15,-3 0 2-15,0 0 13 16,0 0 23-16,0 0-6 16,0 0-6-16,0 0-15 15,0 0-14-15,3 0-3 16,6 0 0-16,0 0 0 0,2 0 3 16,0 0-2-16,-5 0-1 15,-1 0 0-15,-4 0-7 16,-1 0-13-16,0-1-69 15,-7-17-275-15</inkml:trace>
  <inkml:trace contextRef="#ctx0" brushRef="#br3" timeOffset="-42355.19">2512 13695 649 0,'0'0'0'15,"0"0"-22"-15,0 0 11 16,0 0 11-16,109-82 7 0,-63 64 33 15,2 2 0-15,4 3-17 16,3 3-4-16,5 4-12 16,10 0 3-16,8-2 1 15,10 0-8-15,9-1 1 16,1 1 8-16,5-2-9 16,3 2-3-16,0 2 1 15,5 1-1-15,-1 2 8 16,-4 0-4-16,6 0 0 15,-1 2 10-15,2-1-13 16,1 1 6-16,3-2-7 16,-5 2 0-16,1-2 0 15,2 0 1-15,-6 0-1 16,3 0 2-16,-8 0 3 0,-1 3-4 16,-3-2-1-16,0 0 0 15,1 2-1-15,-4 0 3 16,-1 0-2-16,-7 0 0 15,-1 0 0-15,-2 0 0 16,-6 4 0-16,2-2 0 16,-4-1-2-16,-1-1 5 15,-4 0-3-15,-7 0 0 16,-2 0 0-16,-4 0-5 16,-5 0 5-16,3 2 0 15,-1 2-2-15,-5 2 6 16,-3-1-4-16,-7 1 0 15,-7 2-7-15,-10-2-1 0,-3 1-22 16,-8 1-43-16,-7 1-48 16,-7-2-111-16</inkml:trace>
  <inkml:trace contextRef="#ctx0" brushRef="#br3" timeOffset="-41381.85">2136 17140 548 0,'0'0'169'0,"0"0"-161"0,0 0 20 16,0 0 31-16,0 0-14 16,0 0-27-16,-3-7-18 15,18 0 0-15,10-1 25 16,8-1-1-16,12 2 5 16,16 0-11-16,11 2-10 15,16-1 18-15,19-1-14 16,15-1-11-16,13-1 10 15,11 1-10-15,12-4 1 16,11 2-2-16,7-1 2 16,6-6-2-16,4-1 0 15,4-2 1-15,1-4-3 16,-5 2-1-16,-5 2-14 0,-16 4 2 16,-14 6-5-16,-20 7 5 15,-16 3-20-15,-16 0-11 16,-20 5-6-16,-12 9-56 15,-18-1-51-15,-11-3-280 16</inkml:trace>
  <inkml:trace contextRef="#ctx0" brushRef="#br3" timeOffset="-16279.67">20961 5564 124 0,'0'0'96'16,"0"0"-37"-16,0 0 18 15,0 0 3-15,0 0-13 16,0 0-5-16,0 0-16 15,0 0 14-15,0 0-21 16,0 0-8-16,0 0 11 16,0 0-25-16,0 0 0 15,0 0 1-15,0 0-18 16,0 0 12-16,0 0-7 0,0 0-1 16,0 0 21-1,0 0-8-15,0 0 11 0,0 0-3 16,0 0-13-16,0 0 6 15,0 0-8-15,0 0-4 16,0 0 15-16,-1 0-20 16,-1 0-1-16,2 1-4 15,-4 4-15-15,1 2 19 16,-3 0 2-16,1 2 1 16,-2 1-6-16,0 2 8 15,-1-1-5-15,1 3 0 16,-1 0 4-16,-2 0-4 0,-1 2 0 15,2-3 0 1,2-3-5-16,-2 3-1 0,1-4 6 16,1 2 0-1,-3 1-2-15,2 1-2 0,-1-3 1 16,0 3 3-16,-3-1-4 16,2 2 4-16,2-2 0 15,-2 1 0-15,1 0 2 16,1-2-4-16,-2 1 2 15,1 1 0-15,2-4 0 16,-1-1 3-16,2 2-3 16,2-2 0-16,-2 4 1 15,1-1-4-15,-1 0 3 16,0-1 0-16,1 1-3 16,2-1 3-16,0-1 0 0,-1-1 0 15,0 0 3 1,-2 0-5-16,0 0 2 0,0-1 0 15,0 0-1-15,2-1 4 16,-1 1-3-16,-1-1 0 16,0-1 2-16,2 4-4 15,1-3 2-15,-2 1 0 16,1 0-3-16,-1-1 3 16,1-1 0-16,-2 1 0 15,2-2 4-15,1-1-7 16,-1 0 3-16,3-1 0 15,1 0-2-15,-2-1 3 0,1 0-1 16,-1 1 0-16,2-2 4 16,0 2-4-16,0-2 0 15,0 0 0-15,0 0-3 16,0 0 7-16,0 0-4 16,0 0 0-16,0 0 6 15,0 0-6-15,0 0 0 16,0 0 0-16,0 0-3 15,0 0-2-15,0 0 5 16,0 0-2-16,0 0 0 16,0 0 2-16,0 0 0 15,0 0 1-15,0 0-5 16,0 0 7-16,0 0-3 0,0 0 0 16,0 0 4-1,0 0-5-15,0 0 1 0,0 0 0 16,0 0-3-16,0 0 5 15,0 0-2-15,0 0 0 16,0 0 4-16,0 0-8 16,0 0 4-16,0 0 0 15,0 0-2-15,0 0-1 16,0 0 3-16,0 0-5 16,0 0-17-16,0 0 20 15,0 0-5-15,0 0 7 16,0 0 4-16,0 0-1 0,0 0 0 15,0 0-3 1,0 0 5-16,0 0-7 0,0 0 2 16,0 0 0-16,0 0-2 15,0 0 8-15,0 0 0 16,0 0 20-16,0 0-18 16,0 0-4-16,0 0-4 15,0 0-12-15,0 0 3 16,0 0-16-16,0 0 20 15,0 0 3-15,0 0 4 16,0 0 0-16,0 0-2 16,0 0 0-16,0 0 0 15,0 0 4-15,0 0-4 16,0 0 0-16,0 0 2 16,0 0-3-16,0 0 1 0,0 0 0 15,0 0-4-15,0 0 7 16,0 0-3-16,0 0 0 15,0 0 0-15,0 0-3 16,0 0 3-16,0 0 0 16,0 0-3-16,0 0 6 15,0 0-3-15,0 0 0 16,0 0 2-16,0 0-5 16,0 0 3-16,0 0 0 15,0 0-1-15,0 0 2 16,0 0-1-16,0 0 0 15,0 0 6-15,0 0-6 0,0 0 1 16,0 0 0-16,0 0-1 16,0 0 2-16,0 0-2 15,0 0 0-15,0 0-2 16,0 0-3-16,0 0 5 16,0 0-7-16,0 0-22 15,0 0-78-15,0 0-22 16,3 0-166-16</inkml:trace>
  <inkml:trace contextRef="#ctx0" brushRef="#br3" timeOffset="-13736.75">20979 5565 45 0,'0'0'98'16,"0"0"-46"-16,0 0-10 15,0 0-9-15,0 0 3 16,0 0-12-16,0-3-18 16,0 3 16-16,0 0 30 15,0 0-3-15,0 0 6 16,-1 0 3-16,1 0-13 15,-2 0-9-15,2 0-9 0,0 0 1 16,0 0-7-16,0 0-17 16,0 0 8-16,0 0-12 15,0 0 1-15,0 0 6 16,0 0-6-16,0 0 14 16,-1 0 10-16,-2 0 8 15,0 5 8-15,-2 3-26 16,1 1-4-16,-3 2 14 15,0 1-19-15,1 1 1 16,0 1-6-16,-2-1 5 16,2 1-4-16,0-2-1 15,0 1-1-15,1 0 7 16,2-2-4-16,-3 1-1 0,2-2-2 16,1 1 7-16,-2 1-8 15,1 0 3-15,-1-1-2 16,-1 0 11-16,-1 0-10 15,3 1 5-15,-4-1-6 16,3-2 4-16,2 1-3 16,-1 0-1-16,1-2 0 15,-1 3-1-15,-1-1 6 16,1 1-5-16,-1 2 3 16,1 3-1-16,0 1 10 15,-3 1-1-15,4-3-7 16,-1 2 1-16,1-5-1 0,0 1-4 15,0-4 0 1,1-2 3-16,1 0-3 0,-1-2 0 16,2-1 0-16,0 0-2 15,-1 0 6-15,1 2-4 16,-2 0 0-16,2 1 3 16,0 0-7-16,-1-1 4 15,-3 2 0-15,2-1-1 16,-1 0 5-16,2 0-4 15,-1-1 0-15,0-1 3 16,1 1-4-16,1-2 1 16,-2 0 0-16,2 0-4 15,-1 1 8-15,1-3-4 16,0 1 0-16,0 0 5 16,-2 2-6-16,1-1 1 0,1-1 0 15,-2 1-1 1,1 0 5-16,1-2-4 0,-2 1 0 15,2-3 1-15,0 0-3 16,0 1 2-16,0 0 0 16,0-1-2-16,0 2 3 15,0-1-1-15,0 2 0 16,0-1 3-16,0 0-5 16,0 0 2-16,0-1 0 15,0 0-1-15,0 1 4 0,0-2-3 16,0 0 1-1,0 0 4-15,0 0 0 0,0 0 2 16,0 0-1-16,0 0 6 16,0 0-10-16,0 0 3 15,-1 0 6-15,1 0-10 16,0 0 11-16,0 0 4 16,-2 0 4-16,1-6 7 15,-3-4-22-15,-1-5-4 16,1 3-1-16,-1-2 1 15,1 0-3-15,-1 0 2 16,3 0 0-16,-1-1-5 16,3 0 2-16,-1 1 3 15,-2 4-1-15,2 3 8 16,-1 3-11-16,1 2 4 16,-1 0 0-16,2 0 0 15,-1 2 6-15,1 0-5 0,0 0 2 16,-2 0 0-16,2 0 6 15,0 0-9-15,0 0-1 16,0 0-2-16,0 2-15 16,0 13 14-16,0 4 0 15,0 4 7-15,0-2-5 16,3-1 2-16,0-1 0 16,3-2-2-16,0-1 3 15,-1-4-1-15,1 0 0 16,-2-1 3-16,-1-2-5 15,2 1 2-15,-1-1 0 16,-1-3-1-16,0-2 5 0,-2-2-4 16,1-2 0-16,-2 0 2 15,3 0 17-15,5 0 8 16,6-11-9-16,3-4-11 16,5-5-4-16,-3 1-3 15,0 0 0-15,-5 3-3 16,-3 3-2-16,-1 4 3 15,-3 2 2-15,-2 3-5 16,-2 3 8-16,-1 0-3 16,-2 1 0-16,0 0 0 15,0 0-1-15,0 0 1 0,0 0-11 16,0 0 9 0,-3 0 4-16,-9 7-2 0,1 1 0 15,1 1 4-15,-2-2-4 16,3-1 0-16,1-3-4 15,2-1 2-15,5-2-1 16,-3 0 3-16,2 0 1 16,-1 0 1-16,-4 0-4 15,-1 0-8-15,-2 0 4 16,-1 0 0-16,1-2 6 16,-3-3 0-16,-1 1 0 15,-1-2-1-15,3 3 1 16,1-1 0-16,0 1 0 15,5 1 9-15,3-1-8 0,1 0 6 16,2 0 4-16,0-1-9 16,0-1 8-16,0-2-10 15,0 1 2-15,0 2-6 16,0 2 6-16,0 2-2 16,0 0 0-16,0 0-3 15,0 0 1-15,0 0-13 16,0 0-9-16,0 3 4 15,0 7 11-15,2 2 9 16,1 0 0-16,0-1 1 16,0-3-3-16,-2 1 2 15,1-5 0-15,-1-2-3 16,2 1 5-16,-3-3-2 16,0 0 0-16,1 0 5 0,-1 0-2 15,2 0-3-15,-2 0 3 16,0 0 8-16,0 0-7 15,1 0-2-15,1 0-2 16,1 0-3-16,2 0 1 16,2 0 2-16,3 0 0 15,-2 0-4-15,1 0 4 16,-3 0 0-16,0 0 0 16,-2 0 0-16,-4 0-5 15,0 0 7-15,0 0-2 16,0-3 13-16,0-6-13 0,0-4-3 15,0-5-17-15,0-3-59 16,8-7-128-16,1-5-333 16</inkml:trace>
  <inkml:trace contextRef="#ctx0" brushRef="#br3" timeOffset="-13273.38">21021 5620 198 0,'0'0'41'15,"0"0"-24"-15,0 0 2 16,0 0 4-16,0 0 30 16,0 0-4-16,1-18-13 15,-1 16 2-15,0 2-3 16,0-1 10-16,0 1-2 15,0 0-16-15,0 0 0 0,0 0-13 16,0 0-10-16,0 0 0 16,0 0-4-16,-1 0-3 15,-5 0-7-15,2 0 3 16,-2 0-5-16,-2 1-8 16,2 5-4-16,-4-2-3 15,2 1-56-15,1-3-62 16,-1 2 20-16,1-1-67 15</inkml:trace>
  <inkml:trace contextRef="#ctx0" brushRef="#br3" timeOffset="-13043.37">21021 5620 54 0</inkml:trace>
  <inkml:trace contextRef="#ctx0" brushRef="#br3" timeOffset="-12934.86">21021 5620 54 0,'-85'16'177'0,"85"-16"-158"0,0 0 18 0,0 4 13 0,-6 3 0 16,-1 5-21-16,-2 2 2 16,1 2 1-16,-1 5-25 15,-1 5 0-15,1 5-7 16,-2 6-6-16,0 4-36 16,-3 2-115-16</inkml:trace>
  <inkml:trace contextRef="#ctx0" brushRef="#br3" timeOffset="-8292.6">20748 6311 62 0,'0'0'70'16,"0"0"-30"-16,0 0 24 15,0 0-13-15,0 0 15 16,0 0-2-16,0 0 11 15,-2-25 2-15,2 23 0 16,0-1 0-16,0 1-4 16,-1 1-14-16,-1 0 1 15,-2 1-15-15,1-2 4 16,2 2-20-16,1 0-14 16,0 0-9-16,0 0-6 15,-2 0-4-15,1 0 2 16,-1 4-4-16,1 6 2 0,1 1 4 15,0 0-5 1,0 1-3-16,1-1-17 0,8-2 1 16,1-4 4-16,-1 0-11 15,2-5 21-15,-1 0 0 16,-1 0 10-16,-3 0 2 16,-1-6 2-16,-4-3 0 15,-1-3 8-15,0-3-5 16,0 3 20-16,0-1-8 15,-7 4 5-15,-1 0 21 16,2 5-32-16,-1 2 5 16,3 2-14-16,-1 0 1 15,-3 0-1-15,1 0-4 16,-5 10 1-16,6 2-6 16,3 0-29-16,3 2-55 0,0-4-94 15,3-6-477-15</inkml:trace>
  <inkml:trace contextRef="#ctx0" brushRef="#br3" timeOffset="-6199.31">20755 6386 269 0,'0'0'76'0,"0"0"-30"16,0 0-24-16,0 0-7 16,0 0 11-16,0 0 5 15,-1-19 20-15,1 18 0 16,0-1-16-16,0 1-2 16,0-2-4-16,0 3 6 0,0-2-2 15,0 2-12-15,0 0-3 16,0 0-18-16,0 0 2 15,0 0 1-15,0-1-1 16,0 1 4-16,0 0 9 16,0 0-12-16,0 0 15 15,0 0-2-15,0 0 7 16,0 0 16-16,-2 0-14 16,2 0 0-16,-1 0-8 15,1 0-10-15,0 0 7 16,-2 0-14-16,2 0-15 15,-1 4 8-15,-1 6 3 0,-1 2 4 16,-1 0 0-16,1 2-3 16,-3 0-1-16,3 1 4 15,-3-1 0-15,0 0-6 16,0-1 9-16,-1 1-3 16,2-1 0-16,-1 2 2 15,2 0-6-15,1 1 4 16,-4-1 0-16,2 1-6 15,0-1 4-15,-1 1 2 16,2 1 0-16,-1-1-1 16,0 1-2-16,2-1 3 15,0-2-7-15,1-1 4 16,1-3-13-16,-2 0 7 0,0-1-1 16,0 2-4-16,-2 1 14 15,-1 1-7-15,2-1 7 16,-1 0-4-16,1-1 6 15,1-1-2-15,0-2 0 16,0 1 4-16,0-3-5 16,1 2 1-16,1-3 0 15,-2 1-3-15,2 0 6 16,-1-3-3-16,2 2 0 16,0 0 3-16,0-4-1 15,0 0-1-15,0-1-1 16,0 0 10-16,0 0-10 0,0 0 18 15,0 0-3-15,0 0-15 16,0 0 6-16,0 0-6 16,0 0-6-16,-1 0-1 15,1 2-38-15,0-2-45 16,0 0-154-16</inkml:trace>
  <inkml:trace contextRef="#ctx0" brushRef="#br3" timeOffset="-5607.08">20566 6968 503 0,'0'0'125'0,"0"0"-119"15,0 0 93-15,0 0 23 16,0 0-21-16,0 0-15 15,0-1-19-15,0-12-19 0,0-6-39 16,-3-1 3-16,1 1-1 16,2-4-9-16,0 1 1 15,0 2-3-15,0 3 5 16,0 5-5-16,0 3 1 16,0 4-1-16,0 1 14 15,0 4-13-15,-1 0 4 16,1 0-5-16,0 0-20 15,0 16 9-15,0 5-3 16,0 4 14-16,4 1 0 16,-1-2 3-16,5-3-3 15,-2-5 0-15,0-7 5 16,1-3-4-16,-2-3-1 0,2-3 0 16,8-2 24-16,5-14 0 15,8-7-8-15,2 1-13 16,-3-3 3-16,-7 4-9 15,-3 2 3-15,-5 7-17 16,-5 5-27-16,-2 2-124 16,-5 3-370-16</inkml:trace>
  <inkml:trace contextRef="#ctx0" brushRef="#br3" timeOffset="-4107.72">20590 7002 320 0,'0'0'78'0,"0"0"-30"15,0 0-16-15,0 0-7 16,0 0 7-16,0 0-1 15,4-6 0-15,-4 6 31 16,0 0 9-16,0 0-3 16,0 0-12-16,0 0-32 15,0 0 0-15,0 0-10 16,0 0-9-16,0 0 15 16,0-1-9-16,0-1-4 15,0 0 8-15,0 2-15 16,0-1 10-16,0 1 18 15,0 0-16-15,0 0 9 0,0 0-16 16,0 0-4-16,0 0-2 16,0 0-8-16,0 12 9 15,0 6-7-15,0 3 14 16,0 3-7-16,0 1 0 16,0 1 0-16,0-1-2 15,-3-1 5-15,-1-1-3 16,0-1 0-16,1 3 4 15,-2-1-4-15,0 2 0 16,1 1 7-16,-2 0 9 16,2-1-12-16,-1-3 16 15,2-2-2-15,2-5-15 16,-2-2 11-16,1-4-12 0,2-3-1 16,-1-2 16-1,1-2-14-15,0 0 7 0,0-2-5 16,0 2 0-16,0-3-2 15,0 0-3-15,0 0-2 16,0 0-24-16,0 0-88 16,0-8-118-16</inkml:trace>
  <inkml:trace contextRef="#ctx0" brushRef="#br3" timeOffset="-3573.06">20554 7504 593 0,'0'0'228'15,"0"0"-211"-15,0 0 43 16,0 0 26-16,0 0-46 15,0 0-26-15,-27-66 14 16,23 52-19-16,2 3 4 16,1 1 3-16,-2 4-11 15,1 3 16-15,2 3-7 16,0 0-6-16,0 0-8 16,0 0-1-16,-1 6-7 0,1 11 1 15,-2 4 7-15,1 1 0 16,-1-1 0-16,2-5 0 15,-1-5 1-15,1-4 4 16,0-5-5-16,0-2 7 16,0 0 0-16,0 0 43 15,0-8 2-15,0-11-33 16,0-7-19-16,7 2-5 16,1 4 1-16,-1 7-1 15,-2 6-6-15,-4 7 6 16,1 0 0-16,1 1-17 15,3 15-4-15,3 0 15 0,2 3 11 16,0-3-1-16,1-3 5 16,-2-4-9-16,2-5 5 15,3-4-35-15,2 0-131 16,-1-13-377-16</inkml:trace>
  <inkml:trace contextRef="#ctx0" brushRef="#br3" timeOffset="-2787.72">20505 7548 384 0,'0'0'63'16,"0"0"41"-16,0 0-18 16,0 0-39-16,0 0-15 15,0 0-11-15,-15 18 46 16,7-2-15-16,-1 4-19 16,-2 2 14-16,-1 2-13 0,-1 3 9 15,0 0-10-15,1 1-23 16,-2 3 5-16,-2 0-5 15,-1 3-7-15,-2-1 2 16,2 1-5-16,0-2 0 16,2-3 0-16,2-2 1 15,0-2 8-15,2-2-6 16,2-1 6-16,0-4-8 16,2-3-1-16,1-1 0 15,0-3-1-15,0 1 5 16,3-2-4-16,-1-2 0 15,0 0 3-15,0-1-6 0,-1 0 3 16,2-2 0-16,2-2 7 16,-1-1-7-16,2-2 9 15,0 0-6-15,0 0 2 16,0 0-8-16,0 0 3 16,0 0-24-16,0 0-35 15,5-8-168-15,4-8-439 16</inkml:trace>
  <inkml:trace contextRef="#ctx0" brushRef="#br3" timeOffset="-2375.04">20154 8192 680 0,'0'0'34'16,"0"0"-10"-16,0 0 17 15,-3-94-18-15,3 71-7 16,3 6-15-16,4 6 17 16,-3 6 20-16,-3 3-10 15,-1 2 9-15,0 0-30 16,0 0-6-16,0 11-1 15,0 7 16-15,0 5 3 16,0-1 3-16,0-1-9 0,0 0 2 16,0-6-3-16,0-2-11 15,0-7 15-15,2-3-4 16,-1-3-2-16,-1 0 29 16,2 0-6-16,-1 0 1 15,4 0-8-15,5 0-23 16,5 0 0-16,7-5-3 15,-1-2-89-15,-1 4-166 16,-4 3-303-16</inkml:trace>
  <inkml:trace contextRef="#ctx0" brushRef="#br3" timeOffset="-1655.64">20178 8200 374 0,'0'0'71'0,"0"0"-37"0,0 0 41 16,0 0-8-16,0 0-14 15,0 0-21-15,-7 7 4 16,-6 4 9-16,-3 0-10 15,-4 3 2-15,-3 0-3 16,-4 1-16-16,-3 3 10 16,-4-1 4-16,1 1-21 15,0 0 14-15,2-2-5 16,4 1 9-16,0-1-19 16,3-2-8-16,4 0 1 15,2-3-3-15,3 0 2 16,3-5 0-16,3 0 4 0,0 2-5 15,3-2-1 1,0 0 3-16,1-3-3 0,2 1 0 16,0-3 0-16,-1 0 8 15,3 1-7-15,1-2 11 16,0 0 7-16,0 0-13 16,0 0 11-16,0 0-17 15,5-11-18-15,12-6-125 16,2-5-249-16</inkml:trace>
  <inkml:trace contextRef="#ctx0" brushRef="#br3" timeOffset="-1136.1">19732 8454 475 0,'0'0'256'0,"0"0"-243"16,0 0 22-16,0 0 23 15,0 0 5-15,10-88-32 16,0 71 1-16,1 3-15 15,-5 5-14-15,-1 3 15 0,-4 1-11 16,1 5 4-16,-2-1 10 16,0 1-14-16,0 0 4 15,0 0-11-15,0 1-3 16,0 10 0-16,-5 6 3 16,-5 3 10-16,-2 0-2 15,0 1-4-15,1-3 9 16,3-1-1-16,0-2-12 15,4-4 16-15,1-4-13 16,1-4-1-16,2-2 11 16,0-1-10-16,0 0 11 15,0 0 3-15,3 0-13 16,11 0 25-16,6 0-1 0,1 0-9 16,-1 0-4-1,-2 0-13-15,-5 0-2 0,2 0 0 16,2 0-53-16,5 3-71 15,0-3-288-15</inkml:trace>
  <inkml:trace contextRef="#ctx0" brushRef="#br3" timeOffset="-229.09">19628 8511 205 0,'0'0'74'16,"0"0"-42"-16,0 0 67 15,0 0 6-15,0 0 1 16,0 0-34-16,-5-3-9 0,5 3-16 16,0 0-34-1,-1 0-2-15,1 6-2 0,-2 6 21 16,2-1-18-16,0-2-10 15,0-1-2-15,0-2 0 16,2-3-9-16,5-2 7 16,3-1-7-16,-1 0 9 15,1-1 4-15,0-8-2 16,-6-2 4-16,-1-1 8 16,-3 2 16-16,0 2 28 15,0 1-8-15,-7 1 2 16,-3 3-2-16,0 2-39 0,0 1-3 15,-2 0-8-15,3 8-12 16,5 8-33-16,4-2-103 16,0-1-141-16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2849,'0'0'1486,"0"0"-477,0 0 42,0 0 3,0 0-70,0 0-87,0 0-33,1 9 4475,0 42-4838,-9 4 113,-2-1-1,-3 0 1,-1-1 0,-12 22-614,-1 10 402,-17 61 340,7 3 0,1 28-742,33-161 356,-3 26-1616,7-37-71,5-27-167,9-26-2229,4-13-4242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6211,'0'0'544,"0"0"-37,0 0 416,0 0 488,0 0 238,5 25-240,27 159 925,4 20-842,8-2 1,9-2-1,10 0-1492,-63-203-4662,-3-21 112,-11-9-5447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6067,'0'0'1825,"0"0"-769,0 0 545,0 0-112,0 0-369,0 0-320,-3-9-191,3 9-161,0 0-144,0 0-48,12 0-80,7 0 224,7 5 17,4 3-321,6 1-32,4-1-64,7-4-705,2-4-3521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07.02.2021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07.02.2021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hyperlink" Target="https://miro.medium.com/max/1200/1*DToc0STVr1RPJ37mkL3Jcg.png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5.png"/><Relationship Id="rId117" Type="http://schemas.openxmlformats.org/officeDocument/2006/relationships/image" Target="../media/image270.png"/><Relationship Id="rId21" Type="http://schemas.openxmlformats.org/officeDocument/2006/relationships/customXml" Target="../ink/ink15.xml"/><Relationship Id="rId42" Type="http://schemas.openxmlformats.org/officeDocument/2006/relationships/customXml" Target="../ink/ink25.xml"/><Relationship Id="rId47" Type="http://schemas.openxmlformats.org/officeDocument/2006/relationships/image" Target="../media/image235.png"/><Relationship Id="rId63" Type="http://schemas.openxmlformats.org/officeDocument/2006/relationships/image" Target="../media/image243.png"/><Relationship Id="rId68" Type="http://schemas.openxmlformats.org/officeDocument/2006/relationships/customXml" Target="../ink/ink37.xml"/><Relationship Id="rId84" Type="http://schemas.openxmlformats.org/officeDocument/2006/relationships/customXml" Target="../ink/ink45.xml"/><Relationship Id="rId89" Type="http://schemas.openxmlformats.org/officeDocument/2006/relationships/image" Target="../media/image256.png"/><Relationship Id="rId112" Type="http://schemas.openxmlformats.org/officeDocument/2006/relationships/customXml" Target="../ink/ink59.xml"/><Relationship Id="rId133" Type="http://schemas.openxmlformats.org/officeDocument/2006/relationships/image" Target="../media/image278.png"/><Relationship Id="rId138" Type="http://schemas.openxmlformats.org/officeDocument/2006/relationships/customXml" Target="../ink/ink72.xml"/><Relationship Id="rId154" Type="http://schemas.openxmlformats.org/officeDocument/2006/relationships/customXml" Target="../ink/ink80.xml"/><Relationship Id="rId159" Type="http://schemas.openxmlformats.org/officeDocument/2006/relationships/image" Target="../media/image291.png"/><Relationship Id="rId175" Type="http://schemas.openxmlformats.org/officeDocument/2006/relationships/image" Target="../media/image299.png"/><Relationship Id="rId170" Type="http://schemas.openxmlformats.org/officeDocument/2006/relationships/customXml" Target="../ink/ink88.xml"/><Relationship Id="rId16" Type="http://schemas.openxmlformats.org/officeDocument/2006/relationships/image" Target="../media/image220.png"/><Relationship Id="rId107" Type="http://schemas.openxmlformats.org/officeDocument/2006/relationships/image" Target="../media/image265.png"/><Relationship Id="rId11" Type="http://schemas.openxmlformats.org/officeDocument/2006/relationships/customXml" Target="../ink/ink10.xml"/><Relationship Id="rId32" Type="http://schemas.openxmlformats.org/officeDocument/2006/relationships/image" Target="../media/image228.png"/><Relationship Id="rId37" Type="http://schemas.openxmlformats.org/officeDocument/2006/relationships/customXml" Target="../ink/ink23.xml"/><Relationship Id="rId53" Type="http://schemas.openxmlformats.org/officeDocument/2006/relationships/image" Target="../media/image238.png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image" Target="../media/image251.png"/><Relationship Id="rId102" Type="http://schemas.openxmlformats.org/officeDocument/2006/relationships/customXml" Target="../ink/ink54.xml"/><Relationship Id="rId123" Type="http://schemas.openxmlformats.org/officeDocument/2006/relationships/image" Target="../media/image273.png"/><Relationship Id="rId128" Type="http://schemas.openxmlformats.org/officeDocument/2006/relationships/customXml" Target="../ink/ink67.xml"/><Relationship Id="rId144" Type="http://schemas.openxmlformats.org/officeDocument/2006/relationships/customXml" Target="../ink/ink75.xml"/><Relationship Id="rId149" Type="http://schemas.openxmlformats.org/officeDocument/2006/relationships/image" Target="../media/image286.png"/><Relationship Id="rId5" Type="http://schemas.openxmlformats.org/officeDocument/2006/relationships/hyperlink" Target="https://gfycat.com/ru/grandslimybadger-3brown1blue-mathematics-three-one" TargetMode="External"/><Relationship Id="rId90" Type="http://schemas.openxmlformats.org/officeDocument/2006/relationships/customXml" Target="../ink/ink48.xml"/><Relationship Id="rId95" Type="http://schemas.openxmlformats.org/officeDocument/2006/relationships/image" Target="../media/image259.png"/><Relationship Id="rId160" Type="http://schemas.openxmlformats.org/officeDocument/2006/relationships/customXml" Target="../ink/ink83.xml"/><Relationship Id="rId165" Type="http://schemas.openxmlformats.org/officeDocument/2006/relationships/image" Target="../media/image294.png"/><Relationship Id="rId181" Type="http://schemas.openxmlformats.org/officeDocument/2006/relationships/image" Target="../media/image302.png"/><Relationship Id="rId186" Type="http://schemas.openxmlformats.org/officeDocument/2006/relationships/customXml" Target="../ink/ink96.xml"/><Relationship Id="rId22" Type="http://schemas.openxmlformats.org/officeDocument/2006/relationships/image" Target="../media/image223.png"/><Relationship Id="rId27" Type="http://schemas.openxmlformats.org/officeDocument/2006/relationships/customXml" Target="../ink/ink18.xml"/><Relationship Id="rId48" Type="http://schemas.openxmlformats.org/officeDocument/2006/relationships/customXml" Target="../ink/ink27.xml"/><Relationship Id="rId64" Type="http://schemas.openxmlformats.org/officeDocument/2006/relationships/customXml" Target="../ink/ink35.xml"/><Relationship Id="rId69" Type="http://schemas.openxmlformats.org/officeDocument/2006/relationships/image" Target="../media/image246.png"/><Relationship Id="rId113" Type="http://schemas.openxmlformats.org/officeDocument/2006/relationships/image" Target="../media/image268.png"/><Relationship Id="rId118" Type="http://schemas.openxmlformats.org/officeDocument/2006/relationships/customXml" Target="../ink/ink62.xml"/><Relationship Id="rId134" Type="http://schemas.openxmlformats.org/officeDocument/2006/relationships/customXml" Target="../ink/ink70.xml"/><Relationship Id="rId139" Type="http://schemas.openxmlformats.org/officeDocument/2006/relationships/image" Target="../media/image281.png"/><Relationship Id="rId80" Type="http://schemas.openxmlformats.org/officeDocument/2006/relationships/customXml" Target="../ink/ink43.xml"/><Relationship Id="rId85" Type="http://schemas.openxmlformats.org/officeDocument/2006/relationships/image" Target="../media/image254.png"/><Relationship Id="rId150" Type="http://schemas.openxmlformats.org/officeDocument/2006/relationships/customXml" Target="../ink/ink78.xml"/><Relationship Id="rId155" Type="http://schemas.openxmlformats.org/officeDocument/2006/relationships/image" Target="../media/image289.png"/><Relationship Id="rId171" Type="http://schemas.openxmlformats.org/officeDocument/2006/relationships/image" Target="../media/image297.png"/><Relationship Id="rId176" Type="http://schemas.openxmlformats.org/officeDocument/2006/relationships/customXml" Target="../ink/ink91.xml"/><Relationship Id="rId12" Type="http://schemas.openxmlformats.org/officeDocument/2006/relationships/image" Target="../media/image218.png"/><Relationship Id="rId17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image" Target="../media/image231.png"/><Relationship Id="rId59" Type="http://schemas.openxmlformats.org/officeDocument/2006/relationships/image" Target="../media/image241.png"/><Relationship Id="rId103" Type="http://schemas.openxmlformats.org/officeDocument/2006/relationships/image" Target="../media/image263.png"/><Relationship Id="rId108" Type="http://schemas.openxmlformats.org/officeDocument/2006/relationships/customXml" Target="../ink/ink57.xml"/><Relationship Id="rId124" Type="http://schemas.openxmlformats.org/officeDocument/2006/relationships/customXml" Target="../ink/ink65.xml"/><Relationship Id="rId129" Type="http://schemas.openxmlformats.org/officeDocument/2006/relationships/image" Target="../media/image276.png"/><Relationship Id="rId54" Type="http://schemas.openxmlformats.org/officeDocument/2006/relationships/customXml" Target="../ink/ink30.xml"/><Relationship Id="rId70" Type="http://schemas.openxmlformats.org/officeDocument/2006/relationships/customXml" Target="../ink/ink38.xml"/><Relationship Id="rId75" Type="http://schemas.openxmlformats.org/officeDocument/2006/relationships/image" Target="../media/image249.png"/><Relationship Id="rId91" Type="http://schemas.openxmlformats.org/officeDocument/2006/relationships/image" Target="../media/image257.png"/><Relationship Id="rId96" Type="http://schemas.openxmlformats.org/officeDocument/2006/relationships/customXml" Target="../ink/ink51.xml"/><Relationship Id="rId140" Type="http://schemas.openxmlformats.org/officeDocument/2006/relationships/customXml" Target="../ink/ink73.xml"/><Relationship Id="rId145" Type="http://schemas.openxmlformats.org/officeDocument/2006/relationships/image" Target="../media/image284.png"/><Relationship Id="rId161" Type="http://schemas.openxmlformats.org/officeDocument/2006/relationships/image" Target="../media/image292.png"/><Relationship Id="rId166" Type="http://schemas.openxmlformats.org/officeDocument/2006/relationships/customXml" Target="../ink/ink86.xml"/><Relationship Id="rId182" Type="http://schemas.openxmlformats.org/officeDocument/2006/relationships/customXml" Target="../ink/ink94.xml"/><Relationship Id="rId187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gif"/><Relationship Id="rId23" Type="http://schemas.openxmlformats.org/officeDocument/2006/relationships/customXml" Target="../ink/ink16.xml"/><Relationship Id="rId28" Type="http://schemas.openxmlformats.org/officeDocument/2006/relationships/image" Target="../media/image226.png"/><Relationship Id="rId49" Type="http://schemas.openxmlformats.org/officeDocument/2006/relationships/image" Target="../media/image236.png"/><Relationship Id="rId114" Type="http://schemas.openxmlformats.org/officeDocument/2006/relationships/customXml" Target="../ink/ink60.xml"/><Relationship Id="rId119" Type="http://schemas.openxmlformats.org/officeDocument/2006/relationships/image" Target="../media/image271.png"/><Relationship Id="rId60" Type="http://schemas.openxmlformats.org/officeDocument/2006/relationships/customXml" Target="../ink/ink33.xml"/><Relationship Id="rId65" Type="http://schemas.openxmlformats.org/officeDocument/2006/relationships/image" Target="../media/image244.png"/><Relationship Id="rId81" Type="http://schemas.openxmlformats.org/officeDocument/2006/relationships/image" Target="../media/image252.png"/><Relationship Id="rId86" Type="http://schemas.openxmlformats.org/officeDocument/2006/relationships/customXml" Target="../ink/ink46.xml"/><Relationship Id="rId130" Type="http://schemas.openxmlformats.org/officeDocument/2006/relationships/customXml" Target="../ink/ink68.xml"/><Relationship Id="rId135" Type="http://schemas.openxmlformats.org/officeDocument/2006/relationships/image" Target="../media/image279.png"/><Relationship Id="rId151" Type="http://schemas.openxmlformats.org/officeDocument/2006/relationships/image" Target="../media/image287.png"/><Relationship Id="rId156" Type="http://schemas.openxmlformats.org/officeDocument/2006/relationships/customXml" Target="../ink/ink81.xml"/><Relationship Id="rId177" Type="http://schemas.openxmlformats.org/officeDocument/2006/relationships/image" Target="../media/image300.png"/><Relationship Id="rId4" Type="http://schemas.openxmlformats.org/officeDocument/2006/relationships/hyperlink" Target="https://www.sdvor.com/articles/new/5/" TargetMode="External"/><Relationship Id="rId9" Type="http://schemas.openxmlformats.org/officeDocument/2006/relationships/customXml" Target="../ink/ink9.xml"/><Relationship Id="rId172" Type="http://schemas.openxmlformats.org/officeDocument/2006/relationships/customXml" Target="../ink/ink89.xml"/><Relationship Id="rId180" Type="http://schemas.openxmlformats.org/officeDocument/2006/relationships/customXml" Target="../ink/ink93.xml"/><Relationship Id="rId13" Type="http://schemas.openxmlformats.org/officeDocument/2006/relationships/customXml" Target="../ink/ink11.xml"/><Relationship Id="rId18" Type="http://schemas.openxmlformats.org/officeDocument/2006/relationships/image" Target="../media/image221.png"/><Relationship Id="rId39" Type="http://schemas.openxmlformats.org/officeDocument/2006/relationships/customXml" Target="../ink/ink24.xml"/><Relationship Id="rId109" Type="http://schemas.openxmlformats.org/officeDocument/2006/relationships/image" Target="../media/image266.png"/><Relationship Id="rId34" Type="http://schemas.openxmlformats.org/officeDocument/2006/relationships/image" Target="../media/image229.png"/><Relationship Id="rId50" Type="http://schemas.openxmlformats.org/officeDocument/2006/relationships/customXml" Target="../ink/ink28.xml"/><Relationship Id="rId55" Type="http://schemas.openxmlformats.org/officeDocument/2006/relationships/image" Target="../media/image239.png"/><Relationship Id="rId76" Type="http://schemas.openxmlformats.org/officeDocument/2006/relationships/customXml" Target="../ink/ink41.xml"/><Relationship Id="rId97" Type="http://schemas.openxmlformats.org/officeDocument/2006/relationships/image" Target="../media/image260.png"/><Relationship Id="rId104" Type="http://schemas.openxmlformats.org/officeDocument/2006/relationships/customXml" Target="../ink/ink55.xml"/><Relationship Id="rId120" Type="http://schemas.openxmlformats.org/officeDocument/2006/relationships/customXml" Target="../ink/ink63.xml"/><Relationship Id="rId125" Type="http://schemas.openxmlformats.org/officeDocument/2006/relationships/image" Target="../media/image274.png"/><Relationship Id="rId141" Type="http://schemas.openxmlformats.org/officeDocument/2006/relationships/image" Target="../media/image282.png"/><Relationship Id="rId146" Type="http://schemas.openxmlformats.org/officeDocument/2006/relationships/customXml" Target="../ink/ink76.xml"/><Relationship Id="rId167" Type="http://schemas.openxmlformats.org/officeDocument/2006/relationships/image" Target="../media/image295.png"/><Relationship Id="rId7" Type="http://schemas.openxmlformats.org/officeDocument/2006/relationships/customXml" Target="../ink/ink8.xml"/><Relationship Id="rId71" Type="http://schemas.openxmlformats.org/officeDocument/2006/relationships/image" Target="../media/image247.png"/><Relationship Id="rId92" Type="http://schemas.openxmlformats.org/officeDocument/2006/relationships/customXml" Target="../ink/ink49.xml"/><Relationship Id="rId162" Type="http://schemas.openxmlformats.org/officeDocument/2006/relationships/customXml" Target="../ink/ink84.xml"/><Relationship Id="rId183" Type="http://schemas.openxmlformats.org/officeDocument/2006/relationships/customXml" Target="../ink/ink95.xml"/><Relationship Id="rId2" Type="http://schemas.openxmlformats.org/officeDocument/2006/relationships/image" Target="../media/image36.png"/><Relationship Id="rId29" Type="http://schemas.openxmlformats.org/officeDocument/2006/relationships/customXml" Target="../ink/ink19.xml"/><Relationship Id="rId24" Type="http://schemas.openxmlformats.org/officeDocument/2006/relationships/image" Target="../media/image224.png"/><Relationship Id="rId40" Type="http://schemas.openxmlformats.org/officeDocument/2006/relationships/image" Target="../media/image232.png"/><Relationship Id="rId45" Type="http://schemas.openxmlformats.org/officeDocument/2006/relationships/image" Target="../media/image234.png"/><Relationship Id="rId66" Type="http://schemas.openxmlformats.org/officeDocument/2006/relationships/customXml" Target="../ink/ink36.xml"/><Relationship Id="rId87" Type="http://schemas.openxmlformats.org/officeDocument/2006/relationships/image" Target="../media/image255.png"/><Relationship Id="rId110" Type="http://schemas.openxmlformats.org/officeDocument/2006/relationships/customXml" Target="../ink/ink58.xml"/><Relationship Id="rId115" Type="http://schemas.openxmlformats.org/officeDocument/2006/relationships/image" Target="../media/image269.png"/><Relationship Id="rId131" Type="http://schemas.openxmlformats.org/officeDocument/2006/relationships/image" Target="../media/image277.png"/><Relationship Id="rId136" Type="http://schemas.openxmlformats.org/officeDocument/2006/relationships/customXml" Target="../ink/ink71.xml"/><Relationship Id="rId157" Type="http://schemas.openxmlformats.org/officeDocument/2006/relationships/image" Target="../media/image290.png"/><Relationship Id="rId178" Type="http://schemas.openxmlformats.org/officeDocument/2006/relationships/customXml" Target="../ink/ink92.xml"/><Relationship Id="rId61" Type="http://schemas.openxmlformats.org/officeDocument/2006/relationships/image" Target="../media/image242.png"/><Relationship Id="rId82" Type="http://schemas.openxmlformats.org/officeDocument/2006/relationships/customXml" Target="../ink/ink44.xml"/><Relationship Id="rId152" Type="http://schemas.openxmlformats.org/officeDocument/2006/relationships/customXml" Target="../ink/ink79.xml"/><Relationship Id="rId173" Type="http://schemas.openxmlformats.org/officeDocument/2006/relationships/image" Target="../media/image298.png"/><Relationship Id="rId19" Type="http://schemas.openxmlformats.org/officeDocument/2006/relationships/customXml" Target="../ink/ink14.xml"/><Relationship Id="rId14" Type="http://schemas.openxmlformats.org/officeDocument/2006/relationships/image" Target="../media/image219.png"/><Relationship Id="rId30" Type="http://schemas.openxmlformats.org/officeDocument/2006/relationships/image" Target="../media/image227.png"/><Relationship Id="rId35" Type="http://schemas.openxmlformats.org/officeDocument/2006/relationships/customXml" Target="../ink/ink22.xml"/><Relationship Id="rId56" Type="http://schemas.openxmlformats.org/officeDocument/2006/relationships/customXml" Target="../ink/ink31.xml"/><Relationship Id="rId77" Type="http://schemas.openxmlformats.org/officeDocument/2006/relationships/image" Target="../media/image250.png"/><Relationship Id="rId100" Type="http://schemas.openxmlformats.org/officeDocument/2006/relationships/customXml" Target="../ink/ink53.xml"/><Relationship Id="rId105" Type="http://schemas.openxmlformats.org/officeDocument/2006/relationships/image" Target="../media/image264.png"/><Relationship Id="rId126" Type="http://schemas.openxmlformats.org/officeDocument/2006/relationships/customXml" Target="../ink/ink66.xml"/><Relationship Id="rId147" Type="http://schemas.openxmlformats.org/officeDocument/2006/relationships/image" Target="../media/image285.png"/><Relationship Id="rId168" Type="http://schemas.openxmlformats.org/officeDocument/2006/relationships/customXml" Target="../ink/ink87.xml"/><Relationship Id="rId8" Type="http://schemas.openxmlformats.org/officeDocument/2006/relationships/image" Target="../media/image216.png"/><Relationship Id="rId51" Type="http://schemas.openxmlformats.org/officeDocument/2006/relationships/image" Target="../media/image237.png"/><Relationship Id="rId72" Type="http://schemas.openxmlformats.org/officeDocument/2006/relationships/customXml" Target="../ink/ink39.xml"/><Relationship Id="rId93" Type="http://schemas.openxmlformats.org/officeDocument/2006/relationships/image" Target="../media/image258.png"/><Relationship Id="rId98" Type="http://schemas.openxmlformats.org/officeDocument/2006/relationships/customXml" Target="../ink/ink52.xml"/><Relationship Id="rId121" Type="http://schemas.openxmlformats.org/officeDocument/2006/relationships/image" Target="../media/image272.png"/><Relationship Id="rId142" Type="http://schemas.openxmlformats.org/officeDocument/2006/relationships/customXml" Target="../ink/ink74.xml"/><Relationship Id="rId163" Type="http://schemas.openxmlformats.org/officeDocument/2006/relationships/image" Target="../media/image293.png"/><Relationship Id="rId184" Type="http://schemas.openxmlformats.org/officeDocument/2006/relationships/image" Target="../media/image303.png"/><Relationship Id="rId3" Type="http://schemas.microsoft.com/office/2007/relationships/hdphoto" Target="../media/hdphoto1.wdp"/><Relationship Id="rId25" Type="http://schemas.openxmlformats.org/officeDocument/2006/relationships/customXml" Target="../ink/ink17.xml"/><Relationship Id="rId46" Type="http://schemas.openxmlformats.org/officeDocument/2006/relationships/customXml" Target="../ink/ink26.xml"/><Relationship Id="rId67" Type="http://schemas.openxmlformats.org/officeDocument/2006/relationships/image" Target="../media/image245.png"/><Relationship Id="rId116" Type="http://schemas.openxmlformats.org/officeDocument/2006/relationships/customXml" Target="../ink/ink61.xml"/><Relationship Id="rId137" Type="http://schemas.openxmlformats.org/officeDocument/2006/relationships/image" Target="../media/image280.png"/><Relationship Id="rId158" Type="http://schemas.openxmlformats.org/officeDocument/2006/relationships/customXml" Target="../ink/ink82.xml"/><Relationship Id="rId20" Type="http://schemas.openxmlformats.org/officeDocument/2006/relationships/image" Target="../media/image222.png"/><Relationship Id="rId41" Type="http://schemas.openxmlformats.org/officeDocument/2006/relationships/image" Target="../media/image19.png"/><Relationship Id="rId62" Type="http://schemas.openxmlformats.org/officeDocument/2006/relationships/customXml" Target="../ink/ink34.xml"/><Relationship Id="rId83" Type="http://schemas.openxmlformats.org/officeDocument/2006/relationships/image" Target="../media/image253.png"/><Relationship Id="rId88" Type="http://schemas.openxmlformats.org/officeDocument/2006/relationships/customXml" Target="../ink/ink47.xml"/><Relationship Id="rId111" Type="http://schemas.openxmlformats.org/officeDocument/2006/relationships/image" Target="../media/image267.png"/><Relationship Id="rId132" Type="http://schemas.openxmlformats.org/officeDocument/2006/relationships/customXml" Target="../ink/ink69.xml"/><Relationship Id="rId153" Type="http://schemas.openxmlformats.org/officeDocument/2006/relationships/image" Target="../media/image288.png"/><Relationship Id="rId174" Type="http://schemas.openxmlformats.org/officeDocument/2006/relationships/customXml" Target="../ink/ink90.xml"/><Relationship Id="rId179" Type="http://schemas.openxmlformats.org/officeDocument/2006/relationships/image" Target="../media/image301.png"/><Relationship Id="rId15" Type="http://schemas.openxmlformats.org/officeDocument/2006/relationships/customXml" Target="../ink/ink12.xml"/><Relationship Id="rId36" Type="http://schemas.openxmlformats.org/officeDocument/2006/relationships/image" Target="../media/image230.png"/><Relationship Id="rId57" Type="http://schemas.openxmlformats.org/officeDocument/2006/relationships/image" Target="../media/image240.png"/><Relationship Id="rId106" Type="http://schemas.openxmlformats.org/officeDocument/2006/relationships/customXml" Target="../ink/ink56.xml"/><Relationship Id="rId127" Type="http://schemas.openxmlformats.org/officeDocument/2006/relationships/image" Target="../media/image275.png"/><Relationship Id="rId10" Type="http://schemas.openxmlformats.org/officeDocument/2006/relationships/image" Target="../media/image217.png"/><Relationship Id="rId31" Type="http://schemas.openxmlformats.org/officeDocument/2006/relationships/customXml" Target="../ink/ink20.xml"/><Relationship Id="rId52" Type="http://schemas.openxmlformats.org/officeDocument/2006/relationships/customXml" Target="../ink/ink29.xml"/><Relationship Id="rId73" Type="http://schemas.openxmlformats.org/officeDocument/2006/relationships/image" Target="../media/image248.png"/><Relationship Id="rId78" Type="http://schemas.openxmlformats.org/officeDocument/2006/relationships/customXml" Target="../ink/ink42.xml"/><Relationship Id="rId94" Type="http://schemas.openxmlformats.org/officeDocument/2006/relationships/customXml" Target="../ink/ink50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64.xml"/><Relationship Id="rId143" Type="http://schemas.openxmlformats.org/officeDocument/2006/relationships/image" Target="../media/image283.png"/><Relationship Id="rId148" Type="http://schemas.openxmlformats.org/officeDocument/2006/relationships/customXml" Target="../ink/ink77.xml"/><Relationship Id="rId164" Type="http://schemas.openxmlformats.org/officeDocument/2006/relationships/customXml" Target="../ink/ink85.xml"/><Relationship Id="rId169" Type="http://schemas.openxmlformats.org/officeDocument/2006/relationships/image" Target="../media/image296.png"/><Relationship Id="rId185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.png"/><Relationship Id="rId21" Type="http://schemas.openxmlformats.org/officeDocument/2006/relationships/image" Target="../media/image3140.png"/><Relationship Id="rId42" Type="http://schemas.openxmlformats.org/officeDocument/2006/relationships/image" Target="../media/image324.png"/><Relationship Id="rId63" Type="http://schemas.openxmlformats.org/officeDocument/2006/relationships/customXml" Target="../ink/ink128.xml"/><Relationship Id="rId84" Type="http://schemas.openxmlformats.org/officeDocument/2006/relationships/image" Target="../media/image345.png"/><Relationship Id="rId138" Type="http://schemas.openxmlformats.org/officeDocument/2006/relationships/customXml" Target="../ink/ink166.xml"/><Relationship Id="rId159" Type="http://schemas.openxmlformats.org/officeDocument/2006/relationships/image" Target="../media/image382.png"/><Relationship Id="rId170" Type="http://schemas.openxmlformats.org/officeDocument/2006/relationships/customXml" Target="../ink/ink182.xml"/><Relationship Id="rId191" Type="http://schemas.openxmlformats.org/officeDocument/2006/relationships/image" Target="../media/image398.png"/><Relationship Id="rId205" Type="http://schemas.openxmlformats.org/officeDocument/2006/relationships/image" Target="../media/image405.png"/><Relationship Id="rId226" Type="http://schemas.openxmlformats.org/officeDocument/2006/relationships/customXml" Target="../ink/ink209.xml"/><Relationship Id="rId107" Type="http://schemas.openxmlformats.org/officeDocument/2006/relationships/customXml" Target="../ink/ink150.xml"/><Relationship Id="rId11" Type="http://schemas.openxmlformats.org/officeDocument/2006/relationships/image" Target="../media/image3090.png"/><Relationship Id="rId32" Type="http://schemas.openxmlformats.org/officeDocument/2006/relationships/customXml" Target="../ink/ink112.xml"/><Relationship Id="rId53" Type="http://schemas.openxmlformats.org/officeDocument/2006/relationships/customXml" Target="../ink/ink123.xml"/><Relationship Id="rId74" Type="http://schemas.openxmlformats.org/officeDocument/2006/relationships/image" Target="../media/image340.png"/><Relationship Id="rId128" Type="http://schemas.openxmlformats.org/officeDocument/2006/relationships/customXml" Target="../ink/ink161.xml"/><Relationship Id="rId149" Type="http://schemas.openxmlformats.org/officeDocument/2006/relationships/image" Target="../media/image377.png"/><Relationship Id="rId5" Type="http://schemas.openxmlformats.org/officeDocument/2006/relationships/image" Target="../media/image3060.png"/><Relationship Id="rId95" Type="http://schemas.openxmlformats.org/officeDocument/2006/relationships/customXml" Target="../ink/ink144.xml"/><Relationship Id="rId160" Type="http://schemas.openxmlformats.org/officeDocument/2006/relationships/customXml" Target="../ink/ink177.xml"/><Relationship Id="rId181" Type="http://schemas.openxmlformats.org/officeDocument/2006/relationships/image" Target="../media/image393.png"/><Relationship Id="rId216" Type="http://schemas.openxmlformats.org/officeDocument/2006/relationships/customXml" Target="../ink/ink204.xml"/><Relationship Id="rId22" Type="http://schemas.openxmlformats.org/officeDocument/2006/relationships/customXml" Target="../ink/ink107.xml"/><Relationship Id="rId27" Type="http://schemas.openxmlformats.org/officeDocument/2006/relationships/image" Target="../media/image3170.png"/><Relationship Id="rId43" Type="http://schemas.openxmlformats.org/officeDocument/2006/relationships/customXml" Target="../ink/ink118.xml"/><Relationship Id="rId48" Type="http://schemas.openxmlformats.org/officeDocument/2006/relationships/image" Target="../media/image327.png"/><Relationship Id="rId64" Type="http://schemas.openxmlformats.org/officeDocument/2006/relationships/image" Target="../media/image335.png"/><Relationship Id="rId69" Type="http://schemas.openxmlformats.org/officeDocument/2006/relationships/customXml" Target="../ink/ink131.xml"/><Relationship Id="rId113" Type="http://schemas.openxmlformats.org/officeDocument/2006/relationships/customXml" Target="../ink/ink153.xml"/><Relationship Id="rId118" Type="http://schemas.openxmlformats.org/officeDocument/2006/relationships/customXml" Target="../ink/ink156.xml"/><Relationship Id="rId134" Type="http://schemas.openxmlformats.org/officeDocument/2006/relationships/customXml" Target="../ink/ink164.xml"/><Relationship Id="rId139" Type="http://schemas.openxmlformats.org/officeDocument/2006/relationships/image" Target="../media/image372.png"/><Relationship Id="rId80" Type="http://schemas.openxmlformats.org/officeDocument/2006/relationships/image" Target="../media/image343.png"/><Relationship Id="rId85" Type="http://schemas.openxmlformats.org/officeDocument/2006/relationships/customXml" Target="../ink/ink139.xml"/><Relationship Id="rId150" Type="http://schemas.openxmlformats.org/officeDocument/2006/relationships/customXml" Target="../ink/ink172.xml"/><Relationship Id="rId155" Type="http://schemas.openxmlformats.org/officeDocument/2006/relationships/image" Target="../media/image380.png"/><Relationship Id="rId171" Type="http://schemas.openxmlformats.org/officeDocument/2006/relationships/image" Target="../media/image388.png"/><Relationship Id="rId192" Type="http://schemas.openxmlformats.org/officeDocument/2006/relationships/customXml" Target="../ink/ink192.xml"/><Relationship Id="rId197" Type="http://schemas.openxmlformats.org/officeDocument/2006/relationships/image" Target="../media/image401.png"/><Relationship Id="rId206" Type="http://schemas.openxmlformats.org/officeDocument/2006/relationships/customXml" Target="../ink/ink199.xml"/><Relationship Id="rId227" Type="http://schemas.openxmlformats.org/officeDocument/2006/relationships/image" Target="../media/image416.png"/><Relationship Id="rId201" Type="http://schemas.openxmlformats.org/officeDocument/2006/relationships/image" Target="../media/image403.png"/><Relationship Id="rId222" Type="http://schemas.openxmlformats.org/officeDocument/2006/relationships/customXml" Target="../ink/ink207.xml"/><Relationship Id="rId12" Type="http://schemas.openxmlformats.org/officeDocument/2006/relationships/customXml" Target="../ink/ink102.xml"/><Relationship Id="rId17" Type="http://schemas.openxmlformats.org/officeDocument/2006/relationships/image" Target="../media/image3120.png"/><Relationship Id="rId33" Type="http://schemas.openxmlformats.org/officeDocument/2006/relationships/image" Target="../media/image320.png"/><Relationship Id="rId38" Type="http://schemas.openxmlformats.org/officeDocument/2006/relationships/customXml" Target="../ink/ink115.xml"/><Relationship Id="rId59" Type="http://schemas.openxmlformats.org/officeDocument/2006/relationships/customXml" Target="../ink/ink126.xml"/><Relationship Id="rId103" Type="http://schemas.openxmlformats.org/officeDocument/2006/relationships/customXml" Target="../ink/ink148.xml"/><Relationship Id="rId108" Type="http://schemas.openxmlformats.org/officeDocument/2006/relationships/image" Target="../media/image357.png"/><Relationship Id="rId124" Type="http://schemas.openxmlformats.org/officeDocument/2006/relationships/customXml" Target="../ink/ink159.xml"/><Relationship Id="rId129" Type="http://schemas.openxmlformats.org/officeDocument/2006/relationships/image" Target="../media/image367.png"/><Relationship Id="rId54" Type="http://schemas.openxmlformats.org/officeDocument/2006/relationships/image" Target="../media/image330.png"/><Relationship Id="rId70" Type="http://schemas.openxmlformats.org/officeDocument/2006/relationships/image" Target="../media/image338.png"/><Relationship Id="rId75" Type="http://schemas.openxmlformats.org/officeDocument/2006/relationships/customXml" Target="../ink/ink134.xml"/><Relationship Id="rId91" Type="http://schemas.openxmlformats.org/officeDocument/2006/relationships/customXml" Target="../ink/ink142.xml"/><Relationship Id="rId96" Type="http://schemas.openxmlformats.org/officeDocument/2006/relationships/image" Target="../media/image351.png"/><Relationship Id="rId140" Type="http://schemas.openxmlformats.org/officeDocument/2006/relationships/customXml" Target="../ink/ink167.xml"/><Relationship Id="rId145" Type="http://schemas.openxmlformats.org/officeDocument/2006/relationships/image" Target="../media/image375.png"/><Relationship Id="rId161" Type="http://schemas.openxmlformats.org/officeDocument/2006/relationships/image" Target="../media/image383.png"/><Relationship Id="rId166" Type="http://schemas.openxmlformats.org/officeDocument/2006/relationships/customXml" Target="../ink/ink180.xml"/><Relationship Id="rId182" Type="http://schemas.openxmlformats.org/officeDocument/2006/relationships/customXml" Target="../ink/ink187.xml"/><Relationship Id="rId187" Type="http://schemas.openxmlformats.org/officeDocument/2006/relationships/image" Target="../media/image396.png"/><Relationship Id="rId217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9.xml"/><Relationship Id="rId212" Type="http://schemas.openxmlformats.org/officeDocument/2006/relationships/customXml" Target="../ink/ink202.xml"/><Relationship Id="rId233" Type="http://schemas.openxmlformats.org/officeDocument/2006/relationships/image" Target="../media/image419.png"/><Relationship Id="rId23" Type="http://schemas.openxmlformats.org/officeDocument/2006/relationships/image" Target="../media/image3150.png"/><Relationship Id="rId28" Type="http://schemas.openxmlformats.org/officeDocument/2006/relationships/customXml" Target="../ink/ink110.xml"/><Relationship Id="rId49" Type="http://schemas.openxmlformats.org/officeDocument/2006/relationships/customXml" Target="../ink/ink121.xml"/><Relationship Id="rId114" Type="http://schemas.openxmlformats.org/officeDocument/2006/relationships/image" Target="../media/image360.png"/><Relationship Id="rId119" Type="http://schemas.openxmlformats.org/officeDocument/2006/relationships/image" Target="../media/image362.png"/><Relationship Id="rId44" Type="http://schemas.openxmlformats.org/officeDocument/2006/relationships/image" Target="../media/image325.png"/><Relationship Id="rId60" Type="http://schemas.openxmlformats.org/officeDocument/2006/relationships/image" Target="../media/image333.png"/><Relationship Id="rId65" Type="http://schemas.openxmlformats.org/officeDocument/2006/relationships/customXml" Target="../ink/ink129.xml"/><Relationship Id="rId81" Type="http://schemas.openxmlformats.org/officeDocument/2006/relationships/customXml" Target="../ink/ink137.xml"/><Relationship Id="rId86" Type="http://schemas.openxmlformats.org/officeDocument/2006/relationships/image" Target="../media/image346.png"/><Relationship Id="rId130" Type="http://schemas.openxmlformats.org/officeDocument/2006/relationships/customXml" Target="../ink/ink162.xml"/><Relationship Id="rId135" Type="http://schemas.openxmlformats.org/officeDocument/2006/relationships/image" Target="../media/image370.png"/><Relationship Id="rId151" Type="http://schemas.openxmlformats.org/officeDocument/2006/relationships/image" Target="../media/image378.png"/><Relationship Id="rId156" Type="http://schemas.openxmlformats.org/officeDocument/2006/relationships/customXml" Target="../ink/ink175.xml"/><Relationship Id="rId177" Type="http://schemas.openxmlformats.org/officeDocument/2006/relationships/image" Target="../media/image391.png"/><Relationship Id="rId198" Type="http://schemas.openxmlformats.org/officeDocument/2006/relationships/customXml" Target="../ink/ink195.xml"/><Relationship Id="rId172" Type="http://schemas.openxmlformats.org/officeDocument/2006/relationships/customXml" Target="../ink/ink183.xml"/><Relationship Id="rId193" Type="http://schemas.openxmlformats.org/officeDocument/2006/relationships/image" Target="../media/image399.png"/><Relationship Id="rId202" Type="http://schemas.openxmlformats.org/officeDocument/2006/relationships/customXml" Target="../ink/ink197.xml"/><Relationship Id="rId207" Type="http://schemas.openxmlformats.org/officeDocument/2006/relationships/image" Target="../media/image406.png"/><Relationship Id="rId223" Type="http://schemas.openxmlformats.org/officeDocument/2006/relationships/image" Target="../media/image414.png"/><Relationship Id="rId228" Type="http://schemas.openxmlformats.org/officeDocument/2006/relationships/customXml" Target="../ink/ink210.xml"/><Relationship Id="rId13" Type="http://schemas.openxmlformats.org/officeDocument/2006/relationships/image" Target="../media/image3100.png"/><Relationship Id="rId18" Type="http://schemas.openxmlformats.org/officeDocument/2006/relationships/customXml" Target="../ink/ink105.xml"/><Relationship Id="rId39" Type="http://schemas.openxmlformats.org/officeDocument/2006/relationships/customXml" Target="../ink/ink116.xml"/><Relationship Id="rId109" Type="http://schemas.openxmlformats.org/officeDocument/2006/relationships/customXml" Target="../ink/ink151.xml"/><Relationship Id="rId34" Type="http://schemas.openxmlformats.org/officeDocument/2006/relationships/customXml" Target="../ink/ink113.xml"/><Relationship Id="rId50" Type="http://schemas.openxmlformats.org/officeDocument/2006/relationships/image" Target="../media/image328.png"/><Relationship Id="rId55" Type="http://schemas.openxmlformats.org/officeDocument/2006/relationships/customXml" Target="../ink/ink124.xml"/><Relationship Id="rId76" Type="http://schemas.openxmlformats.org/officeDocument/2006/relationships/image" Target="../media/image341.png"/><Relationship Id="rId97" Type="http://schemas.openxmlformats.org/officeDocument/2006/relationships/customXml" Target="../ink/ink145.xml"/><Relationship Id="rId104" Type="http://schemas.openxmlformats.org/officeDocument/2006/relationships/image" Target="../media/image355.png"/><Relationship Id="rId120" Type="http://schemas.openxmlformats.org/officeDocument/2006/relationships/customXml" Target="../ink/ink157.xml"/><Relationship Id="rId125" Type="http://schemas.openxmlformats.org/officeDocument/2006/relationships/image" Target="../media/image365.png"/><Relationship Id="rId141" Type="http://schemas.openxmlformats.org/officeDocument/2006/relationships/image" Target="../media/image373.png"/><Relationship Id="rId146" Type="http://schemas.openxmlformats.org/officeDocument/2006/relationships/customXml" Target="../ink/ink170.xml"/><Relationship Id="rId167" Type="http://schemas.openxmlformats.org/officeDocument/2006/relationships/image" Target="../media/image386.png"/><Relationship Id="rId188" Type="http://schemas.openxmlformats.org/officeDocument/2006/relationships/customXml" Target="../ink/ink190.xml"/><Relationship Id="rId7" Type="http://schemas.openxmlformats.org/officeDocument/2006/relationships/image" Target="../media/image3070.png"/><Relationship Id="rId71" Type="http://schemas.openxmlformats.org/officeDocument/2006/relationships/customXml" Target="../ink/ink132.xml"/><Relationship Id="rId92" Type="http://schemas.openxmlformats.org/officeDocument/2006/relationships/image" Target="../media/image349.png"/><Relationship Id="rId162" Type="http://schemas.openxmlformats.org/officeDocument/2006/relationships/customXml" Target="../ink/ink178.xml"/><Relationship Id="rId183" Type="http://schemas.openxmlformats.org/officeDocument/2006/relationships/image" Target="../media/image394.png"/><Relationship Id="rId213" Type="http://schemas.openxmlformats.org/officeDocument/2006/relationships/image" Target="../media/image409.png"/><Relationship Id="rId218" Type="http://schemas.openxmlformats.org/officeDocument/2006/relationships/customXml" Target="../ink/ink205.xml"/><Relationship Id="rId234" Type="http://schemas.openxmlformats.org/officeDocument/2006/relationships/customXml" Target="../ink/ink213.xml"/><Relationship Id="rId2" Type="http://schemas.openxmlformats.org/officeDocument/2006/relationships/customXml" Target="../ink/ink97.xml"/><Relationship Id="rId29" Type="http://schemas.openxmlformats.org/officeDocument/2006/relationships/image" Target="../media/image3180.png"/><Relationship Id="rId24" Type="http://schemas.openxmlformats.org/officeDocument/2006/relationships/customXml" Target="../ink/ink108.xml"/><Relationship Id="rId40" Type="http://schemas.openxmlformats.org/officeDocument/2006/relationships/image" Target="../media/image323.png"/><Relationship Id="rId45" Type="http://schemas.openxmlformats.org/officeDocument/2006/relationships/customXml" Target="../ink/ink119.xml"/><Relationship Id="rId66" Type="http://schemas.openxmlformats.org/officeDocument/2006/relationships/image" Target="../media/image336.png"/><Relationship Id="rId87" Type="http://schemas.openxmlformats.org/officeDocument/2006/relationships/customXml" Target="../ink/ink140.xml"/><Relationship Id="rId110" Type="http://schemas.openxmlformats.org/officeDocument/2006/relationships/image" Target="../media/image358.png"/><Relationship Id="rId115" Type="http://schemas.openxmlformats.org/officeDocument/2006/relationships/customXml" Target="../ink/ink154.xml"/><Relationship Id="rId131" Type="http://schemas.openxmlformats.org/officeDocument/2006/relationships/image" Target="../media/image368.png"/><Relationship Id="rId136" Type="http://schemas.openxmlformats.org/officeDocument/2006/relationships/customXml" Target="../ink/ink165.xml"/><Relationship Id="rId157" Type="http://schemas.openxmlformats.org/officeDocument/2006/relationships/image" Target="../media/image381.png"/><Relationship Id="rId178" Type="http://schemas.openxmlformats.org/officeDocument/2006/relationships/customXml" Target="../ink/ink185.xml"/><Relationship Id="rId61" Type="http://schemas.openxmlformats.org/officeDocument/2006/relationships/customXml" Target="../ink/ink127.xml"/><Relationship Id="rId82" Type="http://schemas.openxmlformats.org/officeDocument/2006/relationships/image" Target="../media/image344.png"/><Relationship Id="rId152" Type="http://schemas.openxmlformats.org/officeDocument/2006/relationships/customXml" Target="../ink/ink173.xml"/><Relationship Id="rId173" Type="http://schemas.openxmlformats.org/officeDocument/2006/relationships/image" Target="../media/image389.png"/><Relationship Id="rId194" Type="http://schemas.openxmlformats.org/officeDocument/2006/relationships/customXml" Target="../ink/ink193.xml"/><Relationship Id="rId199" Type="http://schemas.openxmlformats.org/officeDocument/2006/relationships/image" Target="../media/image402.png"/><Relationship Id="rId203" Type="http://schemas.openxmlformats.org/officeDocument/2006/relationships/image" Target="../media/image404.png"/><Relationship Id="rId208" Type="http://schemas.openxmlformats.org/officeDocument/2006/relationships/customXml" Target="../ink/ink200.xml"/><Relationship Id="rId229" Type="http://schemas.openxmlformats.org/officeDocument/2006/relationships/image" Target="../media/image417.png"/><Relationship Id="rId19" Type="http://schemas.openxmlformats.org/officeDocument/2006/relationships/image" Target="../media/image3130.png"/><Relationship Id="rId224" Type="http://schemas.openxmlformats.org/officeDocument/2006/relationships/customXml" Target="../ink/ink208.xml"/><Relationship Id="rId14" Type="http://schemas.openxmlformats.org/officeDocument/2006/relationships/customXml" Target="../ink/ink103.xml"/><Relationship Id="rId30" Type="http://schemas.openxmlformats.org/officeDocument/2006/relationships/customXml" Target="../ink/ink111.xml"/><Relationship Id="rId35" Type="http://schemas.openxmlformats.org/officeDocument/2006/relationships/image" Target="../media/image321.png"/><Relationship Id="rId56" Type="http://schemas.openxmlformats.org/officeDocument/2006/relationships/image" Target="../media/image331.png"/><Relationship Id="rId77" Type="http://schemas.openxmlformats.org/officeDocument/2006/relationships/customXml" Target="../ink/ink135.xml"/><Relationship Id="rId100" Type="http://schemas.openxmlformats.org/officeDocument/2006/relationships/image" Target="../media/image353.png"/><Relationship Id="rId105" Type="http://schemas.openxmlformats.org/officeDocument/2006/relationships/customXml" Target="../ink/ink149.xml"/><Relationship Id="rId126" Type="http://schemas.openxmlformats.org/officeDocument/2006/relationships/customXml" Target="../ink/ink160.xml"/><Relationship Id="rId147" Type="http://schemas.openxmlformats.org/officeDocument/2006/relationships/image" Target="../media/image376.png"/><Relationship Id="rId168" Type="http://schemas.openxmlformats.org/officeDocument/2006/relationships/customXml" Target="../ink/ink181.xml"/><Relationship Id="rId8" Type="http://schemas.openxmlformats.org/officeDocument/2006/relationships/customXml" Target="../ink/ink100.xml"/><Relationship Id="rId51" Type="http://schemas.openxmlformats.org/officeDocument/2006/relationships/customXml" Target="../ink/ink122.xml"/><Relationship Id="rId72" Type="http://schemas.openxmlformats.org/officeDocument/2006/relationships/image" Target="../media/image339.png"/><Relationship Id="rId93" Type="http://schemas.openxmlformats.org/officeDocument/2006/relationships/customXml" Target="../ink/ink143.xml"/><Relationship Id="rId98" Type="http://schemas.openxmlformats.org/officeDocument/2006/relationships/image" Target="../media/image352.png"/><Relationship Id="rId121" Type="http://schemas.openxmlformats.org/officeDocument/2006/relationships/image" Target="../media/image363.png"/><Relationship Id="rId142" Type="http://schemas.openxmlformats.org/officeDocument/2006/relationships/customXml" Target="../ink/ink168.xml"/><Relationship Id="rId163" Type="http://schemas.openxmlformats.org/officeDocument/2006/relationships/image" Target="../media/image384.png"/><Relationship Id="rId184" Type="http://schemas.openxmlformats.org/officeDocument/2006/relationships/customXml" Target="../ink/ink188.xml"/><Relationship Id="rId189" Type="http://schemas.openxmlformats.org/officeDocument/2006/relationships/image" Target="../media/image397.png"/><Relationship Id="rId219" Type="http://schemas.openxmlformats.org/officeDocument/2006/relationships/image" Target="../media/image412.png"/><Relationship Id="rId3" Type="http://schemas.openxmlformats.org/officeDocument/2006/relationships/image" Target="../media/image3050.png"/><Relationship Id="rId214" Type="http://schemas.openxmlformats.org/officeDocument/2006/relationships/customXml" Target="../ink/ink203.xml"/><Relationship Id="rId230" Type="http://schemas.openxmlformats.org/officeDocument/2006/relationships/customXml" Target="../ink/ink211.xml"/><Relationship Id="rId235" Type="http://schemas.openxmlformats.org/officeDocument/2006/relationships/image" Target="../media/image43.png"/><Relationship Id="rId25" Type="http://schemas.openxmlformats.org/officeDocument/2006/relationships/image" Target="../media/image3160.png"/><Relationship Id="rId46" Type="http://schemas.openxmlformats.org/officeDocument/2006/relationships/image" Target="../media/image326.png"/><Relationship Id="rId67" Type="http://schemas.openxmlformats.org/officeDocument/2006/relationships/customXml" Target="../ink/ink130.xml"/><Relationship Id="rId116" Type="http://schemas.openxmlformats.org/officeDocument/2006/relationships/customXml" Target="../ink/ink155.xml"/><Relationship Id="rId137" Type="http://schemas.openxmlformats.org/officeDocument/2006/relationships/image" Target="../media/image371.png"/><Relationship Id="rId158" Type="http://schemas.openxmlformats.org/officeDocument/2006/relationships/customXml" Target="../ink/ink176.xml"/><Relationship Id="rId20" Type="http://schemas.openxmlformats.org/officeDocument/2006/relationships/customXml" Target="../ink/ink106.xml"/><Relationship Id="rId41" Type="http://schemas.openxmlformats.org/officeDocument/2006/relationships/customXml" Target="../ink/ink117.xml"/><Relationship Id="rId62" Type="http://schemas.openxmlformats.org/officeDocument/2006/relationships/image" Target="../media/image334.png"/><Relationship Id="rId83" Type="http://schemas.openxmlformats.org/officeDocument/2006/relationships/customXml" Target="../ink/ink138.xml"/><Relationship Id="rId88" Type="http://schemas.openxmlformats.org/officeDocument/2006/relationships/image" Target="../media/image347.png"/><Relationship Id="rId111" Type="http://schemas.openxmlformats.org/officeDocument/2006/relationships/customXml" Target="../ink/ink152.xml"/><Relationship Id="rId132" Type="http://schemas.openxmlformats.org/officeDocument/2006/relationships/customXml" Target="../ink/ink163.xml"/><Relationship Id="rId153" Type="http://schemas.openxmlformats.org/officeDocument/2006/relationships/image" Target="../media/image379.png"/><Relationship Id="rId174" Type="http://schemas.openxmlformats.org/officeDocument/2006/relationships/customXml" Target="../ink/ink184.xml"/><Relationship Id="rId179" Type="http://schemas.openxmlformats.org/officeDocument/2006/relationships/image" Target="../media/image392.png"/><Relationship Id="rId195" Type="http://schemas.openxmlformats.org/officeDocument/2006/relationships/image" Target="../media/image400.png"/><Relationship Id="rId209" Type="http://schemas.openxmlformats.org/officeDocument/2006/relationships/image" Target="../media/image407.png"/><Relationship Id="rId190" Type="http://schemas.openxmlformats.org/officeDocument/2006/relationships/customXml" Target="../ink/ink191.xml"/><Relationship Id="rId204" Type="http://schemas.openxmlformats.org/officeDocument/2006/relationships/customXml" Target="../ink/ink198.xml"/><Relationship Id="rId220" Type="http://schemas.openxmlformats.org/officeDocument/2006/relationships/customXml" Target="../ink/ink206.xml"/><Relationship Id="rId225" Type="http://schemas.openxmlformats.org/officeDocument/2006/relationships/image" Target="../media/image415.png"/><Relationship Id="rId15" Type="http://schemas.openxmlformats.org/officeDocument/2006/relationships/image" Target="../media/image3110.png"/><Relationship Id="rId36" Type="http://schemas.openxmlformats.org/officeDocument/2006/relationships/customXml" Target="../ink/ink114.xml"/><Relationship Id="rId57" Type="http://schemas.openxmlformats.org/officeDocument/2006/relationships/customXml" Target="../ink/ink125.xml"/><Relationship Id="rId106" Type="http://schemas.openxmlformats.org/officeDocument/2006/relationships/image" Target="../media/image356.png"/><Relationship Id="rId127" Type="http://schemas.openxmlformats.org/officeDocument/2006/relationships/image" Target="../media/image366.png"/><Relationship Id="rId10" Type="http://schemas.openxmlformats.org/officeDocument/2006/relationships/customXml" Target="../ink/ink101.xml"/><Relationship Id="rId31" Type="http://schemas.openxmlformats.org/officeDocument/2006/relationships/image" Target="../media/image319.png"/><Relationship Id="rId52" Type="http://schemas.openxmlformats.org/officeDocument/2006/relationships/image" Target="../media/image329.png"/><Relationship Id="rId73" Type="http://schemas.openxmlformats.org/officeDocument/2006/relationships/customXml" Target="../ink/ink133.xml"/><Relationship Id="rId78" Type="http://schemas.openxmlformats.org/officeDocument/2006/relationships/image" Target="../media/image342.png"/><Relationship Id="rId94" Type="http://schemas.openxmlformats.org/officeDocument/2006/relationships/image" Target="../media/image350.png"/><Relationship Id="rId99" Type="http://schemas.openxmlformats.org/officeDocument/2006/relationships/customXml" Target="../ink/ink146.xml"/><Relationship Id="rId101" Type="http://schemas.openxmlformats.org/officeDocument/2006/relationships/customXml" Target="../ink/ink147.xml"/><Relationship Id="rId122" Type="http://schemas.openxmlformats.org/officeDocument/2006/relationships/customXml" Target="../ink/ink158.xml"/><Relationship Id="rId143" Type="http://schemas.openxmlformats.org/officeDocument/2006/relationships/image" Target="../media/image374.png"/><Relationship Id="rId148" Type="http://schemas.openxmlformats.org/officeDocument/2006/relationships/customXml" Target="../ink/ink171.xml"/><Relationship Id="rId164" Type="http://schemas.openxmlformats.org/officeDocument/2006/relationships/customXml" Target="../ink/ink179.xml"/><Relationship Id="rId169" Type="http://schemas.openxmlformats.org/officeDocument/2006/relationships/image" Target="../media/image387.png"/><Relationship Id="rId185" Type="http://schemas.openxmlformats.org/officeDocument/2006/relationships/image" Target="../media/image395.png"/><Relationship Id="rId4" Type="http://schemas.openxmlformats.org/officeDocument/2006/relationships/customXml" Target="../ink/ink98.xml"/><Relationship Id="rId9" Type="http://schemas.openxmlformats.org/officeDocument/2006/relationships/image" Target="../media/image3080.png"/><Relationship Id="rId180" Type="http://schemas.openxmlformats.org/officeDocument/2006/relationships/customXml" Target="../ink/ink186.xml"/><Relationship Id="rId210" Type="http://schemas.openxmlformats.org/officeDocument/2006/relationships/customXml" Target="../ink/ink201.xml"/><Relationship Id="rId215" Type="http://schemas.openxmlformats.org/officeDocument/2006/relationships/image" Target="../media/image410.png"/><Relationship Id="rId26" Type="http://schemas.openxmlformats.org/officeDocument/2006/relationships/customXml" Target="../ink/ink109.xml"/><Relationship Id="rId231" Type="http://schemas.openxmlformats.org/officeDocument/2006/relationships/image" Target="../media/image418.png"/><Relationship Id="rId47" Type="http://schemas.openxmlformats.org/officeDocument/2006/relationships/customXml" Target="../ink/ink120.xml"/><Relationship Id="rId68" Type="http://schemas.openxmlformats.org/officeDocument/2006/relationships/image" Target="../media/image337.png"/><Relationship Id="rId89" Type="http://schemas.openxmlformats.org/officeDocument/2006/relationships/customXml" Target="../ink/ink141.xml"/><Relationship Id="rId112" Type="http://schemas.openxmlformats.org/officeDocument/2006/relationships/image" Target="../media/image359.png"/><Relationship Id="rId133" Type="http://schemas.openxmlformats.org/officeDocument/2006/relationships/image" Target="../media/image369.png"/><Relationship Id="rId154" Type="http://schemas.openxmlformats.org/officeDocument/2006/relationships/customXml" Target="../ink/ink174.xml"/><Relationship Id="rId196" Type="http://schemas.openxmlformats.org/officeDocument/2006/relationships/customXml" Target="../ink/ink194.xml"/><Relationship Id="rId200" Type="http://schemas.openxmlformats.org/officeDocument/2006/relationships/customXml" Target="../ink/ink196.xml"/><Relationship Id="rId16" Type="http://schemas.openxmlformats.org/officeDocument/2006/relationships/customXml" Target="../ink/ink104.xml"/><Relationship Id="rId221" Type="http://schemas.openxmlformats.org/officeDocument/2006/relationships/image" Target="../media/image413.png"/><Relationship Id="rId37" Type="http://schemas.openxmlformats.org/officeDocument/2006/relationships/image" Target="../media/image322.png"/><Relationship Id="rId58" Type="http://schemas.openxmlformats.org/officeDocument/2006/relationships/image" Target="../media/image332.png"/><Relationship Id="rId79" Type="http://schemas.openxmlformats.org/officeDocument/2006/relationships/customXml" Target="../ink/ink136.xml"/><Relationship Id="rId102" Type="http://schemas.openxmlformats.org/officeDocument/2006/relationships/image" Target="../media/image354.png"/><Relationship Id="rId123" Type="http://schemas.openxmlformats.org/officeDocument/2006/relationships/image" Target="../media/image364.png"/><Relationship Id="rId144" Type="http://schemas.openxmlformats.org/officeDocument/2006/relationships/customXml" Target="../ink/ink169.xml"/><Relationship Id="rId90" Type="http://schemas.openxmlformats.org/officeDocument/2006/relationships/image" Target="../media/image348.png"/><Relationship Id="rId165" Type="http://schemas.openxmlformats.org/officeDocument/2006/relationships/image" Target="../media/image385.png"/><Relationship Id="rId186" Type="http://schemas.openxmlformats.org/officeDocument/2006/relationships/customXml" Target="../ink/ink189.xml"/><Relationship Id="rId211" Type="http://schemas.openxmlformats.org/officeDocument/2006/relationships/image" Target="../media/image408.png"/><Relationship Id="rId232" Type="http://schemas.openxmlformats.org/officeDocument/2006/relationships/customXml" Target="../ink/ink2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4.xml"/><Relationship Id="rId3" Type="http://schemas.openxmlformats.org/officeDocument/2006/relationships/hyperlink" Target="https://en.wikipedia.org/wiki/Regression_analysis" TargetMode="External"/><Relationship Id="rId7" Type="http://schemas.openxmlformats.org/officeDocument/2006/relationships/image" Target="../media/image35.emf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1.png"/><Relationship Id="rId4" Type="http://schemas.openxmlformats.org/officeDocument/2006/relationships/image" Target="../media/image7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7.xml"/><Relationship Id="rId13" Type="http://schemas.openxmlformats.org/officeDocument/2006/relationships/image" Target="../media/image7490.png"/><Relationship Id="rId18" Type="http://schemas.openxmlformats.org/officeDocument/2006/relationships/customXml" Target="../ink/ink222.xml"/><Relationship Id="rId21" Type="http://schemas.openxmlformats.org/officeDocument/2006/relationships/image" Target="../media/image7530.png"/><Relationship Id="rId298" Type="http://schemas.openxmlformats.org/officeDocument/2006/relationships/image" Target="../media/image885.png"/><Relationship Id="rId468" Type="http://schemas.openxmlformats.org/officeDocument/2006/relationships/customXml" Target="../ink/ink226.xml"/><Relationship Id="rId7" Type="http://schemas.openxmlformats.org/officeDocument/2006/relationships/image" Target="../media/image7460.png"/><Relationship Id="rId12" Type="http://schemas.openxmlformats.org/officeDocument/2006/relationships/customXml" Target="../ink/ink219.xml"/><Relationship Id="rId17" Type="http://schemas.openxmlformats.org/officeDocument/2006/relationships/image" Target="../media/image7510.png"/><Relationship Id="rId25" Type="http://schemas.openxmlformats.org/officeDocument/2006/relationships/image" Target="../media/image755.png"/><Relationship Id="rId467" Type="http://schemas.openxmlformats.org/officeDocument/2006/relationships/image" Target="../media/image969.png"/><Relationship Id="rId2" Type="http://schemas.openxmlformats.org/officeDocument/2006/relationships/customXml" Target="../ink/ink215.xml"/><Relationship Id="rId16" Type="http://schemas.openxmlformats.org/officeDocument/2006/relationships/customXml" Target="../ink/ink221.xml"/><Relationship Id="rId20" Type="http://schemas.openxmlformats.org/officeDocument/2006/relationships/customXml" Target="../ink/ink223.xml"/><Relationship Id="rId297" Type="http://schemas.openxmlformats.org/officeDocument/2006/relationships/image" Target="../media/image88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6.xml"/><Relationship Id="rId11" Type="http://schemas.openxmlformats.org/officeDocument/2006/relationships/image" Target="../media/image7480.png"/><Relationship Id="rId24" Type="http://schemas.openxmlformats.org/officeDocument/2006/relationships/customXml" Target="../ink/ink225.xml"/><Relationship Id="rId5" Type="http://schemas.openxmlformats.org/officeDocument/2006/relationships/image" Target="../media/image7450.png"/><Relationship Id="rId15" Type="http://schemas.openxmlformats.org/officeDocument/2006/relationships/image" Target="../media/image7500.png"/><Relationship Id="rId23" Type="http://schemas.openxmlformats.org/officeDocument/2006/relationships/image" Target="../media/image754.png"/><Relationship Id="rId173" Type="http://schemas.openxmlformats.org/officeDocument/2006/relationships/image" Target="../media/image826.png"/><Relationship Id="rId10" Type="http://schemas.openxmlformats.org/officeDocument/2006/relationships/customXml" Target="../ink/ink218.xml"/><Relationship Id="rId19" Type="http://schemas.openxmlformats.org/officeDocument/2006/relationships/image" Target="../media/image7520.png"/><Relationship Id="rId9" Type="http://schemas.openxmlformats.org/officeDocument/2006/relationships/image" Target="../media/image7470.png"/><Relationship Id="rId14" Type="http://schemas.openxmlformats.org/officeDocument/2006/relationships/customXml" Target="../ink/ink220.xml"/><Relationship Id="rId22" Type="http://schemas.openxmlformats.org/officeDocument/2006/relationships/customXml" Target="../ink/ink224.xml"/><Relationship Id="rId46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84.png"/><Relationship Id="rId7" Type="http://schemas.openxmlformats.org/officeDocument/2006/relationships/customXml" Target="../ink/ink227.xml"/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3.png"/><Relationship Id="rId5" Type="http://schemas.openxmlformats.org/officeDocument/2006/relationships/image" Target="../media/image1102.png"/><Relationship Id="rId4" Type="http://schemas.openxmlformats.org/officeDocument/2006/relationships/image" Target="../media/image88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0.png"/><Relationship Id="rId13" Type="http://schemas.openxmlformats.org/officeDocument/2006/relationships/image" Target="../media/image41.png"/><Relationship Id="rId3" Type="http://schemas.openxmlformats.org/officeDocument/2006/relationships/image" Target="../media/image204.png"/><Relationship Id="rId7" Type="http://schemas.openxmlformats.org/officeDocument/2006/relationships/image" Target="../media/image30.png"/><Relationship Id="rId12" Type="http://schemas.openxmlformats.org/officeDocument/2006/relationships/image" Target="../media/image2800.png"/><Relationship Id="rId17" Type="http://schemas.openxmlformats.org/officeDocument/2006/relationships/image" Target="../media/image192.png"/><Relationship Id="rId2" Type="http://schemas.openxmlformats.org/officeDocument/2006/relationships/image" Target="../media/image40.png"/><Relationship Id="rId16" Type="http://schemas.openxmlformats.org/officeDocument/2006/relationships/customXml" Target="../ink/ink2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0.png"/><Relationship Id="rId11" Type="http://schemas.openxmlformats.org/officeDocument/2006/relationships/customXml" Target="../ink/ink228.xml"/><Relationship Id="rId5" Type="http://schemas.openxmlformats.org/officeDocument/2006/relationships/image" Target="../media/image29.png"/><Relationship Id="rId15" Type="http://schemas.openxmlformats.org/officeDocument/2006/relationships/image" Target="../media/image9.png"/><Relationship Id="rId10" Type="http://schemas.openxmlformats.org/officeDocument/2006/relationships/image" Target="../media/image2700.png"/><Relationship Id="rId4" Type="http://schemas.openxmlformats.org/officeDocument/2006/relationships/image" Target="../media/image2110.png"/><Relationship Id="rId9" Type="http://schemas.openxmlformats.org/officeDocument/2006/relationships/image" Target="../media/image2600.png"/><Relationship Id="rId14" Type="http://schemas.openxmlformats.org/officeDocument/2006/relationships/image" Target="../media/image3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customXml" Target="../ink/ink230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210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1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.png"/><Relationship Id="rId3" Type="http://schemas.openxmlformats.org/officeDocument/2006/relationships/image" Target="../media/image5.wmf"/><Relationship Id="rId7" Type="http://schemas.openxmlformats.org/officeDocument/2006/relationships/customXml" Target="../ink/ink1.xml"/><Relationship Id="rId12" Type="http://schemas.openxmlformats.org/officeDocument/2006/relationships/image" Target="../media/image10.emf"/><Relationship Id="rId2" Type="http://schemas.openxmlformats.org/officeDocument/2006/relationships/image" Target="../media/image1.png"/><Relationship Id="rId16" Type="http://schemas.openxmlformats.org/officeDocument/2006/relationships/image" Target="../media/image1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11" Type="http://schemas.openxmlformats.org/officeDocument/2006/relationships/customXml" Target="../ink/ink3.xml"/><Relationship Id="rId5" Type="http://schemas.openxmlformats.org/officeDocument/2006/relationships/image" Target="../media/image7.wmf"/><Relationship Id="rId15" Type="http://schemas.openxmlformats.org/officeDocument/2006/relationships/image" Target="../media/image12.wmf"/><Relationship Id="rId10" Type="http://schemas.openxmlformats.org/officeDocument/2006/relationships/image" Target="../media/image9.emf"/><Relationship Id="rId4" Type="http://schemas.openxmlformats.org/officeDocument/2006/relationships/image" Target="../media/image6.wmf"/><Relationship Id="rId9" Type="http://schemas.openxmlformats.org/officeDocument/2006/relationships/customXml" Target="../ink/ink2.xml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aircAruvnKk&amp;list=PLZHQObOWTQDNU6R1_67000Dx_ZCJB-3pi" TargetMode="External"/><Relationship Id="rId11" Type="http://schemas.openxmlformats.org/officeDocument/2006/relationships/image" Target="../media/image2410.png"/><Relationship Id="rId5" Type="http://schemas.openxmlformats.org/officeDocument/2006/relationships/image" Target="../media/image48.gif"/><Relationship Id="rId10" Type="http://schemas.openxmlformats.org/officeDocument/2006/relationships/customXml" Target="../ink/ink232.xml"/><Relationship Id="rId4" Type="http://schemas.openxmlformats.org/officeDocument/2006/relationships/image" Target="../media/image190.png"/><Relationship Id="rId9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12" Type="http://schemas.openxmlformats.org/officeDocument/2006/relationships/image" Target="../media/image2610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1.xml"/><Relationship Id="rId11" Type="http://schemas.openxmlformats.org/officeDocument/2006/relationships/customXml" Target="../ink/ink233.xml"/><Relationship Id="rId10" Type="http://schemas.openxmlformats.org/officeDocument/2006/relationships/image" Target="../media/image49.emf"/><Relationship Id="rId4" Type="http://schemas.openxmlformats.org/officeDocument/2006/relationships/image" Target="../media/image2031.png"/><Relationship Id="rId9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2810.png"/><Relationship Id="rId3" Type="http://schemas.openxmlformats.org/officeDocument/2006/relationships/image" Target="../media/image2000.png"/><Relationship Id="rId7" Type="http://schemas.openxmlformats.org/officeDocument/2006/relationships/customXml" Target="../ink/ink235.xml"/><Relationship Id="rId12" Type="http://schemas.openxmlformats.org/officeDocument/2006/relationships/customXml" Target="../ink/ink237.xml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0.png"/><Relationship Id="rId11" Type="http://schemas.openxmlformats.org/officeDocument/2006/relationships/image" Target="../media/image4.emf"/><Relationship Id="rId5" Type="http://schemas.openxmlformats.org/officeDocument/2006/relationships/customXml" Target="../ink/ink234.xml"/><Relationship Id="rId10" Type="http://schemas.openxmlformats.org/officeDocument/2006/relationships/image" Target="../media/image2020.png"/><Relationship Id="rId4" Type="http://schemas.openxmlformats.org/officeDocument/2006/relationships/image" Target="../media/image2010.png"/><Relationship Id="rId9" Type="http://schemas.openxmlformats.org/officeDocument/2006/relationships/customXml" Target="../ink/ink23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0.png"/><Relationship Id="rId18" Type="http://schemas.openxmlformats.org/officeDocument/2006/relationships/image" Target="../media/image311.png"/><Relationship Id="rId3" Type="http://schemas.openxmlformats.org/officeDocument/2006/relationships/image" Target="../media/image2070.png"/><Relationship Id="rId7" Type="http://schemas.openxmlformats.org/officeDocument/2006/relationships/image" Target="../media/image2111.png"/><Relationship Id="rId12" Type="http://schemas.openxmlformats.org/officeDocument/2006/relationships/image" Target="../media/image2160.png"/><Relationship Id="rId17" Type="http://schemas.openxmlformats.org/officeDocument/2006/relationships/customXml" Target="../ink/ink239.xml"/><Relationship Id="rId2" Type="http://schemas.openxmlformats.org/officeDocument/2006/relationships/image" Target="../media/image2121.png"/><Relationship Id="rId16" Type="http://schemas.openxmlformats.org/officeDocument/2006/relationships/image" Target="../media/image2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0.png"/><Relationship Id="rId11" Type="http://schemas.openxmlformats.org/officeDocument/2006/relationships/image" Target="../media/image215.png"/><Relationship Id="rId5" Type="http://schemas.openxmlformats.org/officeDocument/2006/relationships/image" Target="../media/image2090.png"/><Relationship Id="rId15" Type="http://schemas.openxmlformats.org/officeDocument/2006/relationships/customXml" Target="../ink/ink238.xml"/><Relationship Id="rId10" Type="http://schemas.openxmlformats.org/officeDocument/2006/relationships/image" Target="../media/image214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Relationship Id="rId14" Type="http://schemas.openxmlformats.org/officeDocument/2006/relationships/image" Target="../media/image2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2.xml"/><Relationship Id="rId13" Type="http://schemas.openxmlformats.org/officeDocument/2006/relationships/image" Target="../media/image49.png"/><Relationship Id="rId3" Type="http://schemas.openxmlformats.org/officeDocument/2006/relationships/customXml" Target="../ink/ink240.xml"/><Relationship Id="rId7" Type="http://schemas.openxmlformats.org/officeDocument/2006/relationships/image" Target="../media/image1176.png"/><Relationship Id="rId12" Type="http://schemas.openxmlformats.org/officeDocument/2006/relationships/customXml" Target="../ink/ink243.xml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1.xml"/><Relationship Id="rId11" Type="http://schemas.openxmlformats.org/officeDocument/2006/relationships/image" Target="../media/image1178.png"/><Relationship Id="rId5" Type="http://schemas.openxmlformats.org/officeDocument/2006/relationships/image" Target="../media/image55.emf"/><Relationship Id="rId4" Type="http://schemas.openxmlformats.org/officeDocument/2006/relationships/image" Target="../media/image3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3.png"/><Relationship Id="rId13" Type="http://schemas.openxmlformats.org/officeDocument/2006/relationships/customXml" Target="../ink/ink248.xml"/><Relationship Id="rId18" Type="http://schemas.openxmlformats.org/officeDocument/2006/relationships/customXml" Target="../ink/ink251.xml"/><Relationship Id="rId3" Type="http://schemas.openxmlformats.org/officeDocument/2006/relationships/image" Target="../media/image1181.png"/><Relationship Id="rId7" Type="http://schemas.openxmlformats.org/officeDocument/2006/relationships/customXml" Target="../ink/ink245.xml"/><Relationship Id="rId12" Type="http://schemas.openxmlformats.org/officeDocument/2006/relationships/image" Target="../media/image1185.png"/><Relationship Id="rId17" Type="http://schemas.openxmlformats.org/officeDocument/2006/relationships/image" Target="../media/image1187.png"/><Relationship Id="rId2" Type="http://schemas.openxmlformats.org/officeDocument/2006/relationships/image" Target="../media/image1180.png"/><Relationship Id="rId16" Type="http://schemas.openxmlformats.org/officeDocument/2006/relationships/customXml" Target="../ink/ink2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2.png"/><Relationship Id="rId11" Type="http://schemas.openxmlformats.org/officeDocument/2006/relationships/customXml" Target="../ink/ink247.xml"/><Relationship Id="rId5" Type="http://schemas.openxmlformats.org/officeDocument/2006/relationships/customXml" Target="../ink/ink244.xml"/><Relationship Id="rId15" Type="http://schemas.openxmlformats.org/officeDocument/2006/relationships/image" Target="../media/image1186.png"/><Relationship Id="rId10" Type="http://schemas.openxmlformats.org/officeDocument/2006/relationships/image" Target="../media/image1184.png"/><Relationship Id="rId19" Type="http://schemas.openxmlformats.org/officeDocument/2006/relationships/image" Target="../media/image500.png"/><Relationship Id="rId4" Type="http://schemas.openxmlformats.org/officeDocument/2006/relationships/image" Target="../media/image35.emf"/><Relationship Id="rId9" Type="http://schemas.openxmlformats.org/officeDocument/2006/relationships/customXml" Target="../ink/ink246.xml"/><Relationship Id="rId14" Type="http://schemas.openxmlformats.org/officeDocument/2006/relationships/customXml" Target="../ink/ink249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4.png"/><Relationship Id="rId18" Type="http://schemas.openxmlformats.org/officeDocument/2006/relationships/customXml" Target="../ink/ink252.xml"/><Relationship Id="rId26" Type="http://schemas.openxmlformats.org/officeDocument/2006/relationships/customXml" Target="../ink/ink255.xml"/><Relationship Id="rId21" Type="http://schemas.openxmlformats.org/officeDocument/2006/relationships/image" Target="../media/image1200.png"/><Relationship Id="rId17" Type="http://schemas.openxmlformats.org/officeDocument/2006/relationships/image" Target="../media/image1198.png"/><Relationship Id="rId25" Type="http://schemas.openxmlformats.org/officeDocument/2006/relationships/image" Target="../media/image1202.png"/><Relationship Id="rId2" Type="http://schemas.openxmlformats.org/officeDocument/2006/relationships/image" Target="../media/image1180.png"/><Relationship Id="rId16" Type="http://schemas.openxmlformats.org/officeDocument/2006/relationships/image" Target="../media/image1197.png"/><Relationship Id="rId29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24" Type="http://schemas.openxmlformats.org/officeDocument/2006/relationships/customXml" Target="../ink/ink254.xml"/><Relationship Id="rId15" Type="http://schemas.openxmlformats.org/officeDocument/2006/relationships/image" Target="../media/image1196.png"/><Relationship Id="rId23" Type="http://schemas.openxmlformats.org/officeDocument/2006/relationships/image" Target="../media/image1201.png"/><Relationship Id="rId28" Type="http://schemas.openxmlformats.org/officeDocument/2006/relationships/customXml" Target="../ink/ink256.xml"/><Relationship Id="rId14" Type="http://schemas.openxmlformats.org/officeDocument/2006/relationships/image" Target="../media/image1195.png"/><Relationship Id="rId22" Type="http://schemas.openxmlformats.org/officeDocument/2006/relationships/customXml" Target="../ink/ink253.xml"/><Relationship Id="rId27" Type="http://schemas.openxmlformats.org/officeDocument/2006/relationships/image" Target="../media/image12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0.png"/><Relationship Id="rId13" Type="http://schemas.openxmlformats.org/officeDocument/2006/relationships/hyperlink" Target="https://medium.com/greyatom/what-is-underfitting-and-overfitting-in-machine-learning-and-how-to-deal-with-it-6803a989c76" TargetMode="External"/><Relationship Id="rId18" Type="http://schemas.openxmlformats.org/officeDocument/2006/relationships/image" Target="../media/image3610.png"/><Relationship Id="rId3" Type="http://schemas.openxmlformats.org/officeDocument/2006/relationships/customXml" Target="../ink/ink257.xml"/><Relationship Id="rId7" Type="http://schemas.openxmlformats.org/officeDocument/2006/relationships/customXml" Target="../ink/ink259.xml"/><Relationship Id="rId12" Type="http://schemas.openxmlformats.org/officeDocument/2006/relationships/image" Target="../media/image2520.png"/><Relationship Id="rId17" Type="http://schemas.openxmlformats.org/officeDocument/2006/relationships/customXml" Target="../ink/ink262.xml"/><Relationship Id="rId2" Type="http://schemas.openxmlformats.org/officeDocument/2006/relationships/image" Target="../media/image2370.png"/><Relationship Id="rId16" Type="http://schemas.openxmlformats.org/officeDocument/2006/relationships/image" Target="../media/image232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0.png"/><Relationship Id="rId11" Type="http://schemas.openxmlformats.org/officeDocument/2006/relationships/customXml" Target="../ink/ink261.xml"/><Relationship Id="rId5" Type="http://schemas.openxmlformats.org/officeDocument/2006/relationships/customXml" Target="../ink/ink258.xml"/><Relationship Id="rId15" Type="http://schemas.openxmlformats.org/officeDocument/2006/relationships/image" Target="../media/image2290.png"/><Relationship Id="rId10" Type="http://schemas.openxmlformats.org/officeDocument/2006/relationships/image" Target="../media/image2510.png"/><Relationship Id="rId19" Type="http://schemas.openxmlformats.org/officeDocument/2006/relationships/customXml" Target="../ink/ink263.xml"/><Relationship Id="rId4" Type="http://schemas.openxmlformats.org/officeDocument/2006/relationships/image" Target="../media/image2470.png"/><Relationship Id="rId9" Type="http://schemas.openxmlformats.org/officeDocument/2006/relationships/customXml" Target="../ink/ink260.xml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artificial%20intellige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okscafe.net/read/carroll_lewis-through_the_looking_glass-170925.html#p10" TargetMode="External"/><Relationship Id="rId4" Type="http://schemas.openxmlformats.org/officeDocument/2006/relationships/hyperlink" Target="https://www.deeplearningbook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7.xml"/><Relationship Id="rId3" Type="http://schemas.openxmlformats.org/officeDocument/2006/relationships/image" Target="../media/image212.png"/><Relationship Id="rId7" Type="http://schemas.openxmlformats.org/officeDocument/2006/relationships/image" Target="../media/image25.png"/><Relationship Id="rId12" Type="http://schemas.openxmlformats.org/officeDocument/2006/relationships/customXml" Target="../ink/ink6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5" Type="http://schemas.openxmlformats.org/officeDocument/2006/relationships/customXml" Target="../ink/ink4.xml"/><Relationship Id="rId15" Type="http://schemas.openxmlformats.org/officeDocument/2006/relationships/hyperlink" Target="https://cydalytics.blogspot.com/2018/09/what-is-machine-learning.html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12" Type="http://schemas.openxmlformats.org/officeDocument/2006/relationships/hyperlink" Target="https://towardsdatascience.com/reinforcement-learning-markov-decision-process-part-2-96837c936ec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9.gif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www.youtube.com/playlist?list=PLZHQObOWTQDNU6R1_67000Dx_ZCJB-3pi" TargetMode="External"/><Relationship Id="rId7" Type="http://schemas.openxmlformats.org/officeDocument/2006/relationships/hyperlink" Target="https://www.sciencedirect.com/" TargetMode="External"/><Relationship Id="rId12" Type="http://schemas.openxmlformats.org/officeDocument/2006/relationships/image" Target="../media/image31.png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eplearningbook.org/" TargetMode="External"/><Relationship Id="rId11" Type="http://schemas.openxmlformats.org/officeDocument/2006/relationships/image" Target="../media/image30.jpeg"/><Relationship Id="rId5" Type="http://schemas.openxmlformats.org/officeDocument/2006/relationships/hyperlink" Target="https://www.kaggle.com/" TargetMode="External"/><Relationship Id="rId10" Type="http://schemas.openxmlformats.org/officeDocument/2006/relationships/hyperlink" Target="https://login.webofknowledge.com/" TargetMode="External"/><Relationship Id="rId4" Type="http://schemas.openxmlformats.org/officeDocument/2006/relationships/hyperlink" Target="https://www.youtube.com/channel/UCQj_dwbIydi588xrfjWSL5g" TargetMode="External"/><Relationship Id="rId9" Type="http://schemas.openxmlformats.org/officeDocument/2006/relationships/hyperlink" Target="https://www.scimagojr.com/journalrank.php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09.png"/><Relationship Id="rId7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8">
            <a:extLst>
              <a:ext uri="{FF2B5EF4-FFF2-40B4-BE49-F238E27FC236}">
                <a16:creationId xmlns:a16="http://schemas.microsoft.com/office/drawing/2014/main" id="{F3C7BB8F-10F0-4557-845B-4905248E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1</a:t>
            </a:r>
            <a:r>
              <a:rPr lang="ru-RU" altLang="ru-RU" sz="2800" b="1" dirty="0"/>
              <a:t>. Искусственный интеллект и основы машинного обучения (МО) /</a:t>
            </a:r>
            <a:r>
              <a:rPr lang="en-US" altLang="ru-RU" sz="2800" b="1" dirty="0">
                <a:solidFill>
                  <a:srgbClr val="7030A0"/>
                </a:solidFill>
              </a:rPr>
              <a:t> Artificial Intelligence (AI) and Machine Learning (ML) basics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38" name="Прямоугольник 9">
            <a:extLst>
              <a:ext uri="{FF2B5EF4-FFF2-40B4-BE49-F238E27FC236}">
                <a16:creationId xmlns:a16="http://schemas.microsoft.com/office/drawing/2014/main" id="{44001177-EE30-45DF-9A4D-E1A126A6A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87" y="2253170"/>
            <a:ext cx="11503826" cy="170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highlight>
                  <a:srgbClr val="FFFF00"/>
                </a:highlight>
              </a:rPr>
              <a:t>Область исследования и основные понятия / </a:t>
            </a:r>
            <a:r>
              <a:rPr lang="en-US" altLang="ru-RU" sz="1800" b="1" dirty="0">
                <a:solidFill>
                  <a:srgbClr val="7030A0"/>
                </a:solidFill>
                <a:highlight>
                  <a:srgbClr val="FFFF00"/>
                </a:highlight>
              </a:rPr>
              <a:t>Terms</a:t>
            </a:r>
            <a:endParaRPr lang="ru-RU" altLang="ru-RU" sz="1800" b="1" dirty="0">
              <a:solidFill>
                <a:srgbClr val="7030A0"/>
              </a:solidFill>
              <a:highlight>
                <a:srgbClr val="FFFF00"/>
              </a:highlight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highlight>
                  <a:srgbClr val="FFFF00"/>
                </a:highlight>
              </a:rPr>
              <a:t>Линейная и полиномиальная регрессия / </a:t>
            </a:r>
            <a:r>
              <a:rPr lang="en-US" altLang="ru-RU" sz="1800" b="1" dirty="0">
                <a:solidFill>
                  <a:srgbClr val="7030A0"/>
                </a:solidFill>
                <a:highlight>
                  <a:srgbClr val="FFFF00"/>
                </a:highlight>
              </a:rPr>
              <a:t>Linear and polynomial regression</a:t>
            </a:r>
            <a:endParaRPr lang="ru-RU" altLang="ru-RU" sz="1800" b="1" dirty="0">
              <a:solidFill>
                <a:srgbClr val="7030A0"/>
              </a:solidFill>
              <a:highlight>
                <a:srgbClr val="FFFF00"/>
              </a:highlight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highlight>
                  <a:srgbClr val="FFFF00"/>
                </a:highlight>
                <a:latin typeface="Cambria" pitchFamily="18" charset="0"/>
              </a:rPr>
              <a:t>Логистическая регрессия/ </a:t>
            </a:r>
            <a:r>
              <a:rPr lang="en-US" altLang="ru-RU" sz="1800" b="1" dirty="0">
                <a:solidFill>
                  <a:srgbClr val="7030A0"/>
                </a:solidFill>
                <a:highlight>
                  <a:srgbClr val="FFFF00"/>
                </a:highlight>
                <a:latin typeface="Cambria" pitchFamily="18" charset="0"/>
              </a:rPr>
              <a:t>Logistic regression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highlight>
                  <a:srgbClr val="FFFF00"/>
                </a:highlight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highlight>
                  <a:srgbClr val="FFFF00"/>
                </a:highlight>
                <a:latin typeface="Cambria" pitchFamily="18" charset="0"/>
              </a:rPr>
              <a:t>ML settings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-144589" y="4869497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5" y="4194972"/>
            <a:ext cx="3304372" cy="2475516"/>
          </a:xfrm>
          <a:prstGeom prst="rect">
            <a:avLst/>
          </a:prstGeom>
        </p:spPr>
      </p:pic>
      <p:sp>
        <p:nvSpPr>
          <p:cNvPr id="52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7835230" y="611680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66C8E-70C1-4008-BE17-813C2B58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428" y="4281089"/>
            <a:ext cx="4389001" cy="23031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0729AA-0C57-4279-8DB1-5F1B10D727DC}"/>
              </a:ext>
            </a:extLst>
          </p:cNvPr>
          <p:cNvSpPr txBox="1"/>
          <p:nvPr/>
        </p:nvSpPr>
        <p:spPr>
          <a:xfrm>
            <a:off x="7802999" y="6484509"/>
            <a:ext cx="4389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5"/>
              </a:rPr>
              <a:t>ML settings intuition</a:t>
            </a:r>
            <a:endParaRPr lang="ru-RU" sz="16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C7CBCE1-E35E-4FE1-8962-A5D310937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73" y="4219012"/>
            <a:ext cx="3240000" cy="2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25882C-E1CB-4B1D-AFF7-BA6A12DA0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81" y="967590"/>
            <a:ext cx="6137209" cy="579700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647DDB-D325-443D-84D3-A74D5B9A7B8E}"/>
              </a:ext>
            </a:extLst>
          </p:cNvPr>
          <p:cNvSpPr/>
          <p:nvPr/>
        </p:nvSpPr>
        <p:spPr>
          <a:xfrm>
            <a:off x="3196098" y="6569805"/>
            <a:ext cx="617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hlinkClick r:id="rId4"/>
              </a:rPr>
              <a:t>Пруд</a:t>
            </a:r>
            <a:endParaRPr lang="ru-RU" sz="16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3087F2-2EBE-4689-9D3F-902D42BB5D49}"/>
              </a:ext>
            </a:extLst>
          </p:cNvPr>
          <p:cNvSpPr/>
          <p:nvPr/>
        </p:nvSpPr>
        <p:spPr>
          <a:xfrm>
            <a:off x="9358885" y="6478765"/>
            <a:ext cx="2826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Gradient descent intuition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2337BF-71AF-4641-B481-43EAFD11C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30" y="4732989"/>
            <a:ext cx="3180920" cy="1787896"/>
          </a:xfrm>
          <a:prstGeom prst="rect">
            <a:avLst/>
          </a:prstGeom>
        </p:spPr>
      </p:pic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отступление. Метод градиентного спуска (подъема)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AA80A48-ED6E-4BEA-A4E7-766AE2F030C0}"/>
              </a:ext>
            </a:extLst>
          </p:cNvPr>
          <p:cNvCxnSpPr/>
          <p:nvPr/>
        </p:nvCxnSpPr>
        <p:spPr>
          <a:xfrm>
            <a:off x="3163209" y="199072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3D52A33-4FED-49CD-821F-6E9B9E7792F3}"/>
              </a:ext>
            </a:extLst>
          </p:cNvPr>
          <p:cNvCxnSpPr/>
          <p:nvPr/>
        </p:nvCxnSpPr>
        <p:spPr>
          <a:xfrm>
            <a:off x="3172734" y="27051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008C664-199F-44B3-9CCB-1C92268372FC}"/>
              </a:ext>
            </a:extLst>
          </p:cNvPr>
          <p:cNvCxnSpPr/>
          <p:nvPr/>
        </p:nvCxnSpPr>
        <p:spPr>
          <a:xfrm>
            <a:off x="3163209" y="34290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1A0EA07-F819-4AC3-99D4-E51BA3370C21}"/>
              </a:ext>
            </a:extLst>
          </p:cNvPr>
          <p:cNvCxnSpPr/>
          <p:nvPr/>
        </p:nvCxnSpPr>
        <p:spPr>
          <a:xfrm>
            <a:off x="3163209" y="41529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35874FF-7A0B-45CE-BD52-9375931C337F}"/>
              </a:ext>
            </a:extLst>
          </p:cNvPr>
          <p:cNvCxnSpPr/>
          <p:nvPr/>
        </p:nvCxnSpPr>
        <p:spPr>
          <a:xfrm>
            <a:off x="3163209" y="16383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512ECA2-530C-414F-95BC-B55E325282A8}"/>
              </a:ext>
            </a:extLst>
          </p:cNvPr>
          <p:cNvCxnSpPr/>
          <p:nvPr/>
        </p:nvCxnSpPr>
        <p:spPr>
          <a:xfrm>
            <a:off x="3144159" y="23526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04E7CC8-46B0-494E-8100-4656A5AAB0DE}"/>
              </a:ext>
            </a:extLst>
          </p:cNvPr>
          <p:cNvCxnSpPr/>
          <p:nvPr/>
        </p:nvCxnSpPr>
        <p:spPr>
          <a:xfrm>
            <a:off x="3134634" y="30765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85C36A98-76BA-493F-9181-E16ED4F1C308}"/>
              </a:ext>
            </a:extLst>
          </p:cNvPr>
          <p:cNvCxnSpPr/>
          <p:nvPr/>
        </p:nvCxnSpPr>
        <p:spPr>
          <a:xfrm>
            <a:off x="3134634" y="38004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81EC60D-17B9-4743-BEF4-ABE9DCB16011}"/>
              </a:ext>
            </a:extLst>
          </p:cNvPr>
          <p:cNvCxnSpPr>
            <a:cxnSpLocks/>
          </p:cNvCxnSpPr>
          <p:nvPr/>
        </p:nvCxnSpPr>
        <p:spPr>
          <a:xfrm>
            <a:off x="39243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B1E63BA-28B7-4FA9-84F3-E9C5FEA16528}"/>
              </a:ext>
            </a:extLst>
          </p:cNvPr>
          <p:cNvCxnSpPr>
            <a:cxnSpLocks/>
          </p:cNvCxnSpPr>
          <p:nvPr/>
        </p:nvCxnSpPr>
        <p:spPr>
          <a:xfrm>
            <a:off x="465772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4396C37-0DC8-4328-80C9-604966620AA9}"/>
              </a:ext>
            </a:extLst>
          </p:cNvPr>
          <p:cNvCxnSpPr>
            <a:cxnSpLocks/>
          </p:cNvCxnSpPr>
          <p:nvPr/>
        </p:nvCxnSpPr>
        <p:spPr>
          <a:xfrm>
            <a:off x="5372100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4B638E6-3697-41D3-8456-767B74389DED}"/>
              </a:ext>
            </a:extLst>
          </p:cNvPr>
          <p:cNvCxnSpPr>
            <a:cxnSpLocks/>
          </p:cNvCxnSpPr>
          <p:nvPr/>
        </p:nvCxnSpPr>
        <p:spPr>
          <a:xfrm>
            <a:off x="60960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AB0EC2-16C9-469E-BF2D-CA3FA4ECC4B6}"/>
              </a:ext>
            </a:extLst>
          </p:cNvPr>
          <p:cNvCxnSpPr>
            <a:cxnSpLocks/>
          </p:cNvCxnSpPr>
          <p:nvPr/>
        </p:nvCxnSpPr>
        <p:spPr>
          <a:xfrm>
            <a:off x="68199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6A1B56B-5A5C-4B6D-9612-B7C6C23BCFDB}"/>
              </a:ext>
            </a:extLst>
          </p:cNvPr>
          <p:cNvCxnSpPr>
            <a:cxnSpLocks/>
          </p:cNvCxnSpPr>
          <p:nvPr/>
        </p:nvCxnSpPr>
        <p:spPr>
          <a:xfrm>
            <a:off x="75342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F4957CC-F080-4294-8DA1-910C4428391C}"/>
              </a:ext>
            </a:extLst>
          </p:cNvPr>
          <p:cNvCxnSpPr>
            <a:cxnSpLocks/>
          </p:cNvCxnSpPr>
          <p:nvPr/>
        </p:nvCxnSpPr>
        <p:spPr>
          <a:xfrm>
            <a:off x="42957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2A94579-B939-4C90-A5AC-45EA58DB962B}"/>
              </a:ext>
            </a:extLst>
          </p:cNvPr>
          <p:cNvCxnSpPr>
            <a:cxnSpLocks/>
          </p:cNvCxnSpPr>
          <p:nvPr/>
        </p:nvCxnSpPr>
        <p:spPr>
          <a:xfrm>
            <a:off x="50292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B30E472F-6E07-4E0E-82C9-066E7E44B776}"/>
              </a:ext>
            </a:extLst>
          </p:cNvPr>
          <p:cNvCxnSpPr>
            <a:cxnSpLocks/>
          </p:cNvCxnSpPr>
          <p:nvPr/>
        </p:nvCxnSpPr>
        <p:spPr>
          <a:xfrm>
            <a:off x="57435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8028B76-57F6-4915-B2CF-6BDCDF67EBDC}"/>
              </a:ext>
            </a:extLst>
          </p:cNvPr>
          <p:cNvCxnSpPr>
            <a:cxnSpLocks/>
          </p:cNvCxnSpPr>
          <p:nvPr/>
        </p:nvCxnSpPr>
        <p:spPr>
          <a:xfrm>
            <a:off x="64674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A99A7F8-BE96-44A4-A232-9DFE2DDCF051}"/>
              </a:ext>
            </a:extLst>
          </p:cNvPr>
          <p:cNvCxnSpPr>
            <a:cxnSpLocks/>
          </p:cNvCxnSpPr>
          <p:nvPr/>
        </p:nvCxnSpPr>
        <p:spPr>
          <a:xfrm>
            <a:off x="71913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7C80EFE-0AA6-453F-AFA9-AC9A63C524F0}"/>
              </a:ext>
            </a:extLst>
          </p:cNvPr>
          <p:cNvCxnSpPr>
            <a:cxnSpLocks/>
          </p:cNvCxnSpPr>
          <p:nvPr/>
        </p:nvCxnSpPr>
        <p:spPr>
          <a:xfrm>
            <a:off x="790575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6E7AEE9-AFCF-4717-BB97-782D1B6BEA80}"/>
              </a:ext>
            </a:extLst>
          </p:cNvPr>
          <p:cNvCxnSpPr>
            <a:cxnSpLocks/>
          </p:cNvCxnSpPr>
          <p:nvPr/>
        </p:nvCxnSpPr>
        <p:spPr>
          <a:xfrm>
            <a:off x="82581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14:cNvPr>
              <p14:cNvContentPartPr/>
              <p14:nvPr/>
            </p14:nvContentPartPr>
            <p14:xfrm>
              <a:off x="7416525" y="5624505"/>
              <a:ext cx="4680" cy="662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7525" y="5615505"/>
                <a:ext cx="22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14:cNvPr>
              <p14:cNvContentPartPr/>
              <p14:nvPr/>
            </p14:nvContentPartPr>
            <p14:xfrm>
              <a:off x="7344360" y="1806510"/>
              <a:ext cx="389160" cy="390960"/>
            </p14:xfrm>
          </p:contentPart>
        </mc:Choice>
        <mc:Fallback xmlns="">
          <p:pic>
            <p:nvPicPr>
              <p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5360" y="1797510"/>
                <a:ext cx="406800" cy="4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5E4A86C-2F7C-4287-9956-DF57589FCF6D}"/>
              </a:ext>
            </a:extLst>
          </p:cNvPr>
          <p:cNvGrpSpPr/>
          <p:nvPr/>
        </p:nvGrpSpPr>
        <p:grpSpPr>
          <a:xfrm>
            <a:off x="7329765" y="5114025"/>
            <a:ext cx="435240" cy="833040"/>
            <a:chOff x="7329765" y="5114025"/>
            <a:chExt cx="435240" cy="8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14:cNvPr>
                <p14:cNvContentPartPr/>
                <p14:nvPr/>
              </p14:nvContentPartPr>
              <p14:xfrm>
                <a:off x="7420485" y="5616225"/>
                <a:ext cx="344520" cy="9576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11485" y="5607585"/>
                  <a:ext cx="36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14:cNvPr>
                <p14:cNvContentPartPr/>
                <p14:nvPr/>
              </p14:nvContentPartPr>
              <p14:xfrm>
                <a:off x="7436685" y="5626305"/>
                <a:ext cx="87840" cy="5688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27685" y="5617665"/>
                  <a:ext cx="105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14:cNvPr>
                <p14:cNvContentPartPr/>
                <p14:nvPr/>
              </p14:nvContentPartPr>
              <p14:xfrm>
                <a:off x="7532445" y="5625225"/>
                <a:ext cx="86040" cy="5328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23445" y="5616585"/>
                  <a:ext cx="103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14:cNvPr>
                <p14:cNvContentPartPr/>
                <p14:nvPr/>
              </p14:nvContentPartPr>
              <p14:xfrm>
                <a:off x="7628925" y="5623785"/>
                <a:ext cx="60480" cy="4572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20285" y="5615145"/>
                  <a:ext cx="78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14:cNvPr>
                <p14:cNvContentPartPr/>
                <p14:nvPr/>
              </p14:nvContentPartPr>
              <p14:xfrm>
                <a:off x="7691565" y="5629185"/>
                <a:ext cx="57240" cy="4932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82925" y="5620545"/>
                  <a:ext cx="74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14:cNvPr>
                <p14:cNvContentPartPr/>
                <p14:nvPr/>
              </p14:nvContentPartPr>
              <p14:xfrm>
                <a:off x="7329765" y="5114025"/>
                <a:ext cx="100440" cy="833040"/>
              </p14:xfrm>
            </p:contentPart>
          </mc:Choice>
          <mc:Fallback xmlns=""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21125" y="5105385"/>
                  <a:ext cx="11808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14:cNvPr>
                <p14:cNvContentPartPr/>
                <p14:nvPr/>
              </p14:nvContentPartPr>
              <p14:xfrm>
                <a:off x="7363245" y="5233905"/>
                <a:ext cx="24120" cy="14760"/>
              </p14:xfrm>
            </p:contentPart>
          </mc:Choice>
          <mc:Fallback xmlns=""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54245" y="5224905"/>
                  <a:ext cx="41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14:cNvPr>
                <p14:cNvContentPartPr/>
                <p14:nvPr/>
              </p14:nvContentPartPr>
              <p14:xfrm>
                <a:off x="7353885" y="5341185"/>
                <a:ext cx="41760" cy="1332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44885" y="5332545"/>
                  <a:ext cx="59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14:cNvPr>
                <p14:cNvContentPartPr/>
                <p14:nvPr/>
              </p14:nvContentPartPr>
              <p14:xfrm>
                <a:off x="7369005" y="5439465"/>
                <a:ext cx="29880" cy="194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0365" y="5430825"/>
                  <a:ext cx="47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14:cNvPr>
                <p14:cNvContentPartPr/>
                <p14:nvPr/>
              </p14:nvContentPartPr>
              <p14:xfrm>
                <a:off x="7380165" y="5538465"/>
                <a:ext cx="28440" cy="1332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71165" y="5529825"/>
                  <a:ext cx="46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14:cNvPr>
                <p14:cNvContentPartPr/>
                <p14:nvPr/>
              </p14:nvContentPartPr>
              <p14:xfrm>
                <a:off x="7381245" y="5672025"/>
                <a:ext cx="31320" cy="936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72605" y="5663025"/>
                  <a:ext cx="48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14:cNvPr>
                <p14:cNvContentPartPr/>
                <p14:nvPr/>
              </p14:nvContentPartPr>
              <p14:xfrm>
                <a:off x="7394565" y="5779305"/>
                <a:ext cx="37440" cy="36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85565" y="5770665"/>
                  <a:ext cx="55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14:cNvPr>
                <p14:cNvContentPartPr/>
                <p14:nvPr/>
              </p14:nvContentPartPr>
              <p14:xfrm>
                <a:off x="7405365" y="5854185"/>
                <a:ext cx="47880" cy="43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96725" y="5845185"/>
                  <a:ext cx="655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3C5D964E-4B96-4FF8-8FFD-393E0368C5A1}"/>
              </a:ext>
            </a:extLst>
          </p:cNvPr>
          <p:cNvGrpSpPr/>
          <p:nvPr/>
        </p:nvGrpSpPr>
        <p:grpSpPr>
          <a:xfrm>
            <a:off x="7264410" y="1936530"/>
            <a:ext cx="48600" cy="96120"/>
            <a:chOff x="7264410" y="1936530"/>
            <a:chExt cx="4860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14:cNvPr>
                <p14:cNvContentPartPr/>
                <p14:nvPr/>
              </p14:nvContentPartPr>
              <p14:xfrm>
                <a:off x="7306530" y="1955610"/>
                <a:ext cx="2160" cy="8640"/>
              </p14:xfrm>
            </p:contentPart>
          </mc:Choice>
          <mc:Fallback xmlns=""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97890" y="1946610"/>
                  <a:ext cx="19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14:cNvPr>
                <p14:cNvContentPartPr/>
                <p14:nvPr/>
              </p14:nvContentPartPr>
              <p14:xfrm>
                <a:off x="7264410" y="1936530"/>
                <a:ext cx="48600" cy="96120"/>
              </p14:xfrm>
            </p:contentPart>
          </mc:Choice>
          <mc:Fallback xmlns=""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55410" y="1927530"/>
                  <a:ext cx="66240" cy="11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8" name="Рисунок 227">
            <a:extLst>
              <a:ext uri="{FF2B5EF4-FFF2-40B4-BE49-F238E27FC236}">
                <a16:creationId xmlns:a16="http://schemas.microsoft.com/office/drawing/2014/main" id="{EE1BB721-1659-4C46-8973-C842F2D9B00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19390" y="4937324"/>
            <a:ext cx="292036" cy="372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14:cNvPr>
              <p14:cNvContentPartPr/>
              <p14:nvPr/>
            </p14:nvContentPartPr>
            <p14:xfrm>
              <a:off x="7577390" y="5298435"/>
              <a:ext cx="3600" cy="135360"/>
            </p14:xfrm>
          </p:contentPart>
        </mc:Choice>
        <mc:Fallback xmlns="">
          <p:pic>
            <p:nvPicPr>
              <p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68750" y="5289795"/>
                <a:ext cx="21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14:cNvPr>
              <p14:cNvContentPartPr/>
              <p14:nvPr/>
            </p14:nvContentPartPr>
            <p14:xfrm>
              <a:off x="7424030" y="5297355"/>
              <a:ext cx="143640" cy="139320"/>
            </p14:xfrm>
          </p:contentPart>
        </mc:Choice>
        <mc:Fallback xmlns="">
          <p:pic>
            <p:nvPicPr>
              <p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15390" y="5288355"/>
                <a:ext cx="16128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3DF3537D-A443-4343-8539-A11EDC747D53}"/>
              </a:ext>
            </a:extLst>
          </p:cNvPr>
          <p:cNvGrpSpPr/>
          <p:nvPr/>
        </p:nvGrpSpPr>
        <p:grpSpPr>
          <a:xfrm>
            <a:off x="7609430" y="5303115"/>
            <a:ext cx="97920" cy="90720"/>
            <a:chOff x="7609430" y="5303115"/>
            <a:chExt cx="9792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14:cNvPr>
                <p14:cNvContentPartPr/>
                <p14:nvPr/>
              </p14:nvContentPartPr>
              <p14:xfrm>
                <a:off x="7609430" y="5305635"/>
                <a:ext cx="360" cy="36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0790" y="5296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14:cNvPr>
                <p14:cNvContentPartPr/>
                <p14:nvPr/>
              </p14:nvContentPartPr>
              <p14:xfrm>
                <a:off x="7610510" y="5303115"/>
                <a:ext cx="96840" cy="90720"/>
              </p14:xfrm>
            </p:contentPart>
          </mc:Choice>
          <mc:Fallback xmlns="">
            <p:pic>
              <p:nvPicPr>
                <p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1870" y="5294115"/>
                  <a:ext cx="11448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14:cNvPr>
              <p14:cNvContentPartPr/>
              <p14:nvPr/>
            </p14:nvContentPartPr>
            <p14:xfrm>
              <a:off x="7462910" y="5423355"/>
              <a:ext cx="111240" cy="180360"/>
            </p14:xfrm>
          </p:contentPart>
        </mc:Choice>
        <mc:Fallback xmlns="">
          <p:pic>
            <p:nvPicPr>
              <p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54270" y="5414715"/>
                <a:ext cx="1288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14:cNvPr>
              <p14:cNvContentPartPr/>
              <p14:nvPr/>
            </p14:nvContentPartPr>
            <p14:xfrm>
              <a:off x="7584230" y="5428755"/>
              <a:ext cx="128520" cy="166320"/>
            </p14:xfrm>
          </p:contentPart>
        </mc:Choice>
        <mc:Fallback xmlns="">
          <p:pic>
            <p:nvPicPr>
              <p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75230" y="5420115"/>
                <a:ext cx="14616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Группа 248">
            <a:extLst>
              <a:ext uri="{FF2B5EF4-FFF2-40B4-BE49-F238E27FC236}">
                <a16:creationId xmlns:a16="http://schemas.microsoft.com/office/drawing/2014/main" id="{AE1AF567-32C1-4172-870C-494117530525}"/>
              </a:ext>
            </a:extLst>
          </p:cNvPr>
          <p:cNvGrpSpPr/>
          <p:nvPr/>
        </p:nvGrpSpPr>
        <p:grpSpPr>
          <a:xfrm>
            <a:off x="7706270" y="5380155"/>
            <a:ext cx="78120" cy="78480"/>
            <a:chOff x="7706270" y="5380155"/>
            <a:chExt cx="78120" cy="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14:cNvPr>
                <p14:cNvContentPartPr/>
                <p14:nvPr/>
              </p14:nvContentPartPr>
              <p14:xfrm>
                <a:off x="7706270" y="5380155"/>
                <a:ext cx="78120" cy="3384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7270" y="5371515"/>
                  <a:ext cx="95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14:cNvPr>
                <p14:cNvContentPartPr/>
                <p14:nvPr/>
              </p14:nvContentPartPr>
              <p14:xfrm>
                <a:off x="7713470" y="5394195"/>
                <a:ext cx="44280" cy="3672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04830" y="5385555"/>
                  <a:ext cx="61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14:cNvPr>
                <p14:cNvContentPartPr/>
                <p14:nvPr/>
              </p14:nvContentPartPr>
              <p14:xfrm>
                <a:off x="7713470" y="5400675"/>
                <a:ext cx="25920" cy="5796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04470" y="5391675"/>
                  <a:ext cx="435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Группа 254">
            <a:extLst>
              <a:ext uri="{FF2B5EF4-FFF2-40B4-BE49-F238E27FC236}">
                <a16:creationId xmlns:a16="http://schemas.microsoft.com/office/drawing/2014/main" id="{BD9CB333-3826-48D9-967D-E6222A138951}"/>
              </a:ext>
            </a:extLst>
          </p:cNvPr>
          <p:cNvGrpSpPr/>
          <p:nvPr/>
        </p:nvGrpSpPr>
        <p:grpSpPr>
          <a:xfrm>
            <a:off x="7328630" y="5430555"/>
            <a:ext cx="106920" cy="74880"/>
            <a:chOff x="7328630" y="5430555"/>
            <a:chExt cx="10692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14:cNvPr>
                <p14:cNvContentPartPr/>
                <p14:nvPr/>
              </p14:nvContentPartPr>
              <p14:xfrm>
                <a:off x="7384070" y="5430555"/>
                <a:ext cx="28440" cy="972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070" y="5421915"/>
                  <a:ext cx="46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14:cNvPr>
                <p14:cNvContentPartPr/>
                <p14:nvPr/>
              </p14:nvContentPartPr>
              <p14:xfrm>
                <a:off x="7336190" y="5458635"/>
                <a:ext cx="33480" cy="900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27550" y="5449995"/>
                  <a:ext cx="51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14:cNvPr>
                <p14:cNvContentPartPr/>
                <p14:nvPr/>
              </p14:nvContentPartPr>
              <p14:xfrm>
                <a:off x="7343750" y="5484555"/>
                <a:ext cx="24840" cy="5040"/>
              </p14:xfrm>
            </p:contentPart>
          </mc:Choice>
          <mc:Fallback xmlns="">
            <p:pic>
              <p:nvPicPr>
                <p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35110" y="5475915"/>
                  <a:ext cx="42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14:cNvPr>
                <p14:cNvContentPartPr/>
                <p14:nvPr/>
              </p14:nvContentPartPr>
              <p14:xfrm>
                <a:off x="7330790" y="5490675"/>
                <a:ext cx="32040" cy="1476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2150" y="5481675"/>
                  <a:ext cx="49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14:cNvPr>
                <p14:cNvContentPartPr/>
                <p14:nvPr/>
              </p14:nvContentPartPr>
              <p14:xfrm>
                <a:off x="7331510" y="5475555"/>
                <a:ext cx="20520" cy="64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22870" y="5466555"/>
                  <a:ext cx="38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14:cNvPr>
                <p14:cNvContentPartPr/>
                <p14:nvPr/>
              </p14:nvContentPartPr>
              <p14:xfrm>
                <a:off x="7328630" y="5446035"/>
                <a:ext cx="21600" cy="4320"/>
              </p14:xfrm>
            </p:contentPart>
          </mc:Choice>
          <mc:Fallback xmlns="">
            <p:pic>
              <p:nvPicPr>
                <p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9990" y="5437395"/>
                  <a:ext cx="39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14:cNvPr>
                <p14:cNvContentPartPr/>
                <p14:nvPr/>
              </p14:nvContentPartPr>
              <p14:xfrm>
                <a:off x="7426190" y="5440275"/>
                <a:ext cx="9360" cy="2160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7190" y="5431275"/>
                  <a:ext cx="27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14:cNvPr>
                <p14:cNvContentPartPr/>
                <p14:nvPr/>
              </p14:nvContentPartPr>
              <p14:xfrm>
                <a:off x="7422950" y="5442435"/>
                <a:ext cx="1080" cy="324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14310" y="5433795"/>
                  <a:ext cx="18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14:cNvPr>
                <p14:cNvContentPartPr/>
                <p14:nvPr/>
              </p14:nvContentPartPr>
              <p14:xfrm>
                <a:off x="7427630" y="5445315"/>
                <a:ext cx="720" cy="140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18990" y="5436315"/>
                  <a:ext cx="1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14:cNvPr>
                <p14:cNvContentPartPr/>
                <p14:nvPr/>
              </p14:nvContentPartPr>
              <p14:xfrm>
                <a:off x="7424750" y="5444955"/>
                <a:ext cx="720" cy="828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6110" y="5436315"/>
                  <a:ext cx="1836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14:cNvPr>
              <p14:cNvContentPartPr/>
              <p14:nvPr/>
            </p14:nvContentPartPr>
            <p14:xfrm>
              <a:off x="7423395" y="1857015"/>
              <a:ext cx="239040" cy="118800"/>
            </p14:xfrm>
          </p:contentPart>
        </mc:Choice>
        <mc:Fallback xmlns="">
          <p:pic>
            <p:nvPicPr>
              <p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14395" y="1848375"/>
                <a:ext cx="256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14:cNvPr>
              <p14:cNvContentPartPr/>
              <p14:nvPr/>
            </p14:nvContentPartPr>
            <p14:xfrm>
              <a:off x="7669995" y="1950975"/>
              <a:ext cx="65160" cy="26280"/>
            </p14:xfrm>
          </p:contentPart>
        </mc:Choice>
        <mc:Fallback xmlns="">
          <p:pic>
            <p:nvPicPr>
              <p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60995" y="1941975"/>
                <a:ext cx="828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Группа 318">
            <a:extLst>
              <a:ext uri="{FF2B5EF4-FFF2-40B4-BE49-F238E27FC236}">
                <a16:creationId xmlns:a16="http://schemas.microsoft.com/office/drawing/2014/main" id="{D7D860BA-0FD4-4F9C-BC91-A9741A03ED9C}"/>
              </a:ext>
            </a:extLst>
          </p:cNvPr>
          <p:cNvGrpSpPr/>
          <p:nvPr/>
        </p:nvGrpSpPr>
        <p:grpSpPr>
          <a:xfrm>
            <a:off x="7251675" y="1860975"/>
            <a:ext cx="448560" cy="283320"/>
            <a:chOff x="7251675" y="1860975"/>
            <a:chExt cx="4485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14:cNvPr>
                <p14:cNvContentPartPr/>
                <p14:nvPr/>
              </p14:nvContentPartPr>
              <p14:xfrm>
                <a:off x="7424115" y="1968615"/>
                <a:ext cx="240480" cy="12168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15115" y="1959975"/>
                  <a:ext cx="258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14:cNvPr>
                <p14:cNvContentPartPr/>
                <p14:nvPr/>
              </p14:nvContentPartPr>
              <p14:xfrm>
                <a:off x="7614555" y="1896615"/>
                <a:ext cx="33480" cy="2736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05555" y="1887975"/>
                  <a:ext cx="51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14:cNvPr>
                <p14:cNvContentPartPr/>
                <p14:nvPr/>
              </p14:nvContentPartPr>
              <p14:xfrm>
                <a:off x="7622115" y="1908855"/>
                <a:ext cx="30960" cy="3852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3115" y="1900215"/>
                  <a:ext cx="48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14:cNvPr>
                <p14:cNvContentPartPr/>
                <p14:nvPr/>
              </p14:nvContentPartPr>
              <p14:xfrm>
                <a:off x="7619235" y="1922895"/>
                <a:ext cx="34560" cy="4104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0235" y="1914255"/>
                  <a:ext cx="52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14:cNvPr>
                <p14:cNvContentPartPr/>
                <p14:nvPr/>
              </p14:nvContentPartPr>
              <p14:xfrm>
                <a:off x="7614915" y="1934415"/>
                <a:ext cx="36000" cy="5688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05915" y="1925775"/>
                  <a:ext cx="53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14:cNvPr>
                <p14:cNvContentPartPr/>
                <p14:nvPr/>
              </p14:nvContentPartPr>
              <p14:xfrm>
                <a:off x="7612395" y="1972575"/>
                <a:ext cx="24120" cy="24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03395" y="1963575"/>
                  <a:ext cx="41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14:cNvPr>
                <p14:cNvContentPartPr/>
                <p14:nvPr/>
              </p14:nvContentPartPr>
              <p14:xfrm>
                <a:off x="7609875" y="1972575"/>
                <a:ext cx="23760" cy="26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00875" y="1963575"/>
                  <a:ext cx="41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14:cNvPr>
                <p14:cNvContentPartPr/>
                <p14:nvPr/>
              </p14:nvContentPartPr>
              <p14:xfrm>
                <a:off x="7506555" y="1872135"/>
                <a:ext cx="99000" cy="2916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97555" y="1863135"/>
                  <a:ext cx="11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14:cNvPr>
                <p14:cNvContentPartPr/>
                <p14:nvPr/>
              </p14:nvContentPartPr>
              <p14:xfrm>
                <a:off x="7483155" y="1866735"/>
                <a:ext cx="73440" cy="11160"/>
              </p14:xfrm>
            </p:contentPart>
          </mc:Choice>
          <mc:Fallback xmlns="">
            <p:pic>
              <p:nvPicPr>
                <p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74515" y="1857735"/>
                  <a:ext cx="91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14:cNvPr>
                <p14:cNvContentPartPr/>
                <p14:nvPr/>
              </p14:nvContentPartPr>
              <p14:xfrm>
                <a:off x="7497915" y="1860975"/>
                <a:ext cx="72360" cy="34560"/>
              </p14:xfrm>
            </p:contentPart>
          </mc:Choice>
          <mc:Fallback xmlns="">
            <p:pic>
              <p:nvPicPr>
                <p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89275" y="1851975"/>
                  <a:ext cx="90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14:cNvPr>
                <p14:cNvContentPartPr/>
                <p14:nvPr/>
              </p14:nvContentPartPr>
              <p14:xfrm>
                <a:off x="7484955" y="1894455"/>
                <a:ext cx="77400" cy="14400"/>
              </p14:xfrm>
            </p:contentPart>
          </mc:Choice>
          <mc:Fallback xmlns="">
            <p:pic>
              <p:nvPicPr>
                <p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75955" y="1885455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14:cNvPr>
                <p14:cNvContentPartPr/>
                <p14:nvPr/>
              </p14:nvContentPartPr>
              <p14:xfrm>
                <a:off x="7513395" y="1876455"/>
                <a:ext cx="87480" cy="46080"/>
              </p14:xfrm>
            </p:contentPart>
          </mc:Choice>
          <mc:Fallback xmlns="">
            <p:pic>
              <p:nvPicPr>
                <p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4395" y="1867815"/>
                  <a:ext cx="105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14:cNvPr>
                <p14:cNvContentPartPr/>
                <p14:nvPr/>
              </p14:nvContentPartPr>
              <p14:xfrm>
                <a:off x="7483515" y="1907775"/>
                <a:ext cx="99720" cy="414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74875" y="1899135"/>
                  <a:ext cx="117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14:cNvPr>
                <p14:cNvContentPartPr/>
                <p14:nvPr/>
              </p14:nvContentPartPr>
              <p14:xfrm>
                <a:off x="7515915" y="1903815"/>
                <a:ext cx="74880" cy="3204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06915" y="1895175"/>
                  <a:ext cx="92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14:cNvPr>
                <p14:cNvContentPartPr/>
                <p14:nvPr/>
              </p14:nvContentPartPr>
              <p14:xfrm>
                <a:off x="7520595" y="1912095"/>
                <a:ext cx="77400" cy="4248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11595" y="1903095"/>
                  <a:ext cx="95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14:cNvPr>
                <p14:cNvContentPartPr/>
                <p14:nvPr/>
              </p14:nvContentPartPr>
              <p14:xfrm>
                <a:off x="7500075" y="1927575"/>
                <a:ext cx="82440" cy="3420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91435" y="1918935"/>
                  <a:ext cx="10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14:cNvPr>
                <p14:cNvContentPartPr/>
                <p14:nvPr/>
              </p14:nvContentPartPr>
              <p14:xfrm>
                <a:off x="7530675" y="1945215"/>
                <a:ext cx="75600" cy="3564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21675" y="1936215"/>
                  <a:ext cx="93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14:cNvPr>
                <p14:cNvContentPartPr/>
                <p14:nvPr/>
              </p14:nvContentPartPr>
              <p14:xfrm>
                <a:off x="7567035" y="1903095"/>
                <a:ext cx="31320" cy="176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58035" y="1894455"/>
                  <a:ext cx="48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14:cNvPr>
                <p14:cNvContentPartPr/>
                <p14:nvPr/>
              </p14:nvContentPartPr>
              <p14:xfrm>
                <a:off x="7609515" y="1930815"/>
                <a:ext cx="26280" cy="3924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00515" y="1921815"/>
                  <a:ext cx="43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14:cNvPr>
                <p14:cNvContentPartPr/>
                <p14:nvPr/>
              </p14:nvContentPartPr>
              <p14:xfrm>
                <a:off x="7597995" y="1912815"/>
                <a:ext cx="39600" cy="4176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88995" y="1903815"/>
                  <a:ext cx="57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14:cNvPr>
                <p14:cNvContentPartPr/>
                <p14:nvPr/>
              </p14:nvContentPartPr>
              <p14:xfrm>
                <a:off x="7610955" y="1905615"/>
                <a:ext cx="36360" cy="2916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02315" y="1896615"/>
                  <a:ext cx="54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14:cNvPr>
                <p14:cNvContentPartPr/>
                <p14:nvPr/>
              </p14:nvContentPartPr>
              <p14:xfrm>
                <a:off x="7628955" y="1914615"/>
                <a:ext cx="14040" cy="35280"/>
              </p14:xfrm>
            </p:contentPart>
          </mc:Choice>
          <mc:Fallback xmlns="">
            <p:pic>
              <p:nvPicPr>
                <p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19955" y="1905975"/>
                  <a:ext cx="3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14:cNvPr>
                <p14:cNvContentPartPr/>
                <p14:nvPr/>
              </p14:nvContentPartPr>
              <p14:xfrm>
                <a:off x="7436715" y="1939455"/>
                <a:ext cx="78840" cy="471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27715" y="1930455"/>
                  <a:ext cx="96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14:cNvPr>
                <p14:cNvContentPartPr/>
                <p14:nvPr/>
              </p14:nvContentPartPr>
              <p14:xfrm>
                <a:off x="7450755" y="1968255"/>
                <a:ext cx="47880" cy="2016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1755" y="1959615"/>
                  <a:ext cx="6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14:cNvPr>
                <p14:cNvContentPartPr/>
                <p14:nvPr/>
              </p14:nvContentPartPr>
              <p14:xfrm>
                <a:off x="7433115" y="1978335"/>
                <a:ext cx="56160" cy="2736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24475" y="1969335"/>
                  <a:ext cx="73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14:cNvPr>
                <p14:cNvContentPartPr/>
                <p14:nvPr/>
              </p14:nvContentPartPr>
              <p14:xfrm>
                <a:off x="7439595" y="1990575"/>
                <a:ext cx="24840" cy="10440"/>
              </p14:xfrm>
            </p:contentPart>
          </mc:Choice>
          <mc:Fallback xmlns="">
            <p:pic>
              <p:nvPicPr>
                <p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30955" y="1981575"/>
                  <a:ext cx="42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14:cNvPr>
                <p14:cNvContentPartPr/>
                <p14:nvPr/>
              </p14:nvContentPartPr>
              <p14:xfrm>
                <a:off x="7424115" y="1929735"/>
                <a:ext cx="54000" cy="32400"/>
              </p14:xfrm>
            </p:contentPart>
          </mc:Choice>
          <mc:Fallback xmlns="">
            <p:pic>
              <p:nvPicPr>
                <p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15115" y="1921095"/>
                  <a:ext cx="71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14:cNvPr>
                <p14:cNvContentPartPr/>
                <p14:nvPr/>
              </p14:nvContentPartPr>
              <p14:xfrm>
                <a:off x="7450755" y="1896255"/>
                <a:ext cx="46080" cy="30240"/>
              </p14:xfrm>
            </p:contentPart>
          </mc:Choice>
          <mc:Fallback xmlns="">
            <p:pic>
              <p:nvPicPr>
                <p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41755" y="1887615"/>
                  <a:ext cx="63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14:cNvPr>
                <p14:cNvContentPartPr/>
                <p14:nvPr/>
              </p14:nvContentPartPr>
              <p14:xfrm>
                <a:off x="7457235" y="1876815"/>
                <a:ext cx="17640" cy="6840"/>
              </p14:xfrm>
            </p:contentPart>
          </mc:Choice>
          <mc:Fallback xmlns="">
            <p:pic>
              <p:nvPicPr>
                <p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48595" y="1868175"/>
                  <a:ext cx="35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14:cNvPr>
                <p14:cNvContentPartPr/>
                <p14:nvPr/>
              </p14:nvContentPartPr>
              <p14:xfrm>
                <a:off x="7464075" y="1968975"/>
                <a:ext cx="32040" cy="14040"/>
              </p14:xfrm>
            </p:contentPart>
          </mc:Choice>
          <mc:Fallback xmlns="">
            <p:pic>
              <p:nvPicPr>
                <p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55435" y="1960335"/>
                  <a:ext cx="49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14:cNvPr>
                <p14:cNvContentPartPr/>
                <p14:nvPr/>
              </p14:nvContentPartPr>
              <p14:xfrm>
                <a:off x="7501875" y="1959255"/>
                <a:ext cx="41400" cy="7920"/>
              </p14:xfrm>
            </p:contentPart>
          </mc:Choice>
          <mc:Fallback xmlns="">
            <p:pic>
              <p:nvPicPr>
                <p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2875" y="1950255"/>
                  <a:ext cx="59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14:cNvPr>
                <p14:cNvContentPartPr/>
                <p14:nvPr/>
              </p14:nvContentPartPr>
              <p14:xfrm>
                <a:off x="7464435" y="1960335"/>
                <a:ext cx="51120" cy="5400"/>
              </p14:xfrm>
            </p:contentPart>
          </mc:Choice>
          <mc:Fallback xmlns="">
            <p:pic>
              <p:nvPicPr>
                <p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5795" y="1951695"/>
                  <a:ext cx="68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14:cNvPr>
                <p14:cNvContentPartPr/>
                <p14:nvPr/>
              </p14:nvContentPartPr>
              <p14:xfrm>
                <a:off x="7453635" y="1970415"/>
                <a:ext cx="34200" cy="5040"/>
              </p14:xfrm>
            </p:contentPart>
          </mc:Choice>
          <mc:Fallback xmlns="">
            <p:pic>
              <p:nvPicPr>
                <p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4635" y="1961415"/>
                  <a:ext cx="51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14:cNvPr>
                <p14:cNvContentPartPr/>
                <p14:nvPr/>
              </p14:nvContentPartPr>
              <p14:xfrm>
                <a:off x="7486755" y="1964295"/>
                <a:ext cx="41400" cy="6480"/>
              </p14:xfrm>
            </p:contentPart>
          </mc:Choice>
          <mc:Fallback xmlns="">
            <p:pic>
              <p:nvPicPr>
                <p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7755" y="1955295"/>
                  <a:ext cx="59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14:cNvPr>
                <p14:cNvContentPartPr/>
                <p14:nvPr/>
              </p14:nvContentPartPr>
              <p14:xfrm>
                <a:off x="7527795" y="1934415"/>
                <a:ext cx="62640" cy="14760"/>
              </p14:xfrm>
            </p:contentPart>
          </mc:Choice>
          <mc:Fallback xmlns="">
            <p:pic>
              <p:nvPicPr>
                <p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18795" y="1925775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14:cNvPr>
                <p14:cNvContentPartPr/>
                <p14:nvPr/>
              </p14:nvContentPartPr>
              <p14:xfrm>
                <a:off x="7563795" y="1934415"/>
                <a:ext cx="32040" cy="14400"/>
              </p14:xfrm>
            </p:contentPart>
          </mc:Choice>
          <mc:Fallback xmlns="">
            <p:pic>
              <p:nvPicPr>
                <p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54795" y="1925775"/>
                  <a:ext cx="49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14:cNvPr>
                <p14:cNvContentPartPr/>
                <p14:nvPr/>
              </p14:nvContentPartPr>
              <p14:xfrm>
                <a:off x="7630395" y="1954935"/>
                <a:ext cx="41040" cy="39240"/>
              </p14:xfrm>
            </p:contentPart>
          </mc:Choice>
          <mc:Fallback xmlns="">
            <p:pic>
              <p:nvPicPr>
                <p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21755" y="1946295"/>
                  <a:ext cx="58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14:cNvPr>
                <p14:cNvContentPartPr/>
                <p14:nvPr/>
              </p14:nvContentPartPr>
              <p14:xfrm>
                <a:off x="7660275" y="1954935"/>
                <a:ext cx="12240" cy="17640"/>
              </p14:xfrm>
            </p:contentPart>
          </mc:Choice>
          <mc:Fallback xmlns="">
            <p:pic>
              <p:nvPicPr>
                <p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51275" y="1946295"/>
                  <a:ext cx="2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14:cNvPr>
                <p14:cNvContentPartPr/>
                <p14:nvPr/>
              </p14:nvContentPartPr>
              <p14:xfrm>
                <a:off x="7334115" y="1957455"/>
                <a:ext cx="97560" cy="6480"/>
              </p14:xfrm>
            </p:contentPart>
          </mc:Choice>
          <mc:Fallback xmlns="">
            <p:pic>
              <p:nvPicPr>
                <p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25475" y="1948455"/>
                  <a:ext cx="115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14:cNvPr>
                <p14:cNvContentPartPr/>
                <p14:nvPr/>
              </p14:nvContentPartPr>
              <p14:xfrm>
                <a:off x="7317555" y="1960335"/>
                <a:ext cx="93240" cy="2520"/>
              </p14:xfrm>
            </p:contentPart>
          </mc:Choice>
          <mc:Fallback xmlns="">
            <p:pic>
              <p:nvPicPr>
                <p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08915" y="1951695"/>
                  <a:ext cx="110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14:cNvPr>
                <p14:cNvContentPartPr/>
                <p14:nvPr/>
              </p14:nvContentPartPr>
              <p14:xfrm>
                <a:off x="7270755" y="1940175"/>
                <a:ext cx="52920" cy="38160"/>
              </p14:xfrm>
            </p:contentPart>
          </mc:Choice>
          <mc:Fallback xmlns="">
            <p:pic>
              <p:nvPicPr>
                <p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61755" y="1931175"/>
                  <a:ext cx="70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14:cNvPr>
                <p14:cNvContentPartPr/>
                <p14:nvPr/>
              </p14:nvContentPartPr>
              <p14:xfrm>
                <a:off x="7260315" y="1925775"/>
                <a:ext cx="61560" cy="38160"/>
              </p14:xfrm>
            </p:contentPart>
          </mc:Choice>
          <mc:Fallback xmlns="">
            <p:pic>
              <p:nvPicPr>
                <p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51315" y="1917135"/>
                  <a:ext cx="79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14:cNvPr>
                <p14:cNvContentPartPr/>
                <p14:nvPr/>
              </p14:nvContentPartPr>
              <p14:xfrm>
                <a:off x="7251675" y="1927215"/>
                <a:ext cx="74160" cy="37800"/>
              </p14:xfrm>
            </p:contentPart>
          </mc:Choice>
          <mc:Fallback xmlns="">
            <p:pic>
              <p:nvPicPr>
                <p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42675" y="1918215"/>
                  <a:ext cx="91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14:cNvPr>
                <p14:cNvContentPartPr/>
                <p14:nvPr/>
              </p14:nvContentPartPr>
              <p14:xfrm>
                <a:off x="7252395" y="1960335"/>
                <a:ext cx="21960" cy="59040"/>
              </p14:xfrm>
            </p:contentPart>
          </mc:Choice>
          <mc:Fallback xmlns="">
            <p:pic>
              <p:nvPicPr>
                <p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43395" y="1951695"/>
                  <a:ext cx="39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14:cNvPr>
                <p14:cNvContentPartPr/>
                <p14:nvPr/>
              </p14:nvContentPartPr>
              <p14:xfrm>
                <a:off x="7267155" y="2008575"/>
                <a:ext cx="20160" cy="12240"/>
              </p14:xfrm>
            </p:contentPart>
          </mc:Choice>
          <mc:Fallback xmlns="">
            <p:pic>
              <p:nvPicPr>
                <p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58515" y="1999935"/>
                  <a:ext cx="37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14:cNvPr>
                <p14:cNvContentPartPr/>
                <p14:nvPr/>
              </p14:nvContentPartPr>
              <p14:xfrm>
                <a:off x="7314675" y="1964655"/>
                <a:ext cx="18000" cy="32760"/>
              </p14:xfrm>
            </p:contentPart>
          </mc:Choice>
          <mc:Fallback xmlns="">
            <p:pic>
              <p:nvPicPr>
                <p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05675" y="1955655"/>
                  <a:ext cx="35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14:cNvPr>
                <p14:cNvContentPartPr/>
                <p14:nvPr/>
              </p14:nvContentPartPr>
              <p14:xfrm>
                <a:off x="7619955" y="2035935"/>
                <a:ext cx="80280" cy="98640"/>
              </p14:xfrm>
            </p:contentPart>
          </mc:Choice>
          <mc:Fallback xmlns="">
            <p:pic>
              <p:nvPicPr>
                <p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10955" y="2026935"/>
                  <a:ext cx="97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14:cNvPr>
                <p14:cNvContentPartPr/>
                <p14:nvPr/>
              </p14:nvContentPartPr>
              <p14:xfrm>
                <a:off x="7455795" y="2032695"/>
                <a:ext cx="720" cy="5400"/>
              </p14:xfrm>
            </p:contentPart>
          </mc:Choice>
          <mc:Fallback xmlns="">
            <p:pic>
              <p:nvPicPr>
                <p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6795" y="2024055"/>
                  <a:ext cx="18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14:cNvPr>
                <p14:cNvContentPartPr/>
                <p14:nvPr/>
              </p14:nvContentPartPr>
              <p14:xfrm>
                <a:off x="7456155" y="2032695"/>
                <a:ext cx="2520" cy="5400"/>
              </p14:xfrm>
            </p:contentPart>
          </mc:Choice>
          <mc:Fallback xmlns="">
            <p:pic>
              <p:nvPicPr>
                <p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7155" y="2024055"/>
                  <a:ext cx="20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14:cNvPr>
                <p14:cNvContentPartPr/>
                <p14:nvPr/>
              </p14:nvContentPartPr>
              <p14:xfrm>
                <a:off x="7388115" y="2052135"/>
                <a:ext cx="92520" cy="92160"/>
              </p14:xfrm>
            </p:contentPart>
          </mc:Choice>
          <mc:Fallback xmlns="">
            <p:pic>
              <p:nvPicPr>
                <p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79115" y="2043495"/>
                  <a:ext cx="110160" cy="109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889DF6-F4D5-4095-8902-9FF14FA9D2EF}"/>
              </a:ext>
            </a:extLst>
          </p:cNvPr>
          <p:cNvPicPr>
            <a:picLocks noChangeAspect="1"/>
          </p:cNvPicPr>
          <p:nvPr/>
        </p:nvPicPr>
        <p:blipFill>
          <a:blip r:embed="rId185"/>
          <a:stretch>
            <a:fillRect/>
          </a:stretch>
        </p:blipFill>
        <p:spPr>
          <a:xfrm>
            <a:off x="7747104" y="5073746"/>
            <a:ext cx="1184462" cy="2107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7F6BB5F-A676-48FA-B308-E4E59643294E}"/>
                  </a:ext>
                </a:extLst>
              </p14:cNvPr>
              <p14:cNvContentPartPr/>
              <p14:nvPr/>
            </p14:nvContentPartPr>
            <p14:xfrm>
              <a:off x="239760" y="1313280"/>
              <a:ext cx="11712960" cy="485748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7F6BB5F-A676-48FA-B308-E4E59643294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30400" y="1303920"/>
                <a:ext cx="11731680" cy="48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1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 2. Действия над матрицами</a:t>
            </a:r>
          </a:p>
        </p:txBody>
      </p: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BE18DD68-7EBC-49EC-8E84-83680160E8C0}"/>
              </a:ext>
            </a:extLst>
          </p:cNvPr>
          <p:cNvGrpSpPr/>
          <p:nvPr/>
        </p:nvGrpSpPr>
        <p:grpSpPr>
          <a:xfrm>
            <a:off x="3501690" y="1234170"/>
            <a:ext cx="1378080" cy="406080"/>
            <a:chOff x="3501690" y="1234170"/>
            <a:chExt cx="13780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14:cNvPr>
                <p14:cNvContentPartPr/>
                <p14:nvPr/>
              </p14:nvContentPartPr>
              <p14:xfrm>
                <a:off x="3501690" y="1267650"/>
                <a:ext cx="81000" cy="3495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2690" y="1258650"/>
                  <a:ext cx="986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14:cNvPr>
                <p14:cNvContentPartPr/>
                <p14:nvPr/>
              </p14:nvContentPartPr>
              <p14:xfrm>
                <a:off x="3590970" y="1274490"/>
                <a:ext cx="84240" cy="3657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1970" y="1265490"/>
                  <a:ext cx="101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14:cNvPr>
                <p14:cNvContentPartPr/>
                <p14:nvPr/>
              </p14:nvContentPartPr>
              <p14:xfrm>
                <a:off x="3519690" y="1458810"/>
                <a:ext cx="93600" cy="126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0690" y="1449810"/>
                  <a:ext cx="11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14:cNvPr>
                <p14:cNvContentPartPr/>
                <p14:nvPr/>
              </p14:nvContentPartPr>
              <p14:xfrm>
                <a:off x="3761970" y="1431450"/>
                <a:ext cx="90000" cy="18720"/>
              </p14:xfrm>
            </p:contentPart>
          </mc:Choice>
          <mc:Fallback xmlns="">
            <p:pic>
              <p:nvPicPr>
                <p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2970" y="1422450"/>
                  <a:ext cx="107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14:cNvPr>
                <p14:cNvContentPartPr/>
                <p14:nvPr/>
              </p14:nvContentPartPr>
              <p14:xfrm>
                <a:off x="3763410" y="1512810"/>
                <a:ext cx="108000" cy="7200"/>
              </p14:xfrm>
            </p:contentPart>
          </mc:Choice>
          <mc:Fallback xmlns="">
            <p:pic>
              <p:nvPicPr>
                <p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4770" y="1504170"/>
                  <a:ext cx="12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14:cNvPr>
                <p14:cNvContentPartPr/>
                <p14:nvPr/>
              </p14:nvContentPartPr>
              <p14:xfrm>
                <a:off x="3964650" y="1256850"/>
                <a:ext cx="90360" cy="340920"/>
              </p14:xfrm>
            </p:contentPart>
          </mc:Choice>
          <mc:Fallback xmlns="">
            <p:pic>
              <p:nvPicPr>
                <p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5650" y="1248210"/>
                  <a:ext cx="108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14:cNvPr>
                <p14:cNvContentPartPr/>
                <p14:nvPr/>
              </p14:nvContentPartPr>
              <p14:xfrm>
                <a:off x="4038450" y="1254690"/>
                <a:ext cx="93600" cy="349920"/>
              </p14:xfrm>
            </p:contentPart>
          </mc:Choice>
          <mc:Fallback xmlns="">
            <p:pic>
              <p:nvPicPr>
                <p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9810" y="1245690"/>
                  <a:ext cx="111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14:cNvPr>
                <p14:cNvContentPartPr/>
                <p14:nvPr/>
              </p14:nvContentPartPr>
              <p14:xfrm>
                <a:off x="4190370" y="1327770"/>
                <a:ext cx="170280" cy="177120"/>
              </p14:xfrm>
            </p:contentPart>
          </mc:Choice>
          <mc:Fallback xmlns="">
            <p:pic>
              <p:nvPicPr>
                <p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1370" y="1318770"/>
                  <a:ext cx="187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14:cNvPr>
                <p14:cNvContentPartPr/>
                <p14:nvPr/>
              </p14:nvContentPartPr>
              <p14:xfrm>
                <a:off x="4404570" y="1453410"/>
                <a:ext cx="45000" cy="83160"/>
              </p14:xfrm>
            </p:contentPart>
          </mc:Choice>
          <mc:Fallback xmlns="">
            <p:pic>
              <p:nvPicPr>
                <p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95930" y="1444770"/>
                  <a:ext cx="62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14:cNvPr>
                <p14:cNvContentPartPr/>
                <p14:nvPr/>
              </p14:nvContentPartPr>
              <p14:xfrm>
                <a:off x="4479810" y="1458090"/>
                <a:ext cx="28440" cy="124560"/>
              </p14:xfrm>
            </p:contentPart>
          </mc:Choice>
          <mc:Fallback xmlns="">
            <p:pic>
              <p:nvPicPr>
                <p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0810" y="1449090"/>
                  <a:ext cx="46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14:cNvPr>
                <p14:cNvContentPartPr/>
                <p14:nvPr/>
              </p14:nvContentPartPr>
              <p14:xfrm>
                <a:off x="4393410" y="1375650"/>
                <a:ext cx="14040" cy="36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84410" y="1367010"/>
                  <a:ext cx="3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14:cNvPr>
                <p14:cNvContentPartPr/>
                <p14:nvPr/>
              </p14:nvContentPartPr>
              <p14:xfrm>
                <a:off x="4484850" y="1383930"/>
                <a:ext cx="360" cy="36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5850" y="1375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14:cNvPr>
                <p14:cNvContentPartPr/>
                <p14:nvPr/>
              </p14:nvContentPartPr>
              <p14:xfrm>
                <a:off x="4523730" y="1257570"/>
                <a:ext cx="66600" cy="28548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5090" y="1248930"/>
                  <a:ext cx="84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14:cNvPr>
                <p14:cNvContentPartPr/>
                <p14:nvPr/>
              </p14:nvContentPartPr>
              <p14:xfrm>
                <a:off x="4593930" y="1234170"/>
                <a:ext cx="78480" cy="3628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5290" y="1225170"/>
                  <a:ext cx="96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14:cNvPr>
                <p14:cNvContentPartPr/>
                <p14:nvPr/>
              </p14:nvContentPartPr>
              <p14:xfrm>
                <a:off x="4771050" y="1387170"/>
                <a:ext cx="95040" cy="10440"/>
              </p14:xfrm>
            </p:contentPart>
          </mc:Choice>
          <mc:Fallback xmlns="">
            <p:pic>
              <p:nvPicPr>
                <p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2050" y="1378170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14:cNvPr>
                <p14:cNvContentPartPr/>
                <p14:nvPr/>
              </p14:nvContentPartPr>
              <p14:xfrm>
                <a:off x="4795530" y="1445850"/>
                <a:ext cx="84240" cy="1188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6890" y="1436850"/>
                  <a:ext cx="1018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9F0389-B30D-4736-83FA-9C47EC7BADBA}"/>
              </a:ext>
            </a:extLst>
          </p:cNvPr>
          <p:cNvGrpSpPr/>
          <p:nvPr/>
        </p:nvGrpSpPr>
        <p:grpSpPr>
          <a:xfrm>
            <a:off x="5872290" y="1025730"/>
            <a:ext cx="349560" cy="432720"/>
            <a:chOff x="5872290" y="1025730"/>
            <a:chExt cx="3495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14:cNvPr>
                <p14:cNvContentPartPr/>
                <p14:nvPr/>
              </p14:nvContentPartPr>
              <p14:xfrm>
                <a:off x="5913330" y="1025730"/>
                <a:ext cx="138960" cy="17568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4690" y="1017090"/>
                  <a:ext cx="156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14:cNvPr>
                <p14:cNvContentPartPr/>
                <p14:nvPr/>
              </p14:nvContentPartPr>
              <p14:xfrm>
                <a:off x="6091890" y="1150290"/>
                <a:ext cx="20160" cy="77040"/>
              </p14:xfrm>
            </p:contentPart>
          </mc:Choice>
          <mc:Fallback xmlns="">
            <p:pic>
              <p:nvPicPr>
                <p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3250" y="1141650"/>
                  <a:ext cx="3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14:cNvPr>
                <p14:cNvContentPartPr/>
                <p14:nvPr/>
              </p14:nvContentPartPr>
              <p14:xfrm>
                <a:off x="6101970" y="1185930"/>
                <a:ext cx="360" cy="36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92970" y="1177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14:cNvPr>
                <p14:cNvContentPartPr/>
                <p14:nvPr/>
              </p14:nvContentPartPr>
              <p14:xfrm>
                <a:off x="6101970" y="1145970"/>
                <a:ext cx="119880" cy="69480"/>
              </p14:xfrm>
            </p:contentPart>
          </mc:Choice>
          <mc:Fallback xmlns="">
            <p:pic>
              <p:nvPicPr>
                <p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970" y="1136970"/>
                  <a:ext cx="137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14:cNvPr>
                <p14:cNvContentPartPr/>
                <p14:nvPr/>
              </p14:nvContentPartPr>
              <p14:xfrm>
                <a:off x="5872290" y="1308330"/>
                <a:ext cx="125640" cy="12024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63650" y="1299690"/>
                  <a:ext cx="14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14:cNvPr>
                <p14:cNvContentPartPr/>
                <p14:nvPr/>
              </p14:nvContentPartPr>
              <p14:xfrm>
                <a:off x="6041850" y="1367730"/>
                <a:ext cx="52920" cy="8748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32850" y="1359090"/>
                  <a:ext cx="70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14:cNvPr>
                <p14:cNvContentPartPr/>
                <p14:nvPr/>
              </p14:nvContentPartPr>
              <p14:xfrm>
                <a:off x="6134730" y="1355130"/>
                <a:ext cx="63720" cy="10332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26090" y="1346490"/>
                  <a:ext cx="81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0D56A26B-491A-462C-A63F-E5C3497C452F}"/>
              </a:ext>
            </a:extLst>
          </p:cNvPr>
          <p:cNvGrpSpPr/>
          <p:nvPr/>
        </p:nvGrpSpPr>
        <p:grpSpPr>
          <a:xfrm>
            <a:off x="5126730" y="953010"/>
            <a:ext cx="596160" cy="936360"/>
            <a:chOff x="5126730" y="953010"/>
            <a:chExt cx="59616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14:cNvPr>
                <p14:cNvContentPartPr/>
                <p14:nvPr/>
              </p14:nvContentPartPr>
              <p14:xfrm>
                <a:off x="5126730" y="953010"/>
                <a:ext cx="145080" cy="901440"/>
              </p14:xfrm>
            </p:contentPart>
          </mc:Choice>
          <mc:Fallback xmlns="">
            <p:pic>
              <p:nvPicPr>
                <p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17730" y="944010"/>
                  <a:ext cx="16272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14:cNvPr>
                <p14:cNvContentPartPr/>
                <p14:nvPr/>
              </p14:nvContentPartPr>
              <p14:xfrm>
                <a:off x="5172810" y="959850"/>
                <a:ext cx="176040" cy="929520"/>
              </p14:xfrm>
            </p:contentPart>
          </mc:Choice>
          <mc:Fallback xmlns="">
            <p:pic>
              <p:nvPicPr>
                <p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3810" y="950850"/>
                  <a:ext cx="19368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14:cNvPr>
                <p14:cNvContentPartPr/>
                <p14:nvPr/>
              </p14:nvContentPartPr>
              <p14:xfrm>
                <a:off x="5403570" y="1022850"/>
                <a:ext cx="146880" cy="162000"/>
              </p14:xfrm>
            </p:contentPart>
          </mc:Choice>
          <mc:Fallback xmlns="">
            <p:pic>
              <p:nvPicPr>
                <p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94570" y="1014210"/>
                  <a:ext cx="16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14:cNvPr>
                <p14:cNvContentPartPr/>
                <p14:nvPr/>
              </p14:nvContentPartPr>
              <p14:xfrm>
                <a:off x="5599770" y="1140930"/>
                <a:ext cx="26640" cy="10008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91130" y="1132290"/>
                  <a:ext cx="44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14:cNvPr>
                <p14:cNvContentPartPr/>
                <p14:nvPr/>
              </p14:nvContentPartPr>
              <p14:xfrm>
                <a:off x="5700570" y="1166850"/>
                <a:ext cx="22320" cy="8964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91930" y="1158210"/>
                  <a:ext cx="3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14:cNvPr>
                <p14:cNvContentPartPr/>
                <p14:nvPr/>
              </p14:nvContentPartPr>
              <p14:xfrm>
                <a:off x="5375130" y="1310850"/>
                <a:ext cx="135360" cy="14040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6490" y="130185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14:cNvPr>
                <p14:cNvContentPartPr/>
                <p14:nvPr/>
              </p14:nvContentPartPr>
              <p14:xfrm>
                <a:off x="5572770" y="1403010"/>
                <a:ext cx="48600" cy="6300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63770" y="1394370"/>
                  <a:ext cx="66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14:cNvPr>
                <p14:cNvContentPartPr/>
                <p14:nvPr/>
              </p14:nvContentPartPr>
              <p14:xfrm>
                <a:off x="5664930" y="1400850"/>
                <a:ext cx="19080" cy="8424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6290" y="1392210"/>
                  <a:ext cx="3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14:cNvPr>
                <p14:cNvContentPartPr/>
                <p14:nvPr/>
              </p14:nvContentPartPr>
              <p14:xfrm>
                <a:off x="5387730" y="1612170"/>
                <a:ext cx="136800" cy="15084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79090" y="1603530"/>
                  <a:ext cx="154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14:cNvPr>
                <p14:cNvContentPartPr/>
                <p14:nvPr/>
              </p14:nvContentPartPr>
              <p14:xfrm>
                <a:off x="5584650" y="1703250"/>
                <a:ext cx="37080" cy="10404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75650" y="1694610"/>
                  <a:ext cx="5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14:cNvPr>
                <p14:cNvContentPartPr/>
                <p14:nvPr/>
              </p14:nvContentPartPr>
              <p14:xfrm>
                <a:off x="5679330" y="1710090"/>
                <a:ext cx="26640" cy="78120"/>
              </p14:xfrm>
            </p:contentPart>
          </mc:Choice>
          <mc:Fallback xmlns=""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70690" y="1701450"/>
                  <a:ext cx="442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1E5A66A9-09A1-4755-8BDC-C406A485F642}"/>
              </a:ext>
            </a:extLst>
          </p:cNvPr>
          <p:cNvGrpSpPr/>
          <p:nvPr/>
        </p:nvGrpSpPr>
        <p:grpSpPr>
          <a:xfrm>
            <a:off x="5881650" y="1618650"/>
            <a:ext cx="289440" cy="171360"/>
            <a:chOff x="5881650" y="1618650"/>
            <a:chExt cx="2894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14:cNvPr>
                <p14:cNvContentPartPr/>
                <p14:nvPr/>
              </p14:nvContentPartPr>
              <p14:xfrm>
                <a:off x="5881650" y="1618650"/>
                <a:ext cx="126000" cy="13392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72650" y="1610010"/>
                  <a:ext cx="143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14:cNvPr>
                <p14:cNvContentPartPr/>
                <p14:nvPr/>
              </p14:nvContentPartPr>
              <p14:xfrm>
                <a:off x="6041850" y="1705050"/>
                <a:ext cx="44280" cy="8496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32850" y="1696050"/>
                  <a:ext cx="61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14:cNvPr>
                <p14:cNvContentPartPr/>
                <p14:nvPr/>
              </p14:nvContentPartPr>
              <p14:xfrm>
                <a:off x="6128250" y="1697850"/>
                <a:ext cx="42840" cy="82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19250" y="1688850"/>
                  <a:ext cx="604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3947FE1D-FC2A-4C35-ABDB-5A492071F11C}"/>
              </a:ext>
            </a:extLst>
          </p:cNvPr>
          <p:cNvGrpSpPr/>
          <p:nvPr/>
        </p:nvGrpSpPr>
        <p:grpSpPr>
          <a:xfrm>
            <a:off x="6369450" y="973530"/>
            <a:ext cx="564480" cy="972000"/>
            <a:chOff x="6369450" y="973530"/>
            <a:chExt cx="56448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14:cNvPr>
                <p14:cNvContentPartPr/>
                <p14:nvPr/>
              </p14:nvContentPartPr>
              <p14:xfrm>
                <a:off x="6379530" y="1044090"/>
                <a:ext cx="146160" cy="14148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70530" y="1035090"/>
                  <a:ext cx="16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14:cNvPr>
                <p14:cNvContentPartPr/>
                <p14:nvPr/>
              </p14:nvContentPartPr>
              <p14:xfrm>
                <a:off x="6592650" y="1142010"/>
                <a:ext cx="19080" cy="752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84010" y="1133370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14:cNvPr>
                <p14:cNvContentPartPr/>
                <p14:nvPr/>
              </p14:nvContentPartPr>
              <p14:xfrm>
                <a:off x="6656370" y="1136250"/>
                <a:ext cx="43920" cy="8640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47730" y="1127610"/>
                  <a:ext cx="61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14:cNvPr>
                <p14:cNvContentPartPr/>
                <p14:nvPr/>
              </p14:nvContentPartPr>
              <p14:xfrm>
                <a:off x="6702810" y="982530"/>
                <a:ext cx="155880" cy="945000"/>
              </p14:xfrm>
            </p:contentPart>
          </mc:Choice>
          <mc:Fallback xmlns="">
            <p:pic>
              <p:nvPicPr>
                <p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94170" y="973890"/>
                  <a:ext cx="1735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14:cNvPr>
                <p14:cNvContentPartPr/>
                <p14:nvPr/>
              </p14:nvContentPartPr>
              <p14:xfrm>
                <a:off x="6706410" y="973530"/>
                <a:ext cx="227520" cy="97200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97410" y="964530"/>
                  <a:ext cx="2451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14:cNvPr>
                <p14:cNvContentPartPr/>
                <p14:nvPr/>
              </p14:nvContentPartPr>
              <p14:xfrm>
                <a:off x="6369450" y="1309410"/>
                <a:ext cx="116280" cy="10836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60450" y="1300410"/>
                  <a:ext cx="133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14:cNvPr>
                <p14:cNvContentPartPr/>
                <p14:nvPr/>
              </p14:nvContentPartPr>
              <p14:xfrm>
                <a:off x="6518490" y="1352970"/>
                <a:ext cx="63000" cy="7056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9490" y="1343970"/>
                  <a:ext cx="80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14:cNvPr>
                <p14:cNvContentPartPr/>
                <p14:nvPr/>
              </p14:nvContentPartPr>
              <p14:xfrm>
                <a:off x="6640530" y="1335330"/>
                <a:ext cx="45360" cy="99000"/>
              </p14:xfrm>
            </p:contentPart>
          </mc:Choice>
          <mc:Fallback xmlns=""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1530" y="1326330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14:cNvPr>
                <p14:cNvContentPartPr/>
                <p14:nvPr/>
              </p14:nvContentPartPr>
              <p14:xfrm>
                <a:off x="6370890" y="1606050"/>
                <a:ext cx="102960" cy="16488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2250" y="1597050"/>
                  <a:ext cx="120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14:cNvPr>
                <p14:cNvContentPartPr/>
                <p14:nvPr/>
              </p14:nvContentPartPr>
              <p14:xfrm>
                <a:off x="6506610" y="1726650"/>
                <a:ext cx="42840" cy="7992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97610" y="1717650"/>
                  <a:ext cx="60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14:cNvPr>
                <p14:cNvContentPartPr/>
                <p14:nvPr/>
              </p14:nvContentPartPr>
              <p14:xfrm>
                <a:off x="6601290" y="1724490"/>
                <a:ext cx="38520" cy="799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92650" y="1715850"/>
                  <a:ext cx="561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14:cNvPr>
              <p14:cNvContentPartPr/>
              <p14:nvPr/>
            </p14:nvContentPartPr>
            <p14:xfrm>
              <a:off x="9604770" y="957690"/>
              <a:ext cx="74520" cy="216360"/>
            </p14:xfrm>
          </p:contentPart>
        </mc:Choice>
        <mc:Fallback xmlns="">
          <p:pic>
            <p:nvPicPr>
              <p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96130" y="949050"/>
                <a:ext cx="9216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E2C733B6-2B26-4A29-85B7-EEE1490F3769}"/>
              </a:ext>
            </a:extLst>
          </p:cNvPr>
          <p:cNvGrpSpPr/>
          <p:nvPr/>
        </p:nvGrpSpPr>
        <p:grpSpPr>
          <a:xfrm>
            <a:off x="9851730" y="975690"/>
            <a:ext cx="1643400" cy="342000"/>
            <a:chOff x="9851730" y="975690"/>
            <a:chExt cx="16434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14:cNvPr>
                <p14:cNvContentPartPr/>
                <p14:nvPr/>
              </p14:nvContentPartPr>
              <p14:xfrm>
                <a:off x="9851730" y="1010610"/>
                <a:ext cx="123480" cy="201600"/>
              </p14:xfrm>
            </p:contentPart>
          </mc:Choice>
          <mc:Fallback xmlns=""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42730" y="1001970"/>
                  <a:ext cx="141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14:cNvPr>
                <p14:cNvContentPartPr/>
                <p14:nvPr/>
              </p14:nvContentPartPr>
              <p14:xfrm>
                <a:off x="10002210" y="1075410"/>
                <a:ext cx="302760" cy="188280"/>
              </p14:xfrm>
            </p:contentPart>
          </mc:Choice>
          <mc:Fallback xmlns="">
            <p:pic>
              <p:nvPicPr>
                <p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93570" y="1066770"/>
                  <a:ext cx="32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14:cNvPr>
                <p14:cNvContentPartPr/>
                <p14:nvPr/>
              </p14:nvContentPartPr>
              <p14:xfrm>
                <a:off x="10319730" y="1070730"/>
                <a:ext cx="207000" cy="79560"/>
              </p14:xfrm>
            </p:contentPart>
          </mc:Choice>
          <mc:Fallback xmlns=""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11090" y="1062090"/>
                  <a:ext cx="224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14:cNvPr>
                <p14:cNvContentPartPr/>
                <p14:nvPr/>
              </p14:nvContentPartPr>
              <p14:xfrm>
                <a:off x="10548690" y="1059570"/>
                <a:ext cx="148320" cy="90360"/>
              </p14:xfrm>
            </p:contentPart>
          </mc:Choice>
          <mc:Fallback xmlns=""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39690" y="1050570"/>
                  <a:ext cx="16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14:cNvPr>
                <p14:cNvContentPartPr/>
                <p14:nvPr/>
              </p14:nvContentPartPr>
              <p14:xfrm>
                <a:off x="10698090" y="1066410"/>
                <a:ext cx="14040" cy="81720"/>
              </p14:xfrm>
            </p:contentPart>
          </mc:Choice>
          <mc:Fallback xmlns=""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89450" y="1057410"/>
                  <a:ext cx="31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14:cNvPr>
                <p14:cNvContentPartPr/>
                <p14:nvPr/>
              </p14:nvContentPartPr>
              <p14:xfrm>
                <a:off x="10850010" y="1054170"/>
                <a:ext cx="93960" cy="93960"/>
              </p14:xfrm>
            </p:contentPart>
          </mc:Choice>
          <mc:Fallback xmlns=""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41370" y="1045530"/>
                  <a:ext cx="111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14:cNvPr>
                <p14:cNvContentPartPr/>
                <p14:nvPr/>
              </p14:nvContentPartPr>
              <p14:xfrm>
                <a:off x="10894650" y="1034370"/>
                <a:ext cx="254160" cy="283320"/>
              </p14:xfrm>
            </p:contentPart>
          </mc:Choice>
          <mc:Fallback xmlns=""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86010" y="1025730"/>
                  <a:ext cx="271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14:cNvPr>
                <p14:cNvContentPartPr/>
                <p14:nvPr/>
              </p14:nvContentPartPr>
              <p14:xfrm>
                <a:off x="11160330" y="975690"/>
                <a:ext cx="268200" cy="291240"/>
              </p14:xfrm>
            </p:contentPart>
          </mc:Choice>
          <mc:Fallback xmlns=""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51330" y="967050"/>
                  <a:ext cx="285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14:cNvPr>
                <p14:cNvContentPartPr/>
                <p14:nvPr/>
              </p14:nvContentPartPr>
              <p14:xfrm>
                <a:off x="11494770" y="1111410"/>
                <a:ext cx="360" cy="360"/>
              </p14:xfrm>
            </p:contentPart>
          </mc:Choice>
          <mc:Fallback xmlns=""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86130" y="1102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id="{D719A920-B110-4BCB-9AEF-459B1B0D8E26}"/>
              </a:ext>
            </a:extLst>
          </p:cNvPr>
          <p:cNvGrpSpPr/>
          <p:nvPr/>
        </p:nvGrpSpPr>
        <p:grpSpPr>
          <a:xfrm>
            <a:off x="7411650" y="989730"/>
            <a:ext cx="1953720" cy="645840"/>
            <a:chOff x="7411650" y="989730"/>
            <a:chExt cx="19537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14:cNvPr>
                <p14:cNvContentPartPr/>
                <p14:nvPr/>
              </p14:nvContentPartPr>
              <p14:xfrm>
                <a:off x="7903410" y="989730"/>
                <a:ext cx="119160" cy="172080"/>
              </p14:xfrm>
            </p:contentPart>
          </mc:Choice>
          <mc:Fallback xmlns=""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94410" y="981090"/>
                  <a:ext cx="13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14:cNvPr>
                <p14:cNvContentPartPr/>
                <p14:nvPr/>
              </p14:nvContentPartPr>
              <p14:xfrm>
                <a:off x="8050650" y="1106730"/>
                <a:ext cx="45360" cy="360"/>
              </p14:xfrm>
            </p:contentPart>
          </mc:Choice>
          <mc:Fallback xmlns=""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42010" y="1098090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14:cNvPr>
                <p14:cNvContentPartPr/>
                <p14:nvPr/>
              </p14:nvContentPartPr>
              <p14:xfrm>
                <a:off x="8124810" y="1052730"/>
                <a:ext cx="199080" cy="151920"/>
              </p14:xfrm>
            </p:contentPart>
          </mc:Choice>
          <mc:Fallback xmlns=""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16170" y="1043730"/>
                  <a:ext cx="216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14:cNvPr>
                <p14:cNvContentPartPr/>
                <p14:nvPr/>
              </p14:nvContentPartPr>
              <p14:xfrm>
                <a:off x="8503170" y="1008810"/>
                <a:ext cx="72000" cy="191520"/>
              </p14:xfrm>
            </p:contentPart>
          </mc:Choice>
          <mc:Fallback xmlns=""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94170" y="1000170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14:cNvPr>
                <p14:cNvContentPartPr/>
                <p14:nvPr/>
              </p14:nvContentPartPr>
              <p14:xfrm>
                <a:off x="8613690" y="1092330"/>
                <a:ext cx="156600" cy="113400"/>
              </p14:xfrm>
            </p:contentPart>
          </mc:Choice>
          <mc:Fallback xmlns=""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05050" y="1083330"/>
                  <a:ext cx="174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14:cNvPr>
                <p14:cNvContentPartPr/>
                <p14:nvPr/>
              </p14:nvContentPartPr>
              <p14:xfrm>
                <a:off x="8900970" y="1063530"/>
                <a:ext cx="4680" cy="253080"/>
              </p14:xfrm>
            </p:contentPart>
          </mc:Choice>
          <mc:Fallback xmlns=""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91970" y="1054530"/>
                  <a:ext cx="22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14:cNvPr>
                <p14:cNvContentPartPr/>
                <p14:nvPr/>
              </p14:nvContentPartPr>
              <p14:xfrm>
                <a:off x="8927970" y="1086930"/>
                <a:ext cx="37440" cy="77400"/>
              </p14:xfrm>
            </p:contentPart>
          </mc:Choice>
          <mc:Fallback xmlns=""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18970" y="1078290"/>
                  <a:ext cx="55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14:cNvPr>
                <p14:cNvContentPartPr/>
                <p14:nvPr/>
              </p14:nvContentPartPr>
              <p14:xfrm>
                <a:off x="8993850" y="1067130"/>
                <a:ext cx="102960" cy="79200"/>
              </p14:xfrm>
            </p:contentPart>
          </mc:Choice>
          <mc:Fallback xmlns="">
            <p:pic>
              <p:nvPicPr>
                <p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85210" y="1058130"/>
                  <a:ext cx="12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14:cNvPr>
                <p14:cNvContentPartPr/>
                <p14:nvPr/>
              </p14:nvContentPartPr>
              <p14:xfrm>
                <a:off x="9129210" y="1060290"/>
                <a:ext cx="62280" cy="87840"/>
              </p14:xfrm>
            </p:contentPart>
          </mc:Choice>
          <mc:Fallback xmlns=""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20570" y="1051290"/>
                  <a:ext cx="79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14:cNvPr>
                <p14:cNvContentPartPr/>
                <p14:nvPr/>
              </p14:nvContentPartPr>
              <p14:xfrm>
                <a:off x="9230010" y="1053450"/>
                <a:ext cx="63720" cy="104760"/>
              </p14:xfrm>
            </p:contentPart>
          </mc:Choice>
          <mc:Fallback xmlns=""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21370" y="1044450"/>
                  <a:ext cx="81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14:cNvPr>
                <p14:cNvContentPartPr/>
                <p14:nvPr/>
              </p14:nvContentPartPr>
              <p14:xfrm>
                <a:off x="9279330" y="1090170"/>
                <a:ext cx="86040" cy="88560"/>
              </p14:xfrm>
            </p:contentPart>
          </mc:Choice>
          <mc:Fallback xmlns=""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70330" y="1081170"/>
                  <a:ext cx="10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14:cNvPr>
                <p14:cNvContentPartPr/>
                <p14:nvPr/>
              </p14:nvContentPartPr>
              <p14:xfrm>
                <a:off x="7411650" y="1386450"/>
                <a:ext cx="78120" cy="132480"/>
              </p14:xfrm>
            </p:contentPart>
          </mc:Choice>
          <mc:Fallback xmlns="">
            <p:pic>
              <p:nvPicPr>
                <p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02650" y="1377450"/>
                  <a:ext cx="95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14:cNvPr>
                <p14:cNvContentPartPr/>
                <p14:nvPr/>
              </p14:nvContentPartPr>
              <p14:xfrm>
                <a:off x="7412370" y="1307250"/>
                <a:ext cx="10440" cy="14040"/>
              </p14:xfrm>
            </p:contentPart>
          </mc:Choice>
          <mc:Fallback xmlns=""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3730" y="1298250"/>
                  <a:ext cx="28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14:cNvPr>
                <p14:cNvContentPartPr/>
                <p14:nvPr/>
              </p14:nvContentPartPr>
              <p14:xfrm>
                <a:off x="7500570" y="1489410"/>
                <a:ext cx="14760" cy="68040"/>
              </p14:xfrm>
            </p:contentPart>
          </mc:Choice>
          <mc:Fallback xmlns=""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1570" y="1480410"/>
                  <a:ext cx="32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14:cNvPr>
                <p14:cNvContentPartPr/>
                <p14:nvPr/>
              </p14:nvContentPartPr>
              <p14:xfrm>
                <a:off x="7570410" y="1385730"/>
                <a:ext cx="69120" cy="249840"/>
              </p14:xfrm>
            </p:contentPart>
          </mc:Choice>
          <mc:Fallback xmlns=""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1770" y="1376730"/>
                  <a:ext cx="86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14:cNvPr>
                <p14:cNvContentPartPr/>
                <p14:nvPr/>
              </p14:nvContentPartPr>
              <p14:xfrm>
                <a:off x="7639530" y="1296450"/>
                <a:ext cx="4680" cy="8640"/>
              </p14:xfrm>
            </p:contentPart>
          </mc:Choice>
          <mc:Fallback xmlns=""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30530" y="1287810"/>
                  <a:ext cx="22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14:cNvPr>
                <p14:cNvContentPartPr/>
                <p14:nvPr/>
              </p14:nvContentPartPr>
              <p14:xfrm>
                <a:off x="7779210" y="1408410"/>
                <a:ext cx="71640" cy="2520"/>
              </p14:xfrm>
            </p:contentPart>
          </mc:Choice>
          <mc:Fallback xmlns=""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0210" y="1399770"/>
                  <a:ext cx="8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14:cNvPr>
                <p14:cNvContentPartPr/>
                <p14:nvPr/>
              </p14:nvContentPartPr>
              <p14:xfrm>
                <a:off x="7792530" y="1461690"/>
                <a:ext cx="83160" cy="360"/>
              </p14:xfrm>
            </p:contentPart>
          </mc:Choice>
          <mc:Fallback xmlns=""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83890" y="145305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14:cNvPr>
                <p14:cNvContentPartPr/>
                <p14:nvPr/>
              </p14:nvContentPartPr>
              <p14:xfrm>
                <a:off x="7955970" y="1345770"/>
                <a:ext cx="91080" cy="163800"/>
              </p14:xfrm>
            </p:contentPart>
          </mc:Choice>
          <mc:Fallback xmlns=""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7330" y="1336770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14:cNvPr>
                <p14:cNvContentPartPr/>
                <p14:nvPr/>
              </p14:nvContentPartPr>
              <p14:xfrm>
                <a:off x="8105010" y="1502370"/>
                <a:ext cx="9000" cy="1800"/>
              </p14:xfrm>
            </p:contentPart>
          </mc:Choice>
          <mc:Fallback xmlns=""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96010" y="1493370"/>
                  <a:ext cx="26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14:cNvPr>
                <p14:cNvContentPartPr/>
                <p14:nvPr/>
              </p14:nvContentPartPr>
              <p14:xfrm>
                <a:off x="8170890" y="1503090"/>
                <a:ext cx="7200" cy="360"/>
              </p14:xfrm>
            </p:contentPart>
          </mc:Choice>
          <mc:Fallback xmlns=""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2250" y="1494090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14:cNvPr>
                <p14:cNvContentPartPr/>
                <p14:nvPr/>
              </p14:nvContentPartPr>
              <p14:xfrm>
                <a:off x="8262330" y="1499850"/>
                <a:ext cx="1080" cy="360"/>
              </p14:xfrm>
            </p:contentPart>
          </mc:Choice>
          <mc:Fallback xmlns=""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53690" y="149121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14:cNvPr>
                <p14:cNvContentPartPr/>
                <p14:nvPr/>
              </p14:nvContentPartPr>
              <p14:xfrm>
                <a:off x="8319210" y="1324890"/>
                <a:ext cx="87840" cy="173520"/>
              </p14:xfrm>
            </p:contentPart>
          </mc:Choice>
          <mc:Fallback xmlns=""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10210" y="1316250"/>
                  <a:ext cx="105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00119DB0-6AC3-43BD-9A59-223CAE5D18ED}"/>
              </a:ext>
            </a:extLst>
          </p:cNvPr>
          <p:cNvGrpSpPr/>
          <p:nvPr/>
        </p:nvGrpSpPr>
        <p:grpSpPr>
          <a:xfrm>
            <a:off x="7367730" y="1060290"/>
            <a:ext cx="336600" cy="216720"/>
            <a:chOff x="7367730" y="1060290"/>
            <a:chExt cx="3366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14:cNvPr>
                <p14:cNvContentPartPr/>
                <p14:nvPr/>
              </p14:nvContentPartPr>
              <p14:xfrm>
                <a:off x="7367730" y="1189890"/>
                <a:ext cx="336600" cy="87120"/>
              </p14:xfrm>
            </p:contentPart>
          </mc:Choice>
          <mc:Fallback xmlns=""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9730" y="1171890"/>
                  <a:ext cx="372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14:cNvPr>
                <p14:cNvContentPartPr/>
                <p14:nvPr/>
              </p14:nvContentPartPr>
              <p14:xfrm>
                <a:off x="7537650" y="1080090"/>
                <a:ext cx="2880" cy="12600"/>
              </p14:xfrm>
            </p:contentPart>
          </mc:Choice>
          <mc:Fallback xmlns=""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0010" y="1062090"/>
                  <a:ext cx="38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14:cNvPr>
                <p14:cNvContentPartPr/>
                <p14:nvPr/>
              </p14:nvContentPartPr>
              <p14:xfrm>
                <a:off x="7537650" y="1060290"/>
                <a:ext cx="92520" cy="80280"/>
              </p14:xfrm>
            </p:contentPart>
          </mc:Choice>
          <mc:Fallback xmlns=""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20010" y="1042290"/>
                  <a:ext cx="12816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14:cNvPr>
              <p14:cNvContentPartPr/>
              <p14:nvPr/>
            </p14:nvContentPartPr>
            <p14:xfrm>
              <a:off x="8486970" y="978570"/>
              <a:ext cx="133200" cy="213120"/>
            </p14:xfrm>
          </p:contentPart>
        </mc:Choice>
        <mc:Fallback xmlns="">
          <p:pic>
            <p:nvPicPr>
              <p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68970" y="960930"/>
                <a:ext cx="1688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14:cNvPr>
              <p14:cNvContentPartPr/>
              <p14:nvPr/>
            </p14:nvContentPartPr>
            <p14:xfrm>
              <a:off x="7918890" y="1496610"/>
              <a:ext cx="527760" cy="154440"/>
            </p14:xfrm>
          </p:contentPart>
        </mc:Choice>
        <mc:Fallback xmlns="">
          <p:pic>
            <p:nvPicPr>
              <p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00890" y="1478970"/>
                <a:ext cx="563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14:cNvPr>
              <p14:cNvContentPartPr/>
              <p14:nvPr/>
            </p14:nvContentPartPr>
            <p14:xfrm>
              <a:off x="9779370" y="994050"/>
              <a:ext cx="193320" cy="225720"/>
            </p14:xfrm>
          </p:contentPart>
        </mc:Choice>
        <mc:Fallback xmlns="">
          <p:pic>
            <p:nvPicPr>
              <p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761730" y="976050"/>
                <a:ext cx="228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14:cNvPr>
              <p14:cNvContentPartPr/>
              <p14:nvPr/>
            </p14:nvContentPartPr>
            <p14:xfrm>
              <a:off x="7271970" y="1546650"/>
              <a:ext cx="122400" cy="181440"/>
            </p14:xfrm>
          </p:contentPart>
        </mc:Choice>
        <mc:Fallback xmlns="">
          <p:pic>
            <p:nvPicPr>
              <p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53970" y="1528650"/>
                <a:ext cx="15804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F570807B-4E4D-4AD8-B70A-FD39C99C7387}"/>
              </a:ext>
            </a:extLst>
          </p:cNvPr>
          <p:cNvGrpSpPr/>
          <p:nvPr/>
        </p:nvGrpSpPr>
        <p:grpSpPr>
          <a:xfrm>
            <a:off x="6980370" y="1763370"/>
            <a:ext cx="739080" cy="246600"/>
            <a:chOff x="6980370" y="1763370"/>
            <a:chExt cx="7390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14:cNvPr>
                <p14:cNvContentPartPr/>
                <p14:nvPr/>
              </p14:nvContentPartPr>
              <p14:xfrm>
                <a:off x="6980370" y="1785690"/>
                <a:ext cx="101880" cy="152280"/>
              </p14:xfrm>
            </p:contentPart>
          </mc:Choice>
          <mc:Fallback xmlns="">
            <p:pic>
              <p:nvPicPr>
                <p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62730" y="1767690"/>
                  <a:ext cx="137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14:cNvPr>
                <p14:cNvContentPartPr/>
                <p14:nvPr/>
              </p14:nvContentPartPr>
              <p14:xfrm>
                <a:off x="7116810" y="1763370"/>
                <a:ext cx="27720" cy="66960"/>
              </p14:xfrm>
            </p:contentPart>
          </mc:Choice>
          <mc:Fallback xmlns="">
            <p:pic>
              <p:nvPicPr>
                <p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9170" y="1745370"/>
                  <a:ext cx="6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14:cNvPr>
                <p14:cNvContentPartPr/>
                <p14:nvPr/>
              </p14:nvContentPartPr>
              <p14:xfrm>
                <a:off x="7210770" y="1840770"/>
                <a:ext cx="58320" cy="8352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93130" y="1822770"/>
                  <a:ext cx="93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14:cNvPr>
                <p14:cNvContentPartPr/>
                <p14:nvPr/>
              </p14:nvContentPartPr>
              <p14:xfrm>
                <a:off x="7314090" y="1870290"/>
                <a:ext cx="7200" cy="6120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6450" y="1852290"/>
                  <a:ext cx="42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14:cNvPr>
                <p14:cNvContentPartPr/>
                <p14:nvPr/>
              </p14:nvContentPartPr>
              <p14:xfrm>
                <a:off x="7292130" y="1828170"/>
                <a:ext cx="68760" cy="504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74490" y="1810530"/>
                  <a:ext cx="104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14:cNvPr>
                <p14:cNvContentPartPr/>
                <p14:nvPr/>
              </p14:nvContentPartPr>
              <p14:xfrm>
                <a:off x="7359810" y="1815210"/>
                <a:ext cx="14760" cy="19476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2170" y="1797570"/>
                  <a:ext cx="50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14:cNvPr>
                <p14:cNvContentPartPr/>
                <p14:nvPr/>
              </p14:nvContentPartPr>
              <p14:xfrm>
                <a:off x="7376730" y="1801530"/>
                <a:ext cx="51840" cy="10620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59090" y="1783890"/>
                  <a:ext cx="87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14:cNvPr>
                <p14:cNvContentPartPr/>
                <p14:nvPr/>
              </p14:nvContentPartPr>
              <p14:xfrm>
                <a:off x="7449090" y="1811610"/>
                <a:ext cx="62640" cy="96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31090" y="1793970"/>
                  <a:ext cx="9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14:cNvPr>
                <p14:cNvContentPartPr/>
                <p14:nvPr/>
              </p14:nvContentPartPr>
              <p14:xfrm>
                <a:off x="7548810" y="1804770"/>
                <a:ext cx="63000" cy="98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30810" y="1786770"/>
                  <a:ext cx="98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14:cNvPr>
                <p14:cNvContentPartPr/>
                <p14:nvPr/>
              </p14:nvContentPartPr>
              <p14:xfrm>
                <a:off x="7649610" y="1812330"/>
                <a:ext cx="69840" cy="9468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31610" y="1794330"/>
                  <a:ext cx="10548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14:cNvPr>
              <p14:cNvContentPartPr/>
              <p14:nvPr/>
            </p14:nvContentPartPr>
            <p14:xfrm>
              <a:off x="5018370" y="1073970"/>
              <a:ext cx="45360" cy="115560"/>
            </p14:xfrm>
          </p:contentPart>
        </mc:Choice>
        <mc:Fallback xmlns="">
          <p:pic>
            <p:nvPicPr>
              <p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00370" y="1056330"/>
                <a:ext cx="81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14:cNvPr>
              <p14:cNvContentPartPr/>
              <p14:nvPr/>
            </p14:nvContentPartPr>
            <p14:xfrm>
              <a:off x="5031690" y="1318050"/>
              <a:ext cx="49320" cy="109080"/>
            </p14:xfrm>
          </p:contentPart>
        </mc:Choice>
        <mc:Fallback xmlns="">
          <p:pic>
            <p:nvPicPr>
              <p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13690" y="1300410"/>
                <a:ext cx="84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14:cNvPr>
              <p14:cNvContentPartPr/>
              <p14:nvPr/>
            </p14:nvContentPartPr>
            <p14:xfrm>
              <a:off x="5029170" y="1639530"/>
              <a:ext cx="83880" cy="125280"/>
            </p14:xfrm>
          </p:contentPart>
        </mc:Choice>
        <mc:Fallback xmlns="">
          <p:pic>
            <p:nvPicPr>
              <p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11530" y="1621890"/>
                <a:ext cx="11952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Группа 283">
            <a:extLst>
              <a:ext uri="{FF2B5EF4-FFF2-40B4-BE49-F238E27FC236}">
                <a16:creationId xmlns:a16="http://schemas.microsoft.com/office/drawing/2014/main" id="{988C38A6-52F3-40D0-986D-C68550A04FBC}"/>
              </a:ext>
            </a:extLst>
          </p:cNvPr>
          <p:cNvGrpSpPr/>
          <p:nvPr/>
        </p:nvGrpSpPr>
        <p:grpSpPr>
          <a:xfrm>
            <a:off x="7674090" y="1562130"/>
            <a:ext cx="1158840" cy="273240"/>
            <a:chOff x="7674090" y="1562130"/>
            <a:chExt cx="11588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14:cNvPr>
                <p14:cNvContentPartPr/>
                <p14:nvPr/>
              </p14:nvContentPartPr>
              <p14:xfrm>
                <a:off x="7674090" y="1562130"/>
                <a:ext cx="147600" cy="1332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56090" y="1544490"/>
                  <a:ext cx="183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14:cNvPr>
                <p14:cNvContentPartPr/>
                <p14:nvPr/>
              </p14:nvContentPartPr>
              <p14:xfrm>
                <a:off x="7895850" y="1660050"/>
                <a:ext cx="93240" cy="15048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8210" y="1642050"/>
                  <a:ext cx="128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14:cNvPr>
                <p14:cNvContentPartPr/>
                <p14:nvPr/>
              </p14:nvContentPartPr>
              <p14:xfrm>
                <a:off x="7886490" y="1650690"/>
                <a:ext cx="119880" cy="17676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68850" y="1633050"/>
                  <a:ext cx="155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14:cNvPr>
                <p14:cNvContentPartPr/>
                <p14:nvPr/>
              </p14:nvContentPartPr>
              <p14:xfrm>
                <a:off x="8030490" y="1674450"/>
                <a:ext cx="39600" cy="7524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12490" y="1656450"/>
                  <a:ext cx="75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14:cNvPr>
                <p14:cNvContentPartPr/>
                <p14:nvPr/>
              </p14:nvContentPartPr>
              <p14:xfrm>
                <a:off x="8132730" y="1742490"/>
                <a:ext cx="80280" cy="8820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15090" y="1724850"/>
                  <a:ext cx="115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14:cNvPr>
                <p14:cNvContentPartPr/>
                <p14:nvPr/>
              </p14:nvContentPartPr>
              <p14:xfrm>
                <a:off x="8259090" y="1742130"/>
                <a:ext cx="14040" cy="932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41450" y="1724490"/>
                  <a:ext cx="4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14:cNvPr>
                <p14:cNvContentPartPr/>
                <p14:nvPr/>
              </p14:nvContentPartPr>
              <p14:xfrm>
                <a:off x="8222730" y="1712610"/>
                <a:ext cx="102960" cy="1620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4730" y="1694610"/>
                  <a:ext cx="138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14:cNvPr>
                <p14:cNvContentPartPr/>
                <p14:nvPr/>
              </p14:nvContentPartPr>
              <p14:xfrm>
                <a:off x="8337930" y="1711890"/>
                <a:ext cx="65160" cy="11484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19930" y="1693890"/>
                  <a:ext cx="10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14:cNvPr>
                <p14:cNvContentPartPr/>
                <p14:nvPr/>
              </p14:nvContentPartPr>
              <p14:xfrm>
                <a:off x="8441250" y="1706490"/>
                <a:ext cx="60480" cy="9792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23250" y="1688850"/>
                  <a:ext cx="96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14:cNvPr>
                <p14:cNvContentPartPr/>
                <p14:nvPr/>
              </p14:nvContentPartPr>
              <p14:xfrm>
                <a:off x="8544930" y="1574730"/>
                <a:ext cx="76680" cy="2289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27290" y="1556730"/>
                  <a:ext cx="11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14:cNvPr>
                <p14:cNvContentPartPr/>
                <p14:nvPr/>
              </p14:nvContentPartPr>
              <p14:xfrm>
                <a:off x="8650770" y="1687410"/>
                <a:ext cx="78840" cy="11952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32770" y="1669410"/>
                  <a:ext cx="114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14:cNvPr>
                <p14:cNvContentPartPr/>
                <p14:nvPr/>
              </p14:nvContentPartPr>
              <p14:xfrm>
                <a:off x="8760570" y="1691010"/>
                <a:ext cx="72360" cy="9900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42570" y="1673010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14:cNvPr>
              <p14:cNvContentPartPr/>
              <p14:nvPr/>
            </p14:nvContentPartPr>
            <p14:xfrm>
              <a:off x="5455050" y="859050"/>
              <a:ext cx="29880" cy="124920"/>
            </p14:xfrm>
          </p:contentPart>
        </mc:Choice>
        <mc:Fallback xmlns="">
          <p:pic>
            <p:nvPicPr>
              <p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37410" y="841050"/>
                <a:ext cx="655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14:cNvPr>
              <p14:cNvContentPartPr/>
              <p14:nvPr/>
            </p14:nvContentPartPr>
            <p14:xfrm>
              <a:off x="5947890" y="866250"/>
              <a:ext cx="68040" cy="109800"/>
            </p14:xfrm>
          </p:contentPart>
        </mc:Choice>
        <mc:Fallback xmlns="">
          <p:pic>
            <p:nvPicPr>
              <p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929890" y="848610"/>
                <a:ext cx="103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14:cNvPr>
              <p14:cNvContentPartPr/>
              <p14:nvPr/>
            </p14:nvContentPartPr>
            <p14:xfrm>
              <a:off x="6409050" y="869490"/>
              <a:ext cx="72360" cy="125280"/>
            </p14:xfrm>
          </p:contentPart>
        </mc:Choice>
        <mc:Fallback xmlns="">
          <p:pic>
            <p:nvPicPr>
              <p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91410" y="851850"/>
                <a:ext cx="108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F37EEB7C-18A2-4366-B3E6-C224DC53F287}"/>
                  </a:ext>
                </a:extLst>
              </p14:cNvPr>
              <p14:cNvContentPartPr/>
              <p14:nvPr/>
            </p14:nvContentPartPr>
            <p14:xfrm>
              <a:off x="229680" y="1251720"/>
              <a:ext cx="11527560" cy="5448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F37EEB7C-18A2-4366-B3E6-C224DC53F28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0320" y="1242360"/>
                <a:ext cx="11546280" cy="54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11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2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3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blipFill>
                <a:blip r:embed="rId4"/>
                <a:stretch>
                  <a:fillRect l="-353" t="-1042" r="-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Умножение 24">
            <a:extLst>
              <a:ext uri="{FF2B5EF4-FFF2-40B4-BE49-F238E27FC236}">
                <a16:creationId xmlns:a16="http://schemas.microsoft.com/office/drawing/2014/main" id="{3C2E10C1-D191-411D-A022-6935E1C13A0D}"/>
              </a:ext>
            </a:extLst>
          </p:cNvPr>
          <p:cNvSpPr/>
          <p:nvPr/>
        </p:nvSpPr>
        <p:spPr bwMode="auto">
          <a:xfrm>
            <a:off x="1213107" y="420957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B529B41-681A-4532-8636-669FF80DA49D}"/>
              </a:ext>
            </a:extLst>
          </p:cNvPr>
          <p:cNvSpPr/>
          <p:nvPr/>
        </p:nvSpPr>
        <p:spPr>
          <a:xfrm>
            <a:off x="1376336" y="4120672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true values</a:t>
            </a:r>
            <a:endParaRPr lang="ru-RU" dirty="0">
              <a:solidFill>
                <a:srgbClr val="7030A0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B968E45-9222-46E3-B14E-97C4CB1AE4A2}"/>
              </a:ext>
            </a:extLst>
          </p:cNvPr>
          <p:cNvCxnSpPr/>
          <p:nvPr/>
        </p:nvCxnSpPr>
        <p:spPr bwMode="auto">
          <a:xfrm flipV="1">
            <a:off x="1181131" y="4499569"/>
            <a:ext cx="23200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1A46D7F-B50F-43DC-8341-618C2C44CF4A}"/>
              </a:ext>
            </a:extLst>
          </p:cNvPr>
          <p:cNvSpPr/>
          <p:nvPr/>
        </p:nvSpPr>
        <p:spPr>
          <a:xfrm>
            <a:off x="1379981" y="4318137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hypothesis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6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95471C8-4B91-4256-9A40-9EE0D4C7F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296" y="4776112"/>
            <a:ext cx="2684205" cy="2010910"/>
          </a:xfrm>
          <a:prstGeom prst="rect">
            <a:avLst/>
          </a:prstGeom>
        </p:spPr>
      </p:pic>
      <p:sp>
        <p:nvSpPr>
          <p:cNvPr id="35" name="Прямоугольник 8">
            <a:extLst>
              <a:ext uri="{FF2B5EF4-FFF2-40B4-BE49-F238E27FC236}">
                <a16:creationId xmlns:a16="http://schemas.microsoft.com/office/drawing/2014/main" id="{B8B474B1-36B0-4F12-B41F-00EDE11C7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97" y="4758884"/>
            <a:ext cx="3952462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 err="1"/>
              <a:t>Батч</a:t>
            </a:r>
            <a:r>
              <a:rPr lang="ru-RU" altLang="ru-RU" b="1" dirty="0"/>
              <a:t> / </a:t>
            </a:r>
            <a:r>
              <a:rPr lang="en-US" altLang="ru-RU" dirty="0">
                <a:solidFill>
                  <a:srgbClr val="7030A0"/>
                </a:solidFill>
              </a:rPr>
              <a:t>Batch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pPr algn="just" eaLnBrk="1" hangingPunct="1"/>
            <a:r>
              <a:rPr lang="ru-RU" dirty="0"/>
              <a:t>на каждом шаге градиентного спуска используются все обучающие данные</a:t>
            </a:r>
            <a:endParaRPr lang="ru-RU" alt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5CFCD20-C856-46EA-8687-1D52A7661770}"/>
                  </a:ext>
                </a:extLst>
              </p14:cNvPr>
              <p14:cNvContentPartPr/>
              <p14:nvPr/>
            </p14:nvContentPartPr>
            <p14:xfrm>
              <a:off x="1679040" y="1921680"/>
              <a:ext cx="10329480" cy="48528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5CFCD20-C856-46EA-8687-1D52A76617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9680" y="1912320"/>
                <a:ext cx="10348200" cy="48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3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5" name="Прямоугольник 8">
            <a:extLst>
              <a:ext uri="{FF2B5EF4-FFF2-40B4-BE49-F238E27FC236}">
                <a16:creationId xmlns:a16="http://schemas.microsoft.com/office/drawing/2014/main" id="{B8B474B1-36B0-4F12-B41F-00EDE11C7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5" y="5920107"/>
            <a:ext cx="3185997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 err="1"/>
              <a:t>Батч</a:t>
            </a:r>
            <a:r>
              <a:rPr lang="ru-RU" altLang="ru-RU" b="1" dirty="0"/>
              <a:t> / </a:t>
            </a:r>
            <a:r>
              <a:rPr lang="en-US" altLang="ru-RU" dirty="0">
                <a:solidFill>
                  <a:srgbClr val="7030A0"/>
                </a:solidFill>
              </a:rPr>
              <a:t>Batch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r>
              <a:rPr lang="ru-RU" dirty="0"/>
              <a:t>на каждом шаге град. спуска используются все обучающие данные.</a:t>
            </a:r>
            <a:endParaRPr lang="ru-RU" altLang="ru-RU" dirty="0"/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19BA5E44-FDF3-4FF0-A21E-50FA63FAD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388728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37" name="Прямоугольник 8">
            <a:extLst>
              <a:ext uri="{FF2B5EF4-FFF2-40B4-BE49-F238E27FC236}">
                <a16:creationId xmlns:a16="http://schemas.microsoft.com/office/drawing/2014/main" id="{136F4B07-66F4-4DB6-A18F-ED5EB79A8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920940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CBAFFF2-7CF3-47FE-9821-4A7893809FB1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1776422" y="4727282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8">
            <a:extLst>
              <a:ext uri="{FF2B5EF4-FFF2-40B4-BE49-F238E27FC236}">
                <a16:creationId xmlns:a16="http://schemas.microsoft.com/office/drawing/2014/main" id="{0B3A70D2-CCE5-45F5-A6FB-2DCD93DBD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79" y="5448726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6AA4028-BA11-4303-9021-BDB174C757BA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1775861" y="5259494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18A0EF-63E5-454C-BC89-251882EC1ABF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79646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BEB35D6-BF6B-47B2-87C0-D1EF2746B48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492943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C4B52286-D273-414E-81EC-B330E64CF401}"/>
              </a:ext>
            </a:extLst>
          </p:cNvPr>
          <p:cNvGrpSpPr/>
          <p:nvPr/>
        </p:nvGrpSpPr>
        <p:grpSpPr>
          <a:xfrm>
            <a:off x="2419977" y="4424135"/>
            <a:ext cx="542520" cy="302040"/>
            <a:chOff x="2419977" y="4424135"/>
            <a:chExt cx="5425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14:cNvPr>
                <p14:cNvContentPartPr/>
                <p14:nvPr/>
              </p14:nvContentPartPr>
              <p14:xfrm>
                <a:off x="2419977" y="4429175"/>
                <a:ext cx="38160" cy="26820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0977" y="4420535"/>
                  <a:ext cx="55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14:cNvPr>
                <p14:cNvContentPartPr/>
                <p14:nvPr/>
              </p14:nvContentPartPr>
              <p14:xfrm>
                <a:off x="2501337" y="4496855"/>
                <a:ext cx="120240" cy="15912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2337" y="4488215"/>
                  <a:ext cx="137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14:cNvPr>
                <p14:cNvContentPartPr/>
                <p14:nvPr/>
              </p14:nvContentPartPr>
              <p14:xfrm>
                <a:off x="2534097" y="4473095"/>
                <a:ext cx="73080" cy="25308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5097" y="4464455"/>
                  <a:ext cx="90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14:cNvPr>
                <p14:cNvContentPartPr/>
                <p14:nvPr/>
              </p14:nvContentPartPr>
              <p14:xfrm>
                <a:off x="2579817" y="4447895"/>
                <a:ext cx="51840" cy="108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1177" y="4438895"/>
                  <a:ext cx="69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14:cNvPr>
                <p14:cNvContentPartPr/>
                <p14:nvPr/>
              </p14:nvContentPartPr>
              <p14:xfrm>
                <a:off x="2477937" y="4472375"/>
                <a:ext cx="56160" cy="205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9297" y="4463375"/>
                  <a:ext cx="73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14:cNvPr>
                <p14:cNvContentPartPr/>
                <p14:nvPr/>
              </p14:nvContentPartPr>
              <p14:xfrm>
                <a:off x="2521137" y="4677935"/>
                <a:ext cx="38160" cy="432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137" y="4669295"/>
                  <a:ext cx="55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14:cNvPr>
                <p14:cNvContentPartPr/>
                <p14:nvPr/>
              </p14:nvContentPartPr>
              <p14:xfrm>
                <a:off x="2587737" y="4644815"/>
                <a:ext cx="56880" cy="1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8737" y="4636175"/>
                  <a:ext cx="74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14:cNvPr>
                <p14:cNvContentPartPr/>
                <p14:nvPr/>
              </p14:nvContentPartPr>
              <p14:xfrm>
                <a:off x="2715177" y="4644095"/>
                <a:ext cx="6480" cy="4896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6177" y="4635095"/>
                  <a:ext cx="2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14:cNvPr>
                <p14:cNvContentPartPr/>
                <p14:nvPr/>
              </p14:nvContentPartPr>
              <p14:xfrm>
                <a:off x="2743617" y="4435295"/>
                <a:ext cx="117360" cy="16956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4617" y="4426655"/>
                  <a:ext cx="135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14:cNvPr>
                <p14:cNvContentPartPr/>
                <p14:nvPr/>
              </p14:nvContentPartPr>
              <p14:xfrm>
                <a:off x="2813457" y="4586495"/>
                <a:ext cx="14040" cy="871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4817" y="4577495"/>
                  <a:ext cx="31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14:cNvPr>
                <p14:cNvContentPartPr/>
                <p14:nvPr/>
              </p14:nvContentPartPr>
              <p14:xfrm>
                <a:off x="2908497" y="4424135"/>
                <a:ext cx="54000" cy="292680"/>
              </p14:xfrm>
            </p:contentPart>
          </mc:Choice>
          <mc:Fallback xmlns=""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9857" y="4415135"/>
                  <a:ext cx="71640" cy="31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/>
              <p:nvPr/>
            </p:nvSpPr>
            <p:spPr>
              <a:xfrm>
                <a:off x="1023624" y="3430455"/>
                <a:ext cx="1512252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24" y="3430455"/>
                <a:ext cx="1512252" cy="919739"/>
              </a:xfrm>
              <a:prstGeom prst="rect">
                <a:avLst/>
              </a:prstGeom>
              <a:blipFill>
                <a:blip r:embed="rId173"/>
                <a:stretch>
                  <a:fillRect l="-403" r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2980347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2980347"/>
                <a:ext cx="2275719" cy="334962"/>
              </a:xfrm>
              <a:prstGeom prst="rect">
                <a:avLst/>
              </a:prstGeom>
              <a:blipFill>
                <a:blip r:embed="rId297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123183" y="2995546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3183" y="2995546"/>
                <a:ext cx="3501184" cy="334962"/>
              </a:xfrm>
              <a:prstGeom prst="rect">
                <a:avLst/>
              </a:prstGeom>
              <a:blipFill>
                <a:blip r:embed="rId298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blipFill>
                <a:blip r:embed="rId46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6C96406-19CF-4776-97EE-3206321CD8DB}"/>
                  </a:ext>
                </a:extLst>
              </p14:cNvPr>
              <p14:cNvContentPartPr/>
              <p14:nvPr/>
            </p14:nvContentPartPr>
            <p14:xfrm>
              <a:off x="507240" y="2700000"/>
              <a:ext cx="11400480" cy="37472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6C96406-19CF-4776-97EE-3206321CD8DB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497880" y="2690640"/>
                <a:ext cx="11419200" cy="376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32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322" grpId="0" animBg="1"/>
      <p:bldP spid="4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Полиномиальная регрессия / </a:t>
            </a:r>
            <a:r>
              <a:rPr lang="en-US" altLang="ru-RU" sz="2800" b="1" dirty="0">
                <a:solidFill>
                  <a:srgbClr val="7030A0"/>
                </a:solidFill>
              </a:rPr>
              <a:t>Polynomial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/>
              <p:nvPr/>
            </p:nvSpPr>
            <p:spPr>
              <a:xfrm>
                <a:off x="1023624" y="3430455"/>
                <a:ext cx="1512252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24" y="3430455"/>
                <a:ext cx="1512252" cy="919739"/>
              </a:xfrm>
              <a:prstGeom prst="rect">
                <a:avLst/>
              </a:prstGeom>
              <a:blipFill>
                <a:blip r:embed="rId2"/>
                <a:stretch>
                  <a:fillRect l="-403" r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2980347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2980347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123183" y="2995546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3183" y="2995546"/>
                <a:ext cx="3501184" cy="33496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/>
              <p:nvPr/>
            </p:nvSpPr>
            <p:spPr>
              <a:xfrm>
                <a:off x="3386792" y="3430455"/>
                <a:ext cx="2560235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92" y="3430455"/>
                <a:ext cx="2560235" cy="919739"/>
              </a:xfrm>
              <a:prstGeom prst="rect">
                <a:avLst/>
              </a:prstGeom>
              <a:blipFill>
                <a:blip r:embed="rId5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9" name="Прямоугольник 438">
            <a:extLst>
              <a:ext uri="{FF2B5EF4-FFF2-40B4-BE49-F238E27FC236}">
                <a16:creationId xmlns:a16="http://schemas.microsoft.com/office/drawing/2014/main" id="{669C7CDB-A239-47A5-B768-4E31F1A5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6614305" y="2997473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4305" y="2997473"/>
                <a:ext cx="3501184" cy="33496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5" name="Прямая со стрелкой 534">
            <a:extLst>
              <a:ext uri="{FF2B5EF4-FFF2-40B4-BE49-F238E27FC236}">
                <a16:creationId xmlns:a16="http://schemas.microsoft.com/office/drawing/2014/main" id="{EB3A8B30-402A-45C3-9F9C-CF54F4E8C5DE}"/>
              </a:ext>
            </a:extLst>
          </p:cNvPr>
          <p:cNvCxnSpPr>
            <a:cxnSpLocks/>
            <a:stCxn id="52" idx="2"/>
            <a:endCxn id="439" idx="0"/>
          </p:cNvCxnSpPr>
          <p:nvPr/>
        </p:nvCxnSpPr>
        <p:spPr>
          <a:xfrm flipH="1">
            <a:off x="7738087" y="1801798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Прямоугольник 541">
            <a:extLst>
              <a:ext uri="{FF2B5EF4-FFF2-40B4-BE49-F238E27FC236}">
                <a16:creationId xmlns:a16="http://schemas.microsoft.com/office/drawing/2014/main" id="{E0EBA65E-A609-4880-9A3F-7440CF64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393073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547" name="Прямая со стрелкой 546">
            <a:extLst>
              <a:ext uri="{FF2B5EF4-FFF2-40B4-BE49-F238E27FC236}">
                <a16:creationId xmlns:a16="http://schemas.microsoft.com/office/drawing/2014/main" id="{F4E430EC-0D4D-441B-9976-D647B0D46C59}"/>
              </a:ext>
            </a:extLst>
          </p:cNvPr>
          <p:cNvCxnSpPr>
            <a:cxnSpLocks/>
            <a:stCxn id="52" idx="2"/>
            <a:endCxn id="542" idx="0"/>
          </p:cNvCxnSpPr>
          <p:nvPr/>
        </p:nvCxnSpPr>
        <p:spPr>
          <a:xfrm>
            <a:off x="8968737" y="1801798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BDAAFDB-DB58-4A81-8711-1DE7FA87F812}"/>
                  </a:ext>
                </a:extLst>
              </p14:cNvPr>
              <p14:cNvContentPartPr/>
              <p14:nvPr/>
            </p14:nvContentPartPr>
            <p14:xfrm>
              <a:off x="736920" y="3368880"/>
              <a:ext cx="10700640" cy="2800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BDAAFDB-DB58-4A81-8711-1DE7FA87F8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560" y="3359520"/>
                <a:ext cx="10719360" cy="28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69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102" y="6233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6601" y="123641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102" y="123641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7543651" y="992713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6113902" y="992713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558" y="243492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1780091" y="1851965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036" y="24445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4730569" y="1851965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69C7CDB-A239-47A5-B768-4E31F1A5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1218" y="24445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B3A8B30-402A-45C3-9F9C-CF54F4E8C5DE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7742751" y="1851966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0EBA65E-A609-4880-9A3F-7440CF64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3675" y="2443241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4E430EC-0D4D-441B-9976-D647B0D46C59}"/>
              </a:ext>
            </a:extLst>
          </p:cNvPr>
          <p:cNvCxnSpPr>
            <a:cxnSpLocks/>
            <a:stCxn id="23" idx="2"/>
            <a:endCxn id="34" idx="0"/>
          </p:cNvCxnSpPr>
          <p:nvPr/>
        </p:nvCxnSpPr>
        <p:spPr>
          <a:xfrm>
            <a:off x="8973401" y="1851966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1921579B-172C-4224-93A2-5BAF646010FE}"/>
              </a:ext>
            </a:extLst>
          </p:cNvPr>
          <p:cNvSpPr/>
          <p:nvPr/>
        </p:nvSpPr>
        <p:spPr>
          <a:xfrm>
            <a:off x="9210169" y="2434925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ED0082-FF2E-48A0-976F-218B7A911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2" y="1038189"/>
            <a:ext cx="248412" cy="2011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EA82C4F-8165-4E72-83E8-42245125E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36" y="2233757"/>
            <a:ext cx="248412" cy="20116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12BD85-1E61-4FFE-A2F6-985E9BA46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8" y="2242073"/>
            <a:ext cx="248412" cy="20116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6011DD7-5F31-4684-9ECB-F11B62711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18" y="2242073"/>
            <a:ext cx="248412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856CB9B5-30AB-412B-A758-A8774736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93" y="5346377"/>
            <a:ext cx="2000529" cy="1505160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2779" y="2239059"/>
            <a:ext cx="3520031" cy="1801786"/>
            <a:chOff x="667415" y="3176229"/>
            <a:chExt cx="3520031" cy="180178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667415" y="3176229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600" i="1" dirty="0">
                  <a:latin typeface="Times New Roman" pitchFamily="18" charset="0"/>
                  <a:cs typeface="Times New Roman" pitchFamily="18" charset="0"/>
                </a:rPr>
                <a:t>у</a:t>
              </a: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3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4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blipFill>
                <a:blip r:embed="rId6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)+(1−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)(</m:t>
                            </m:r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ru-RU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blipFill>
                <a:blip r:embed="rId7"/>
                <a:stretch>
                  <a:fillRect l="-410" t="-61446" b="-927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8907185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344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317560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9031226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78680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973933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126978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1614207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1837357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203076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225174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7988638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7988638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7701380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9444867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9641744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986148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10091324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10254440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9238990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10495184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10659319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7701380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8088405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8275536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857138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8915810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9138960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933237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955335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9444867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9392760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/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/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blipFill>
                <a:blip r:embed="rId10"/>
                <a:stretch>
                  <a:fillRect b="-1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Стрелка вправо 30766">
            <a:extLst>
              <a:ext uri="{FF2B5EF4-FFF2-40B4-BE49-F238E27FC236}">
                <a16:creationId xmlns:a16="http://schemas.microsoft.com/office/drawing/2014/main" id="{198EB568-10E3-4825-BADC-5D4F9E3C4ABE}"/>
              </a:ext>
            </a:extLst>
          </p:cNvPr>
          <p:cNvSpPr/>
          <p:nvPr/>
        </p:nvSpPr>
        <p:spPr bwMode="auto">
          <a:xfrm>
            <a:off x="654268" y="2784367"/>
            <a:ext cx="4284397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2" name="Стрелка вправо 111">
            <a:extLst>
              <a:ext uri="{FF2B5EF4-FFF2-40B4-BE49-F238E27FC236}">
                <a16:creationId xmlns:a16="http://schemas.microsoft.com/office/drawing/2014/main" id="{1860321D-902F-45B7-9B46-3BDA454E74E5}"/>
              </a:ext>
            </a:extLst>
          </p:cNvPr>
          <p:cNvSpPr/>
          <p:nvPr/>
        </p:nvSpPr>
        <p:spPr bwMode="auto">
          <a:xfrm>
            <a:off x="6819875" y="2774240"/>
            <a:ext cx="260328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9E6FA72B-51F4-4BB2-9074-E01A973E3C2B}"/>
              </a:ext>
            </a:extLst>
          </p:cNvPr>
          <p:cNvSpPr/>
          <p:nvPr/>
        </p:nvSpPr>
        <p:spPr bwMode="auto">
          <a:xfrm>
            <a:off x="3384887" y="376100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10783233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8103960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600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p:pic>
        <p:nvPicPr>
          <p:cNvPr id="100" name="Picture 3">
            <a:extLst>
              <a:ext uri="{FF2B5EF4-FFF2-40B4-BE49-F238E27FC236}">
                <a16:creationId xmlns:a16="http://schemas.microsoft.com/office/drawing/2014/main" id="{8DB9F8FD-3C79-499A-8AC8-AE0EBF50F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2"/>
          <a:stretch/>
        </p:blipFill>
        <p:spPr bwMode="auto">
          <a:xfrm>
            <a:off x="6126569" y="5394414"/>
            <a:ext cx="2196000" cy="141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/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Picture 2">
            <a:extLst>
              <a:ext uri="{FF2B5EF4-FFF2-40B4-BE49-F238E27FC236}">
                <a16:creationId xmlns:a16="http://schemas.microsoft.com/office/drawing/2014/main" id="{04E1A553-DFAC-4726-AF28-3D34A175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80" y="5029847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Стрелка вправо 111">
            <a:extLst>
              <a:ext uri="{FF2B5EF4-FFF2-40B4-BE49-F238E27FC236}">
                <a16:creationId xmlns:a16="http://schemas.microsoft.com/office/drawing/2014/main" id="{1448F34E-61E4-43B5-A0C4-E0C8E0F16115}"/>
              </a:ext>
            </a:extLst>
          </p:cNvPr>
          <p:cNvSpPr/>
          <p:nvPr/>
        </p:nvSpPr>
        <p:spPr bwMode="auto">
          <a:xfrm>
            <a:off x="7157721" y="3317165"/>
            <a:ext cx="209026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81BBE644-C42B-407E-94BE-AF23CD033682}"/>
                  </a:ext>
                </a:extLst>
              </p14:cNvPr>
              <p14:cNvContentPartPr/>
              <p14:nvPr/>
            </p14:nvContentPartPr>
            <p14:xfrm>
              <a:off x="5549760" y="1461600"/>
              <a:ext cx="5901840" cy="50176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81BBE644-C42B-407E-94BE-AF23CD0336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40400" y="1452240"/>
                <a:ext cx="5920560" cy="50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64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/>
      <p:bldP spid="32" grpId="0" animBg="1"/>
      <p:bldP spid="57" grpId="0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6" grpId="0"/>
      <p:bldP spid="87" grpId="0"/>
      <p:bldP spid="91" grpId="0" animBg="1"/>
      <p:bldP spid="92" grpId="0" animBg="1"/>
      <p:bldP spid="93" grpId="0" animBg="1"/>
      <p:bldP spid="94" grpId="0" animBg="1"/>
      <p:bldP spid="101" grpId="0" animBg="1"/>
      <p:bldP spid="10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2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3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3DEC7FB5-8662-4C72-95F6-B5AD4D484B16}"/>
                  </a:ext>
                </a:extLst>
              </p14:cNvPr>
              <p14:cNvContentPartPr/>
              <p14:nvPr/>
            </p14:nvContentPartPr>
            <p14:xfrm>
              <a:off x="424800" y="3391200"/>
              <a:ext cx="7766280" cy="15868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3DEC7FB5-8662-4C72-95F6-B5AD4D484B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440" y="3381840"/>
                <a:ext cx="7785000" cy="16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787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BA25FBB8-339A-4E31-980F-5EDA63EE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60031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CC197F7E-9E9B-471D-A960-EE4D8DBC5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60031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7538987" y="1356613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185" idx="0"/>
          </p:cNvCxnSpPr>
          <p:nvPr/>
        </p:nvCxnSpPr>
        <p:spPr>
          <a:xfrm flipH="1">
            <a:off x="6109238" y="1356613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B9E6892A-C824-45D8-AEAA-7573CDD7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79882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200" name="Прямая со стрелкой 199">
            <a:extLst>
              <a:ext uri="{FF2B5EF4-FFF2-40B4-BE49-F238E27FC236}">
                <a16:creationId xmlns:a16="http://schemas.microsoft.com/office/drawing/2014/main" id="{4A11A2CF-E1E7-4732-9E69-259F3925C7CC}"/>
              </a:ext>
            </a:extLst>
          </p:cNvPr>
          <p:cNvCxnSpPr>
            <a:cxnSpLocks/>
            <a:stCxn id="185" idx="2"/>
            <a:endCxn id="195" idx="0"/>
          </p:cNvCxnSpPr>
          <p:nvPr/>
        </p:nvCxnSpPr>
        <p:spPr>
          <a:xfrm flipH="1">
            <a:off x="1775427" y="2215865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954B1B46-15BA-488F-8E68-5265B9115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05" name="Прямая со стрелкой 204">
            <a:extLst>
              <a:ext uri="{FF2B5EF4-FFF2-40B4-BE49-F238E27FC236}">
                <a16:creationId xmlns:a16="http://schemas.microsoft.com/office/drawing/2014/main" id="{72F81CE4-3BDB-499B-BF1B-F5C480BF9D1E}"/>
              </a:ext>
            </a:extLst>
          </p:cNvPr>
          <p:cNvCxnSpPr>
            <a:cxnSpLocks/>
            <a:stCxn id="185" idx="2"/>
            <a:endCxn id="202" idx="0"/>
          </p:cNvCxnSpPr>
          <p:nvPr/>
        </p:nvCxnSpPr>
        <p:spPr>
          <a:xfrm flipH="1">
            <a:off x="4725905" y="2215865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1EC63D3E-A385-4941-9409-3F1A1949F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07" name="Прямая со стрелкой 206">
            <a:extLst>
              <a:ext uri="{FF2B5EF4-FFF2-40B4-BE49-F238E27FC236}">
                <a16:creationId xmlns:a16="http://schemas.microsoft.com/office/drawing/2014/main" id="{57FFF1C3-DAB4-4F98-9BB9-A85203D1FF6D}"/>
              </a:ext>
            </a:extLst>
          </p:cNvPr>
          <p:cNvCxnSpPr>
            <a:cxnSpLocks/>
            <a:stCxn id="179" idx="2"/>
            <a:endCxn id="206" idx="0"/>
          </p:cNvCxnSpPr>
          <p:nvPr/>
        </p:nvCxnSpPr>
        <p:spPr>
          <a:xfrm flipH="1">
            <a:off x="7738087" y="2215866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89BCD0F1-0149-40A3-AC72-308477C1D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807141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209" name="Прямая со стрелкой 208">
            <a:extLst>
              <a:ext uri="{FF2B5EF4-FFF2-40B4-BE49-F238E27FC236}">
                <a16:creationId xmlns:a16="http://schemas.microsoft.com/office/drawing/2014/main" id="{2C7DD017-D5DB-44CA-97CC-17E376C9EEA0}"/>
              </a:ext>
            </a:extLst>
          </p:cNvPr>
          <p:cNvCxnSpPr>
            <a:cxnSpLocks/>
            <a:stCxn id="179" idx="2"/>
            <a:endCxn id="208" idx="0"/>
          </p:cNvCxnSpPr>
          <p:nvPr/>
        </p:nvCxnSpPr>
        <p:spPr>
          <a:xfrm>
            <a:off x="8968737" y="2215866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A8761046-B2C0-420E-A2C5-1FF660398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5520" y="407683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</a:t>
            </a:r>
            <a:r>
              <a:rPr lang="en-US" altLang="ru-RU" sz="1800" b="1" i="1" dirty="0">
                <a:solidFill>
                  <a:srgbClr val="0070C0"/>
                </a:solidFill>
              </a:rPr>
              <a:t>z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81CDEEB9-E926-41A4-BE38-05D7690F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021" y="407683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</a:t>
            </a:r>
            <a:r>
              <a:rPr lang="en-US" altLang="ru-RU" sz="1800" b="1">
                <a:solidFill>
                  <a:srgbClr val="0070C0"/>
                </a:solidFill>
              </a:rPr>
              <a:t> </a:t>
            </a:r>
            <a:r>
              <a:rPr lang="en-US" altLang="ru-RU" sz="1800" b="1" i="1">
                <a:solidFill>
                  <a:srgbClr val="0070C0"/>
                </a:solidFill>
              </a:rPr>
              <a:t>z</a:t>
            </a:r>
            <a:r>
              <a:rPr lang="ru-RU" altLang="ru-RU" sz="1800" b="1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224" name="Прямая со стрелкой 223">
            <a:extLst>
              <a:ext uri="{FF2B5EF4-FFF2-40B4-BE49-F238E27FC236}">
                <a16:creationId xmlns:a16="http://schemas.microsoft.com/office/drawing/2014/main" id="{C034F718-8640-4841-8406-4FE1D715A9FA}"/>
              </a:ext>
            </a:extLst>
          </p:cNvPr>
          <p:cNvCxnSpPr>
            <a:cxnSpLocks/>
            <a:stCxn id="208" idx="2"/>
            <a:endCxn id="221" idx="0"/>
          </p:cNvCxnSpPr>
          <p:nvPr/>
        </p:nvCxnSpPr>
        <p:spPr>
          <a:xfrm flipH="1">
            <a:off x="8112821" y="3176473"/>
            <a:ext cx="2587723" cy="90035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421CF8B2-FF97-49CA-AA52-F261C9DB0E1E}"/>
              </a:ext>
            </a:extLst>
          </p:cNvPr>
          <p:cNvCxnSpPr>
            <a:cxnSpLocks/>
            <a:stCxn id="208" idx="2"/>
            <a:endCxn id="215" idx="0"/>
          </p:cNvCxnSpPr>
          <p:nvPr/>
        </p:nvCxnSpPr>
        <p:spPr>
          <a:xfrm>
            <a:off x="10700544" y="3176473"/>
            <a:ext cx="271776" cy="9003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370" y="534521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1A0FBBCD-DD92-4F12-A0C0-2E4BC98FE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47" y="535483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50" name="Прямая со стрелкой 249">
            <a:extLst>
              <a:ext uri="{FF2B5EF4-FFF2-40B4-BE49-F238E27FC236}">
                <a16:creationId xmlns:a16="http://schemas.microsoft.com/office/drawing/2014/main" id="{42B1A9B2-36F7-4C90-B967-6DD495FAA376}"/>
              </a:ext>
            </a:extLst>
          </p:cNvPr>
          <p:cNvCxnSpPr>
            <a:cxnSpLocks/>
            <a:stCxn id="221" idx="2"/>
            <a:endCxn id="249" idx="0"/>
          </p:cNvCxnSpPr>
          <p:nvPr/>
        </p:nvCxnSpPr>
        <p:spPr>
          <a:xfrm flipH="1">
            <a:off x="7494680" y="4692385"/>
            <a:ext cx="618141" cy="66245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>
            <a:extLst>
              <a:ext uri="{FF2B5EF4-FFF2-40B4-BE49-F238E27FC236}">
                <a16:creationId xmlns:a16="http://schemas.microsoft.com/office/drawing/2014/main" id="{6D8C238B-8BED-48F5-995B-5450884E39CE}"/>
              </a:ext>
            </a:extLst>
          </p:cNvPr>
          <p:cNvCxnSpPr>
            <a:cxnSpLocks/>
            <a:stCxn id="221" idx="2"/>
            <a:endCxn id="233" idx="0"/>
          </p:cNvCxnSpPr>
          <p:nvPr/>
        </p:nvCxnSpPr>
        <p:spPr>
          <a:xfrm flipH="1">
            <a:off x="3911903" y="4692385"/>
            <a:ext cx="4200918" cy="65283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343" y="535926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55" name="Прямая со стрелкой 254">
            <a:extLst>
              <a:ext uri="{FF2B5EF4-FFF2-40B4-BE49-F238E27FC236}">
                <a16:creationId xmlns:a16="http://schemas.microsoft.com/office/drawing/2014/main" id="{012C3F3D-8A50-4156-A11A-AD591437434A}"/>
              </a:ext>
            </a:extLst>
          </p:cNvPr>
          <p:cNvCxnSpPr>
            <a:cxnSpLocks/>
            <a:stCxn id="215" idx="2"/>
            <a:endCxn id="254" idx="0"/>
          </p:cNvCxnSpPr>
          <p:nvPr/>
        </p:nvCxnSpPr>
        <p:spPr>
          <a:xfrm flipH="1">
            <a:off x="10707876" y="4692386"/>
            <a:ext cx="264444" cy="666881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34257F4-A75D-4B82-9806-8FAC1BF0F92F}"/>
              </a:ext>
            </a:extLst>
          </p:cNvPr>
          <p:cNvSpPr/>
          <p:nvPr/>
        </p:nvSpPr>
        <p:spPr>
          <a:xfrm>
            <a:off x="6015835" y="5329439"/>
            <a:ext cx="2973205" cy="66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4C3428D-3995-4A31-863F-15B5708D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2" y="1398112"/>
            <a:ext cx="248412" cy="20116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A6244FD-A405-4BAF-BD0B-7D4099BF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36" y="2593680"/>
            <a:ext cx="248412" cy="20116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6C9748D-9273-438D-853E-3DAC039D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8" y="2601996"/>
            <a:ext cx="248412" cy="20116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DF8D87E-8CBB-4BE4-B49E-A94604EB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18" y="2601996"/>
            <a:ext cx="248412" cy="20116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820084-88D6-43A3-8684-43B20BB8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0" y="5128271"/>
            <a:ext cx="248412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blipFill>
                <a:blip r:embed="rId2"/>
                <a:stretch>
                  <a:fillRect l="-423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1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296E691-1E6B-4EE3-AD12-E551A66879AC}"/>
              </a:ext>
            </a:extLst>
          </p:cNvPr>
          <p:cNvGrpSpPr/>
          <p:nvPr/>
        </p:nvGrpSpPr>
        <p:grpSpPr>
          <a:xfrm>
            <a:off x="178699" y="3567112"/>
            <a:ext cx="3320786" cy="3038475"/>
            <a:chOff x="359674" y="1833562"/>
            <a:chExt cx="3320786" cy="303847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C2481804-871E-4A83-A08A-E0C5259A8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1833562"/>
              <a:ext cx="3314700" cy="3038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01D28E-1EE8-447E-8789-DCC15C02557B}"/>
                </a:ext>
              </a:extLst>
            </p:cNvPr>
            <p:cNvSpPr txBox="1"/>
            <p:nvPr/>
          </p:nvSpPr>
          <p:spPr>
            <a:xfrm>
              <a:off x="3218394" y="4533779"/>
              <a:ext cx="33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tx2"/>
                  </a:solidFill>
                </a:rPr>
                <a:t>X</a:t>
              </a:r>
              <a:r>
                <a:rPr lang="ru-RU" sz="1400" i="1" baseline="-25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A3D19-7BEB-42C6-A074-40864E6C75CF}"/>
                </a:ext>
              </a:extLst>
            </p:cNvPr>
            <p:cNvSpPr txBox="1"/>
            <p:nvPr/>
          </p:nvSpPr>
          <p:spPr>
            <a:xfrm>
              <a:off x="359674" y="2461139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X</a:t>
              </a:r>
              <a:r>
                <a:rPr lang="ru-RU" sz="1400" baseline="-25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114AEFF-6C4B-4377-9334-93EBA60C1FE9}"/>
                  </a:ext>
                </a:extLst>
              </p14:cNvPr>
              <p14:cNvContentPartPr/>
              <p14:nvPr/>
            </p14:nvContentPartPr>
            <p14:xfrm>
              <a:off x="685800" y="3382560"/>
              <a:ext cx="11454480" cy="33357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114AEFF-6C4B-4377-9334-93EBA60C1F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440" y="3373200"/>
                <a:ext cx="11473200" cy="33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771845" y="3366325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8E89F9-0166-4671-9C37-8110A101E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3" y="4293687"/>
            <a:ext cx="21145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A466AEC-99EA-47D2-B082-B1E66A43F295}"/>
              </a:ext>
            </a:extLst>
          </p:cNvPr>
          <p:cNvCxnSpPr/>
          <p:nvPr/>
        </p:nvCxnSpPr>
        <p:spPr bwMode="auto">
          <a:xfrm>
            <a:off x="1745205" y="3409981"/>
            <a:ext cx="85432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2385D5D-1DAD-4694-B4F0-F4F748A84694}"/>
              </a:ext>
            </a:extLst>
          </p:cNvPr>
          <p:cNvCxnSpPr/>
          <p:nvPr/>
        </p:nvCxnSpPr>
        <p:spPr bwMode="auto">
          <a:xfrm flipH="1" flipV="1">
            <a:off x="1745205" y="2222531"/>
            <a:ext cx="20512" cy="1187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39A751-0F3D-4DFC-8F02-801B35B8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2405" y="2222531"/>
            <a:ext cx="190080" cy="2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CA5C42-0A5E-4F2C-AE3C-420F7D5C2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9830" y="3143281"/>
            <a:ext cx="2095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C3C0BA-3D89-4EA2-B02E-9782C1C8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96255" y="2936906"/>
            <a:ext cx="419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5D588F-E2CE-4D0A-AE15-489B8742BEB2}"/>
              </a:ext>
            </a:extLst>
          </p:cNvPr>
          <p:cNvSpPr/>
          <p:nvPr/>
        </p:nvSpPr>
        <p:spPr>
          <a:xfrm>
            <a:off x="8277521" y="1982672"/>
            <a:ext cx="618480" cy="618480"/>
          </a:xfrm>
          <a:prstGeom prst="rect">
            <a:avLst/>
          </a:prstGeom>
          <a:solidFill>
            <a:schemeClr val="tx1"/>
          </a:solidFill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DC6E84-4CFC-47DE-9C9E-DB496C6EFB01}"/>
              </a:ext>
            </a:extLst>
          </p:cNvPr>
          <p:cNvSpPr/>
          <p:nvPr/>
        </p:nvSpPr>
        <p:spPr>
          <a:xfrm>
            <a:off x="6101050" y="1990785"/>
            <a:ext cx="618480" cy="618480"/>
          </a:xfrm>
          <a:prstGeom prst="rect">
            <a:avLst/>
          </a:prstGeom>
          <a:noFill/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14:cNvPr>
              <p14:cNvContentPartPr/>
              <p14:nvPr/>
            </p14:nvContentPartPr>
            <p14:xfrm>
              <a:off x="6759051" y="1875132"/>
              <a:ext cx="2577600" cy="464040"/>
            </p14:xfrm>
          </p:contentPart>
        </mc:Choice>
        <mc:Fallback xmlns="">
          <p:pic>
            <p:nvPicPr>
              <p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7173" y="1863252"/>
                <a:ext cx="2601357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14:cNvPr>
              <p14:cNvContentPartPr/>
              <p14:nvPr/>
            </p14:nvContentPartPr>
            <p14:xfrm>
              <a:off x="5692731" y="1894572"/>
              <a:ext cx="432360" cy="425160"/>
            </p14:xfrm>
          </p:contentPart>
        </mc:Choice>
        <mc:Fallback xmlns="">
          <p:pic>
            <p:nvPicPr>
              <p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0851" y="1882692"/>
                <a:ext cx="45612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14:cNvPr>
              <p14:cNvContentPartPr/>
              <p14:nvPr/>
            </p14:nvContentPartPr>
            <p14:xfrm>
              <a:off x="7924731" y="2225412"/>
              <a:ext cx="360720" cy="102960"/>
            </p14:xfrm>
          </p:contentPart>
        </mc:Choice>
        <mc:Fallback xmlns="">
          <p:pic>
            <p:nvPicPr>
              <p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12863" y="2213696"/>
                <a:ext cx="384456" cy="12639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90544668-AB40-415A-8A2A-211EF332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33" y="1998931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BF55B2D-F01F-4777-8A6E-597A6AE6F36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" b="4500"/>
          <a:stretch/>
        </p:blipFill>
        <p:spPr>
          <a:xfrm>
            <a:off x="4676326" y="1866506"/>
            <a:ext cx="7102813" cy="486000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4D63587-010C-43F2-AC45-F6EFE8874108}"/>
              </a:ext>
            </a:extLst>
          </p:cNvPr>
          <p:cNvCxnSpPr/>
          <p:nvPr/>
        </p:nvCxnSpPr>
        <p:spPr bwMode="auto">
          <a:xfrm>
            <a:off x="8657663" y="3438064"/>
            <a:ext cx="0" cy="8096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640C550-E798-4581-93BD-7680B40D834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06657" y="3910681"/>
            <a:ext cx="13942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Dif.operaations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F4A25CB-90CF-4448-BF6B-55239B12042D}"/>
              </a:ext>
            </a:extLst>
          </p:cNvPr>
          <p:cNvCxnSpPr/>
          <p:nvPr/>
        </p:nvCxnSpPr>
        <p:spPr bwMode="auto">
          <a:xfrm flipV="1">
            <a:off x="10676963" y="4881941"/>
            <a:ext cx="0" cy="78070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6F07B0D-C07F-454F-8A8F-C28D3AF9DC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500759" y="4543638"/>
            <a:ext cx="204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Inegr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operations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1F5C950-B12D-4921-950C-E11AB4F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844843" y="2265800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952B022-939F-41E2-911A-0D6F1198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11" y="5313624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0BA73C7-FC65-44D5-9D67-7F6CFDAAA39C}"/>
              </a:ext>
            </a:extLst>
          </p:cNvPr>
          <p:cNvSpPr/>
          <p:nvPr/>
        </p:nvSpPr>
        <p:spPr>
          <a:xfrm>
            <a:off x="2916254" y="574741"/>
            <a:ext cx="9275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Математическое моделирование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Modeling</a:t>
            </a:r>
            <a:r>
              <a:rPr lang="ru-RU" altLang="ru-RU" b="1" dirty="0">
                <a:latin typeface="Times New Roman" pitchFamily="18" charset="0"/>
              </a:rPr>
              <a:t>	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4C94B14-05B9-45B9-A9E6-DD54DCCE1C6B}"/>
              </a:ext>
            </a:extLst>
          </p:cNvPr>
          <p:cNvSpPr/>
          <p:nvPr/>
        </p:nvSpPr>
        <p:spPr>
          <a:xfrm>
            <a:off x="3238109" y="1294116"/>
            <a:ext cx="285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Детерминированное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Deterministic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1F9CBFB-481F-4E18-B659-AC28771FC4F2}"/>
              </a:ext>
            </a:extLst>
          </p:cNvPr>
          <p:cNvSpPr/>
          <p:nvPr/>
        </p:nvSpPr>
        <p:spPr>
          <a:xfrm>
            <a:off x="9153212" y="1298390"/>
            <a:ext cx="2006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Стохастическое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Stochastic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C198CCF-C654-401D-AA5B-340D2645B02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4667055" y="944073"/>
            <a:ext cx="2887072" cy="35004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7C708F71-D8D0-430B-89E4-C0DC529CC6CC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7554127" y="944073"/>
            <a:ext cx="2602512" cy="354317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blipFill>
                <a:blip r:embed="rId2"/>
                <a:stretch>
                  <a:fillRect l="-423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1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8C2FC-0E72-4FBA-9636-FA17A4909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5" y="3489865"/>
            <a:ext cx="4284000" cy="24129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CE9D53-E9E7-4ADB-8DBB-804BEC9A99D6}"/>
              </a:ext>
            </a:extLst>
          </p:cNvPr>
          <p:cNvSpPr/>
          <p:nvPr/>
        </p:nvSpPr>
        <p:spPr>
          <a:xfrm>
            <a:off x="346135" y="5902769"/>
            <a:ext cx="428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Gray scale picture of "Nine"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/>
              <p:nvPr/>
            </p:nvSpPr>
            <p:spPr bwMode="auto">
              <a:xfrm>
                <a:off x="5242330" y="551112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2330" y="5511120"/>
                <a:ext cx="5895487" cy="7921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AE5D421D-110A-4ECA-A1C7-8554D7DC14E3}"/>
                  </a:ext>
                </a:extLst>
              </p14:cNvPr>
              <p14:cNvContentPartPr/>
              <p14:nvPr/>
            </p14:nvContentPartPr>
            <p14:xfrm>
              <a:off x="664920" y="2064600"/>
              <a:ext cx="11000160" cy="46170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AE5D421D-110A-4ECA-A1C7-8554D7DC14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560" y="2055240"/>
                <a:ext cx="11018880" cy="46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12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blipFill>
                <a:blip r:embed="rId2"/>
                <a:stretch>
                  <a:fillRect l="-423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9179250" y="1446011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3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8">
                <a:extLst>
                  <a:ext uri="{FF2B5EF4-FFF2-40B4-BE49-F238E27FC236}">
                    <a16:creationId xmlns:a16="http://schemas.microsoft.com/office/drawing/2014/main" id="{B930A83A-8811-463C-A5FB-7FE2F3706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8954" y="4453446"/>
                <a:ext cx="7951243" cy="1579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342900" indent="-342900">
                  <a:buAutoNum type="arabicPeriod"/>
                </a:pPr>
                <a:r>
                  <a:rPr lang="ru-RU" altLang="ru-RU" dirty="0"/>
                  <a:t>Задать начальные значения компонент матрицы </a:t>
                </a:r>
                <a:r>
                  <a:rPr lang="el-GR" altLang="ru-RU" dirty="0"/>
                  <a:t>Θ</a:t>
                </a:r>
                <a:r>
                  <a:rPr lang="ru-RU" altLang="ru-RU" dirty="0"/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 err="1"/>
                  <a:t>Расчитать</a:t>
                </a:r>
                <a:r>
                  <a:rPr lang="ru-RU" altLang="ru-RU" dirty="0"/>
                  <a:t> вектор градиента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altLang="ru-RU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altLang="ru-RU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altLang="ru-RU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altLang="ru-RU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Найти новые значения компонент </a:t>
                </a:r>
                <a:r>
                  <a:rPr lang="el-GR" altLang="ru-RU" dirty="0"/>
                  <a:t>Θ</a:t>
                </a:r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ru-RU" altLang="ru-RU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alt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altLang="ru-RU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ru-RU" altLang="ru-RU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alt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ru-RU" dirty="0"/>
                  <a:t>.</a:t>
                </a:r>
                <a:r>
                  <a:rPr lang="ru-RU" altLang="ru-RU" dirty="0"/>
                  <a:t> 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Повторять </a:t>
                </a:r>
                <a:r>
                  <a:rPr lang="ru-RU" altLang="ru-RU" dirty="0" err="1"/>
                  <a:t>пп</a:t>
                </a:r>
                <a:r>
                  <a:rPr lang="ru-RU" altLang="ru-RU" dirty="0"/>
                  <a:t>. 2-3 до достижения минимума </a:t>
                </a:r>
                <a14:m>
                  <m:oMath xmlns:m="http://schemas.openxmlformats.org/officeDocument/2006/math">
                    <m:r>
                      <a:rPr lang="ru-RU" altLang="ru-RU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sup>
                    </m:sSup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altLang="ru-RU" dirty="0"/>
                  <a:t> или </a:t>
                </a:r>
                <a:r>
                  <a:rPr lang="en-US" altLang="ru-RU" dirty="0"/>
                  <a:t>#</a:t>
                </a:r>
                <a:r>
                  <a:rPr lang="ru-RU" altLang="ru-RU" dirty="0"/>
                  <a:t>итерации</a:t>
                </a:r>
                <a:r>
                  <a:rPr lang="en-US" altLang="ru-RU" dirty="0"/>
                  <a:t> &gt;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ru-RU" dirty="0"/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Вывод результатов.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8">
                <a:extLst>
                  <a:ext uri="{FF2B5EF4-FFF2-40B4-BE49-F238E27FC236}">
                    <a16:creationId xmlns:a16="http://schemas.microsoft.com/office/drawing/2014/main" id="{B930A83A-8811-463C-A5FB-7FE2F3706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8954" y="4453446"/>
                <a:ext cx="7951243" cy="1579663"/>
              </a:xfrm>
              <a:prstGeom prst="rect">
                <a:avLst/>
              </a:prstGeom>
              <a:blipFill>
                <a:blip r:embed="rId9"/>
                <a:stretch>
                  <a:fillRect l="-230" t="-1158" b="-42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24BC9CB-FC0C-49A7-94A6-443A04161B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0" y="4040949"/>
            <a:ext cx="3384000" cy="25351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00F36FF-FD98-4205-A9A0-6884C39A1AB2}"/>
                  </a:ext>
                </a:extLst>
              </p14:cNvPr>
              <p14:cNvContentPartPr/>
              <p14:nvPr/>
            </p14:nvContentPartPr>
            <p14:xfrm>
              <a:off x="1068840" y="1884960"/>
              <a:ext cx="10618560" cy="46483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00F36FF-FD98-4205-A9A0-6884C39A1A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9480" y="1875600"/>
                <a:ext cx="10637280" cy="46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69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774A29-1412-4BA0-A2D9-685935303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39" y="4321785"/>
            <a:ext cx="3384000" cy="2535171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5936" y="2254299"/>
            <a:ext cx="4522563" cy="1786546"/>
            <a:chOff x="24264" y="3191469"/>
            <a:chExt cx="4163182" cy="178654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24264" y="3927789"/>
              <a:ext cx="1101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Malignant ?</a:t>
              </a:r>
              <a:endParaRPr lang="ru-RU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166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6070439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9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997573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6194480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1792491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197962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2275475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2619896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2843046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303645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325743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5151892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5151892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4864634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660812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6804998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7024735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7254578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7417694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6402244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7658438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7822573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4864634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525165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543879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5734643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6079064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6302214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649562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671660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6608121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6556014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7946487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5267214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7854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14:cNvPr>
              <p14:cNvContentPartPr/>
              <p14:nvPr/>
            </p14:nvContentPartPr>
            <p14:xfrm>
              <a:off x="6622974" y="3126015"/>
              <a:ext cx="875880" cy="369000"/>
            </p14:xfrm>
          </p:contentPart>
        </mc:Choice>
        <mc:Fallback xmlns="">
          <p:pic>
            <p:nvPicPr>
              <p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13614" y="3116655"/>
                <a:ext cx="894600" cy="38772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Прямоугольник 8">
            <a:extLst>
              <a:ext uri="{FF2B5EF4-FFF2-40B4-BE49-F238E27FC236}">
                <a16:creationId xmlns:a16="http://schemas.microsoft.com/office/drawing/2014/main" id="{F23AFDA8-4ACE-4402-961E-CF2327FD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015687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dirty="0"/>
              <a:t>Классификация. Граница принятия решений / </a:t>
            </a:r>
            <a:r>
              <a:rPr lang="en-US" altLang="ru-RU" dirty="0">
                <a:solidFill>
                  <a:srgbClr val="7030A0"/>
                </a:solidFill>
              </a:rPr>
              <a:t>Classification. Decision boundary</a:t>
            </a:r>
            <a:r>
              <a:rPr lang="ru-RU" altLang="ru-RU" dirty="0"/>
              <a:t> 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189EB0F-DBD4-4B61-A0E5-959476DADCEB}"/>
              </a:ext>
            </a:extLst>
          </p:cNvPr>
          <p:cNvCxnSpPr/>
          <p:nvPr/>
        </p:nvCxnSpPr>
        <p:spPr>
          <a:xfrm>
            <a:off x="5008263" y="3164669"/>
            <a:ext cx="3497445" cy="67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14:cNvPr>
              <p14:cNvContentPartPr/>
              <p14:nvPr/>
            </p14:nvContentPartPr>
            <p14:xfrm>
              <a:off x="689400" y="2538000"/>
              <a:ext cx="371520" cy="13071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0040" y="2528640"/>
                <a:ext cx="390240" cy="132588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Прямоугольник 8">
            <a:extLst>
              <a:ext uri="{FF2B5EF4-FFF2-40B4-BE49-F238E27FC236}">
                <a16:creationId xmlns:a16="http://schemas.microsoft.com/office/drawing/2014/main" id="{18DF8CBC-7F41-4369-BAFF-B3C7B9422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415821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90" name="Прямоугольник 8">
            <a:extLst>
              <a:ext uri="{FF2B5EF4-FFF2-40B4-BE49-F238E27FC236}">
                <a16:creationId xmlns:a16="http://schemas.microsoft.com/office/drawing/2014/main" id="{94048259-DE38-4422-964C-38495E5C2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948033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C8FE7177-6205-4A9B-9420-F9B4EDA82870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9815967" y="1754375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8">
            <a:extLst>
              <a:ext uri="{FF2B5EF4-FFF2-40B4-BE49-F238E27FC236}">
                <a16:creationId xmlns:a16="http://schemas.microsoft.com/office/drawing/2014/main" id="{32316C33-AA1A-49D4-A383-AD089048B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24" y="2475819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13BC06E8-A7DF-4161-AB64-01020BB0DD36}"/>
              </a:ext>
            </a:extLst>
          </p:cNvPr>
          <p:cNvCxnSpPr>
            <a:cxnSpLocks/>
            <a:stCxn id="90" idx="2"/>
            <a:endCxn id="96" idx="0"/>
          </p:cNvCxnSpPr>
          <p:nvPr/>
        </p:nvCxnSpPr>
        <p:spPr>
          <a:xfrm flipH="1">
            <a:off x="9815406" y="2286587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34835859-D8DD-4EE3-AD0B-15F2B546FABD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8819191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1DF15DC7-AD1E-4D3C-8B88-0461317E9D97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10532488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1">
            <a:extLst>
              <a:ext uri="{FF2B5EF4-FFF2-40B4-BE49-F238E27FC236}">
                <a16:creationId xmlns:a16="http://schemas.microsoft.com/office/drawing/2014/main" id="{78AEA76E-EDB5-4CAC-A33F-B568C10AA5E2}"/>
              </a:ext>
            </a:extLst>
          </p:cNvPr>
          <p:cNvSpPr txBox="1"/>
          <p:nvPr/>
        </p:nvSpPr>
        <p:spPr>
          <a:xfrm>
            <a:off x="3367670" y="3701606"/>
            <a:ext cx="113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Tumor size,</a:t>
            </a:r>
            <a:endParaRPr lang="ru-RU" sz="1600" i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E05D07-6DA2-412D-BFF9-519B6DF924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016" y="4362974"/>
            <a:ext cx="3240000" cy="2427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625DB1C-B67E-473E-A70C-36EA58ECF73A}"/>
                  </a:ext>
                </a:extLst>
              </p14:cNvPr>
              <p14:cNvContentPartPr/>
              <p14:nvPr/>
            </p14:nvContentPartPr>
            <p14:xfrm>
              <a:off x="4224600" y="2439720"/>
              <a:ext cx="7702920" cy="40755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625DB1C-B67E-473E-A70C-36EA58ECF7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5240" y="2430360"/>
                <a:ext cx="7721640" cy="40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5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dirty="0"/>
                  <a:t>Многоклассовая классификация: один против всех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Multi-class classification: one-vs-all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pPr algn="just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мультиарного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 (</a:t>
                </a:r>
                <a:r>
                  <a:rPr lang="en-US" altLang="ru-RU" i="1" dirty="0">
                    <a:solidFill>
                      <a:srgbClr val="002060"/>
                    </a:solidFill>
                  </a:rPr>
                  <a:t>p</a:t>
                </a:r>
                <a:r>
                  <a:rPr lang="en-US" altLang="ru-RU" dirty="0">
                    <a:solidFill>
                      <a:srgbClr val="002060"/>
                    </a:solidFill>
                  </a:rPr>
                  <a:t>-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)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ru-RU" altLang="ru-RU" dirty="0"/>
                  <a:t>, от множества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𝑅</m:t>
                    </m:r>
                  </m:oMath>
                </a14:m>
                <a:r>
                  <a:rPr lang="ru-RU" altLang="ru-RU" dirty="0"/>
                  <a:t>, </a:t>
                </a:r>
                <a:r>
                  <a:rPr lang="en-US" altLang="ru-RU" dirty="0"/>
                  <a:t>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</a:t>
                </a:r>
                <a:r>
                  <a:rPr lang="ru-RU" altLang="ru-RU" dirty="0"/>
                  <a:t> по критерию минимума некоторой функции качества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путем последовательного решения </a:t>
                </a:r>
                <a:br>
                  <a:rPr lang="ru-RU" b="0" i="0" dirty="0"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</m:oMath>
                </a14:m>
                <a:r>
                  <a:rPr lang="ru-RU" altLang="ru-RU" dirty="0"/>
                  <a:t> задач </a:t>
                </a:r>
                <a:r>
                  <a:rPr lang="ru-RU" altLang="ru-RU" dirty="0" err="1"/>
                  <a:t>двухклассовой</a:t>
                </a:r>
                <a:r>
                  <a:rPr lang="ru-RU" altLang="ru-RU" dirty="0"/>
                  <a:t> классификации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&gt;2</m:t>
                    </m:r>
                  </m:oMath>
                </a14:m>
                <a:r>
                  <a:rPr lang="ru-RU" altLang="ru-RU" dirty="0"/>
                  <a:t>).</a:t>
                </a:r>
              </a:p>
            </p:txBody>
          </p:sp>
        </mc:Choice>
        <mc:Fallback xmlns="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blipFill>
                <a:blip r:embed="rId2"/>
                <a:stretch>
                  <a:fillRect l="-353" t="-1351" r="-353" b="-4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Прямоугольник 8">
            <a:extLst>
              <a:ext uri="{FF2B5EF4-FFF2-40B4-BE49-F238E27FC236}">
                <a16:creationId xmlns:a16="http://schemas.microsoft.com/office/drawing/2014/main" id="{872621C0-3495-40EC-BBF5-533276578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2" y="2432446"/>
            <a:ext cx="11524101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dirty="0"/>
              <a:t>Пример.</a:t>
            </a:r>
            <a:r>
              <a:rPr lang="en-US" altLang="ru-RU" dirty="0"/>
              <a:t> </a:t>
            </a:r>
            <a:r>
              <a:rPr lang="ru-RU" altLang="ru-RU" dirty="0"/>
              <a:t>Диагноз: здоров, ОРВИ, грипп (3 класса)</a:t>
            </a:r>
            <a:r>
              <a:rPr lang="en-US" altLang="ru-RU" dirty="0"/>
              <a:t>.</a:t>
            </a:r>
            <a:endParaRPr lang="ru-RU" altLang="ru-RU" dirty="0"/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5314D05E-ADD7-4ED1-ACB3-6B391E3DDB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77180" y="23952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61D8E640-360F-4C09-A3C5-0C372464330E}"/>
              </a:ext>
            </a:extLst>
          </p:cNvPr>
          <p:cNvCxnSpPr>
            <a:cxnSpLocks/>
          </p:cNvCxnSpPr>
          <p:nvPr/>
        </p:nvCxnSpPr>
        <p:spPr bwMode="auto">
          <a:xfrm>
            <a:off x="5115443" y="41510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Равнобедренный треугольник 90">
            <a:extLst>
              <a:ext uri="{FF2B5EF4-FFF2-40B4-BE49-F238E27FC236}">
                <a16:creationId xmlns:a16="http://schemas.microsoft.com/office/drawing/2014/main" id="{1F32A111-24D1-4E21-98DA-C46BB8CD987A}"/>
              </a:ext>
            </a:extLst>
          </p:cNvPr>
          <p:cNvSpPr/>
          <p:nvPr/>
        </p:nvSpPr>
        <p:spPr bwMode="auto">
          <a:xfrm>
            <a:off x="5879274" y="2564823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Умножение 17">
            <a:extLst>
              <a:ext uri="{FF2B5EF4-FFF2-40B4-BE49-F238E27FC236}">
                <a16:creationId xmlns:a16="http://schemas.microsoft.com/office/drawing/2014/main" id="{53C7628E-B5DD-45D8-AF68-C582A6C601CB}"/>
              </a:ext>
            </a:extLst>
          </p:cNvPr>
          <p:cNvSpPr/>
          <p:nvPr/>
        </p:nvSpPr>
        <p:spPr bwMode="auto">
          <a:xfrm>
            <a:off x="6719406" y="30210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590A7A21-8495-4233-A6EC-49AFA121C0E9}"/>
              </a:ext>
            </a:extLst>
          </p:cNvPr>
          <p:cNvSpPr/>
          <p:nvPr/>
        </p:nvSpPr>
        <p:spPr bwMode="auto">
          <a:xfrm>
            <a:off x="5835038" y="34984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/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/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/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ru-RU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blipFill>
                <a:blip r:embed="rId5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9864870-2998-484E-83B9-688EF0CB6C58}"/>
              </a:ext>
            </a:extLst>
          </p:cNvPr>
          <p:cNvSpPr/>
          <p:nvPr/>
        </p:nvSpPr>
        <p:spPr bwMode="auto">
          <a:xfrm>
            <a:off x="5632027" y="269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AC6EFBAF-2725-40BC-8CB2-953FE850FC0A}"/>
              </a:ext>
            </a:extLst>
          </p:cNvPr>
          <p:cNvSpPr/>
          <p:nvPr/>
        </p:nvSpPr>
        <p:spPr bwMode="auto">
          <a:xfrm>
            <a:off x="6048688" y="278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79FEF965-A291-49BD-A5F2-D2D6DD95D6DA}"/>
              </a:ext>
            </a:extLst>
          </p:cNvPr>
          <p:cNvSpPr/>
          <p:nvPr/>
        </p:nvSpPr>
        <p:spPr bwMode="auto">
          <a:xfrm>
            <a:off x="5787931" y="3021068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Умножение 17">
            <a:extLst>
              <a:ext uri="{FF2B5EF4-FFF2-40B4-BE49-F238E27FC236}">
                <a16:creationId xmlns:a16="http://schemas.microsoft.com/office/drawing/2014/main" id="{F1403AB1-CF2D-427B-883A-607319CB5FE2}"/>
              </a:ext>
            </a:extLst>
          </p:cNvPr>
          <p:cNvSpPr/>
          <p:nvPr/>
        </p:nvSpPr>
        <p:spPr bwMode="auto">
          <a:xfrm>
            <a:off x="6570813" y="32963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Умножение 17">
            <a:extLst>
              <a:ext uri="{FF2B5EF4-FFF2-40B4-BE49-F238E27FC236}">
                <a16:creationId xmlns:a16="http://schemas.microsoft.com/office/drawing/2014/main" id="{1967EF1F-8054-444F-85EB-A228CDC0F6B3}"/>
              </a:ext>
            </a:extLst>
          </p:cNvPr>
          <p:cNvSpPr/>
          <p:nvPr/>
        </p:nvSpPr>
        <p:spPr bwMode="auto">
          <a:xfrm>
            <a:off x="6871806" y="31734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Умножение 17">
            <a:extLst>
              <a:ext uri="{FF2B5EF4-FFF2-40B4-BE49-F238E27FC236}">
                <a16:creationId xmlns:a16="http://schemas.microsoft.com/office/drawing/2014/main" id="{D80A694D-E721-4298-A277-8ABCDB8DCB7E}"/>
              </a:ext>
            </a:extLst>
          </p:cNvPr>
          <p:cNvSpPr/>
          <p:nvPr/>
        </p:nvSpPr>
        <p:spPr bwMode="auto">
          <a:xfrm>
            <a:off x="6871806" y="26959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5947670-508C-420A-9F5E-C788E02DE7E8}"/>
              </a:ext>
            </a:extLst>
          </p:cNvPr>
          <p:cNvSpPr/>
          <p:nvPr/>
        </p:nvSpPr>
        <p:spPr bwMode="auto">
          <a:xfrm>
            <a:off x="5987438" y="36508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B9A13B-2B65-42B9-960A-4F113BE8E925}"/>
              </a:ext>
            </a:extLst>
          </p:cNvPr>
          <p:cNvSpPr/>
          <p:nvPr/>
        </p:nvSpPr>
        <p:spPr bwMode="auto">
          <a:xfrm>
            <a:off x="5525091" y="371616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4986D66-3FCD-4DBA-AD6F-36898C93FBD1}"/>
              </a:ext>
            </a:extLst>
          </p:cNvPr>
          <p:cNvSpPr/>
          <p:nvPr/>
        </p:nvSpPr>
        <p:spPr bwMode="auto">
          <a:xfrm>
            <a:off x="5784620" y="386967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1BC11D6-BD41-48BF-B0E0-414F95C4E8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8721" y="475619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D2202314-0A89-46A0-A92A-4BF688A2F3DC}"/>
              </a:ext>
            </a:extLst>
          </p:cNvPr>
          <p:cNvCxnSpPr>
            <a:cxnSpLocks/>
          </p:cNvCxnSpPr>
          <p:nvPr/>
        </p:nvCxnSpPr>
        <p:spPr bwMode="auto">
          <a:xfrm>
            <a:off x="786984" y="651196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A5A2FCA4-B0FD-4192-9DC4-36F6C2C78D24}"/>
              </a:ext>
            </a:extLst>
          </p:cNvPr>
          <p:cNvSpPr/>
          <p:nvPr/>
        </p:nvSpPr>
        <p:spPr bwMode="auto">
          <a:xfrm>
            <a:off x="1550815" y="492578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37" name="Умножение 17">
            <a:extLst>
              <a:ext uri="{FF2B5EF4-FFF2-40B4-BE49-F238E27FC236}">
                <a16:creationId xmlns:a16="http://schemas.microsoft.com/office/drawing/2014/main" id="{B41B987C-4045-4A8A-B0AC-380A1C889EFA}"/>
              </a:ext>
            </a:extLst>
          </p:cNvPr>
          <p:cNvSpPr/>
          <p:nvPr/>
        </p:nvSpPr>
        <p:spPr bwMode="auto">
          <a:xfrm>
            <a:off x="2390947" y="53820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C793A71-243C-4B84-9407-4127FBA29853}"/>
              </a:ext>
            </a:extLst>
          </p:cNvPr>
          <p:cNvSpPr/>
          <p:nvPr/>
        </p:nvSpPr>
        <p:spPr bwMode="auto">
          <a:xfrm>
            <a:off x="1506579" y="58594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/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/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Равнобедренный треугольник 40">
            <a:extLst>
              <a:ext uri="{FF2B5EF4-FFF2-40B4-BE49-F238E27FC236}">
                <a16:creationId xmlns:a16="http://schemas.microsoft.com/office/drawing/2014/main" id="{97025FF6-5F15-4750-9E5A-0EC455316455}"/>
              </a:ext>
            </a:extLst>
          </p:cNvPr>
          <p:cNvSpPr/>
          <p:nvPr/>
        </p:nvSpPr>
        <p:spPr bwMode="auto">
          <a:xfrm>
            <a:off x="1303568" y="505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2" name="Равнобедренный треугольник 41">
            <a:extLst>
              <a:ext uri="{FF2B5EF4-FFF2-40B4-BE49-F238E27FC236}">
                <a16:creationId xmlns:a16="http://schemas.microsoft.com/office/drawing/2014/main" id="{6BEFE214-6507-41DB-A266-01631FE9AAB3}"/>
              </a:ext>
            </a:extLst>
          </p:cNvPr>
          <p:cNvSpPr/>
          <p:nvPr/>
        </p:nvSpPr>
        <p:spPr bwMode="auto">
          <a:xfrm>
            <a:off x="1720229" y="514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3" name="Равнобедренный треугольник 42">
            <a:extLst>
              <a:ext uri="{FF2B5EF4-FFF2-40B4-BE49-F238E27FC236}">
                <a16:creationId xmlns:a16="http://schemas.microsoft.com/office/drawing/2014/main" id="{72D76938-0B15-4484-ACF5-AC1C64C98A6C}"/>
              </a:ext>
            </a:extLst>
          </p:cNvPr>
          <p:cNvSpPr/>
          <p:nvPr/>
        </p:nvSpPr>
        <p:spPr bwMode="auto">
          <a:xfrm>
            <a:off x="1459472" y="538202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4" name="Умножение 17">
            <a:extLst>
              <a:ext uri="{FF2B5EF4-FFF2-40B4-BE49-F238E27FC236}">
                <a16:creationId xmlns:a16="http://schemas.microsoft.com/office/drawing/2014/main" id="{ADD05B89-E7DF-442D-BA2B-7BD9BDF29728}"/>
              </a:ext>
            </a:extLst>
          </p:cNvPr>
          <p:cNvSpPr/>
          <p:nvPr/>
        </p:nvSpPr>
        <p:spPr bwMode="auto">
          <a:xfrm>
            <a:off x="2242354" y="5657305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Умножение 17">
            <a:extLst>
              <a:ext uri="{FF2B5EF4-FFF2-40B4-BE49-F238E27FC236}">
                <a16:creationId xmlns:a16="http://schemas.microsoft.com/office/drawing/2014/main" id="{FEC09283-EFFD-4DDC-B50B-57FFD2C144A8}"/>
              </a:ext>
            </a:extLst>
          </p:cNvPr>
          <p:cNvSpPr/>
          <p:nvPr/>
        </p:nvSpPr>
        <p:spPr bwMode="auto">
          <a:xfrm>
            <a:off x="2543347" y="55344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Умножение 17">
            <a:extLst>
              <a:ext uri="{FF2B5EF4-FFF2-40B4-BE49-F238E27FC236}">
                <a16:creationId xmlns:a16="http://schemas.microsoft.com/office/drawing/2014/main" id="{1A7631E9-7ACE-4863-9E3F-37DA72CE379C}"/>
              </a:ext>
            </a:extLst>
          </p:cNvPr>
          <p:cNvSpPr/>
          <p:nvPr/>
        </p:nvSpPr>
        <p:spPr bwMode="auto">
          <a:xfrm>
            <a:off x="2543347" y="505692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78CD8E9-C3B1-4ED5-802C-8684A449C867}"/>
              </a:ext>
            </a:extLst>
          </p:cNvPr>
          <p:cNvSpPr/>
          <p:nvPr/>
        </p:nvSpPr>
        <p:spPr bwMode="auto">
          <a:xfrm>
            <a:off x="1658979" y="60118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1FCC439-D719-48AB-9098-614BD3215BE7}"/>
              </a:ext>
            </a:extLst>
          </p:cNvPr>
          <p:cNvSpPr/>
          <p:nvPr/>
        </p:nvSpPr>
        <p:spPr bwMode="auto">
          <a:xfrm>
            <a:off x="1196632" y="607712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C1DF5B7-1289-4E25-8DC6-A772E3943897}"/>
              </a:ext>
            </a:extLst>
          </p:cNvPr>
          <p:cNvSpPr/>
          <p:nvPr/>
        </p:nvSpPr>
        <p:spPr bwMode="auto">
          <a:xfrm>
            <a:off x="1456161" y="623063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1FC71FD7-FB2A-481B-AC8F-E50E3E24FA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8002" y="4757904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BB4CEE16-7946-4606-8D97-DE5C4CB22A9F}"/>
              </a:ext>
            </a:extLst>
          </p:cNvPr>
          <p:cNvCxnSpPr>
            <a:cxnSpLocks/>
          </p:cNvCxnSpPr>
          <p:nvPr/>
        </p:nvCxnSpPr>
        <p:spPr bwMode="auto">
          <a:xfrm>
            <a:off x="5106265" y="6513679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Равнобедренный треугольник 51">
            <a:extLst>
              <a:ext uri="{FF2B5EF4-FFF2-40B4-BE49-F238E27FC236}">
                <a16:creationId xmlns:a16="http://schemas.microsoft.com/office/drawing/2014/main" id="{E228DE87-1A62-4415-B317-B60229EED71A}"/>
              </a:ext>
            </a:extLst>
          </p:cNvPr>
          <p:cNvSpPr/>
          <p:nvPr/>
        </p:nvSpPr>
        <p:spPr bwMode="auto">
          <a:xfrm>
            <a:off x="5870096" y="4927497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Умножение 17">
            <a:extLst>
              <a:ext uri="{FF2B5EF4-FFF2-40B4-BE49-F238E27FC236}">
                <a16:creationId xmlns:a16="http://schemas.microsoft.com/office/drawing/2014/main" id="{65A1F901-1E8B-4A36-82D1-E22135BF69D6}"/>
              </a:ext>
            </a:extLst>
          </p:cNvPr>
          <p:cNvSpPr/>
          <p:nvPr/>
        </p:nvSpPr>
        <p:spPr bwMode="auto">
          <a:xfrm>
            <a:off x="6710228" y="53837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7304233-F3B7-4070-91A9-E0D5AAA692A1}"/>
              </a:ext>
            </a:extLst>
          </p:cNvPr>
          <p:cNvSpPr/>
          <p:nvPr/>
        </p:nvSpPr>
        <p:spPr bwMode="auto">
          <a:xfrm>
            <a:off x="5825860" y="58611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/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/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Равнобедренный треугольник 56">
            <a:extLst>
              <a:ext uri="{FF2B5EF4-FFF2-40B4-BE49-F238E27FC236}">
                <a16:creationId xmlns:a16="http://schemas.microsoft.com/office/drawing/2014/main" id="{E52B7F72-CEC2-46D0-A382-599545D43DAE}"/>
              </a:ext>
            </a:extLst>
          </p:cNvPr>
          <p:cNvSpPr/>
          <p:nvPr/>
        </p:nvSpPr>
        <p:spPr bwMode="auto">
          <a:xfrm>
            <a:off x="5622849" y="505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Равнобедренный треугольник 57">
            <a:extLst>
              <a:ext uri="{FF2B5EF4-FFF2-40B4-BE49-F238E27FC236}">
                <a16:creationId xmlns:a16="http://schemas.microsoft.com/office/drawing/2014/main" id="{18A40241-F2E0-4027-A5A3-06B5FC8879E0}"/>
              </a:ext>
            </a:extLst>
          </p:cNvPr>
          <p:cNvSpPr/>
          <p:nvPr/>
        </p:nvSpPr>
        <p:spPr bwMode="auto">
          <a:xfrm>
            <a:off x="6039510" y="514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Равнобедренный треугольник 58">
            <a:extLst>
              <a:ext uri="{FF2B5EF4-FFF2-40B4-BE49-F238E27FC236}">
                <a16:creationId xmlns:a16="http://schemas.microsoft.com/office/drawing/2014/main" id="{5EAEEF1F-5D23-4781-B2D0-3AE58C5FDFD5}"/>
              </a:ext>
            </a:extLst>
          </p:cNvPr>
          <p:cNvSpPr/>
          <p:nvPr/>
        </p:nvSpPr>
        <p:spPr bwMode="auto">
          <a:xfrm>
            <a:off x="5778753" y="5383742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Умножение 17">
            <a:extLst>
              <a:ext uri="{FF2B5EF4-FFF2-40B4-BE49-F238E27FC236}">
                <a16:creationId xmlns:a16="http://schemas.microsoft.com/office/drawing/2014/main" id="{34129B4A-D829-4720-BCB1-06B5A6014BB4}"/>
              </a:ext>
            </a:extLst>
          </p:cNvPr>
          <p:cNvSpPr/>
          <p:nvPr/>
        </p:nvSpPr>
        <p:spPr bwMode="auto">
          <a:xfrm>
            <a:off x="6561635" y="565901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Умножение 17">
            <a:extLst>
              <a:ext uri="{FF2B5EF4-FFF2-40B4-BE49-F238E27FC236}">
                <a16:creationId xmlns:a16="http://schemas.microsoft.com/office/drawing/2014/main" id="{9D72F52D-46A0-4BBB-82C4-52910704EEF7}"/>
              </a:ext>
            </a:extLst>
          </p:cNvPr>
          <p:cNvSpPr/>
          <p:nvPr/>
        </p:nvSpPr>
        <p:spPr bwMode="auto">
          <a:xfrm>
            <a:off x="6862628" y="55361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Умножение 17">
            <a:extLst>
              <a:ext uri="{FF2B5EF4-FFF2-40B4-BE49-F238E27FC236}">
                <a16:creationId xmlns:a16="http://schemas.microsoft.com/office/drawing/2014/main" id="{F7A697A2-6823-40A5-BE65-F51D23C4984E}"/>
              </a:ext>
            </a:extLst>
          </p:cNvPr>
          <p:cNvSpPr/>
          <p:nvPr/>
        </p:nvSpPr>
        <p:spPr bwMode="auto">
          <a:xfrm>
            <a:off x="6862628" y="5058643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7EC9808-3894-4342-A669-20B2DD253AE9}"/>
              </a:ext>
            </a:extLst>
          </p:cNvPr>
          <p:cNvSpPr/>
          <p:nvPr/>
        </p:nvSpPr>
        <p:spPr bwMode="auto">
          <a:xfrm>
            <a:off x="5978260" y="60135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3F8B00F4-1719-4A75-A78F-76443186C704}"/>
              </a:ext>
            </a:extLst>
          </p:cNvPr>
          <p:cNvSpPr/>
          <p:nvPr/>
        </p:nvSpPr>
        <p:spPr bwMode="auto">
          <a:xfrm>
            <a:off x="5515913" y="607883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80EF3602-6945-41AC-BF2C-3BBFF3B18364}"/>
              </a:ext>
            </a:extLst>
          </p:cNvPr>
          <p:cNvSpPr/>
          <p:nvPr/>
        </p:nvSpPr>
        <p:spPr bwMode="auto">
          <a:xfrm>
            <a:off x="5775442" y="6232351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9483389F-9ACD-4509-B010-461DC4063BF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692422" y="47665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749F45BE-0CD2-4757-A8AE-93774BC841DB}"/>
              </a:ext>
            </a:extLst>
          </p:cNvPr>
          <p:cNvCxnSpPr>
            <a:cxnSpLocks/>
          </p:cNvCxnSpPr>
          <p:nvPr/>
        </p:nvCxnSpPr>
        <p:spPr bwMode="auto">
          <a:xfrm>
            <a:off x="9430685" y="65223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Равнобедренный треугольник 67">
            <a:extLst>
              <a:ext uri="{FF2B5EF4-FFF2-40B4-BE49-F238E27FC236}">
                <a16:creationId xmlns:a16="http://schemas.microsoft.com/office/drawing/2014/main" id="{F6A94171-753C-4C55-9193-181E105022B4}"/>
              </a:ext>
            </a:extLst>
          </p:cNvPr>
          <p:cNvSpPr/>
          <p:nvPr/>
        </p:nvSpPr>
        <p:spPr bwMode="auto">
          <a:xfrm>
            <a:off x="10194516" y="493612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Умножение 17">
            <a:extLst>
              <a:ext uri="{FF2B5EF4-FFF2-40B4-BE49-F238E27FC236}">
                <a16:creationId xmlns:a16="http://schemas.microsoft.com/office/drawing/2014/main" id="{CA8278EB-40B9-4A39-8C1F-11D3D3CC53CB}"/>
              </a:ext>
            </a:extLst>
          </p:cNvPr>
          <p:cNvSpPr/>
          <p:nvPr/>
        </p:nvSpPr>
        <p:spPr bwMode="auto">
          <a:xfrm>
            <a:off x="11034648" y="53923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7BFC6E86-EC8C-4C7B-8A76-04D1F586F34A}"/>
              </a:ext>
            </a:extLst>
          </p:cNvPr>
          <p:cNvSpPr/>
          <p:nvPr/>
        </p:nvSpPr>
        <p:spPr bwMode="auto">
          <a:xfrm>
            <a:off x="10150280" y="58697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/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/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Равнобедренный треугольник 72">
            <a:extLst>
              <a:ext uri="{FF2B5EF4-FFF2-40B4-BE49-F238E27FC236}">
                <a16:creationId xmlns:a16="http://schemas.microsoft.com/office/drawing/2014/main" id="{634CBAEE-D05C-4AB6-97EF-629B031DD385}"/>
              </a:ext>
            </a:extLst>
          </p:cNvPr>
          <p:cNvSpPr/>
          <p:nvPr/>
        </p:nvSpPr>
        <p:spPr bwMode="auto">
          <a:xfrm>
            <a:off x="9947269" y="506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Равнобедренный треугольник 73">
            <a:extLst>
              <a:ext uri="{FF2B5EF4-FFF2-40B4-BE49-F238E27FC236}">
                <a16:creationId xmlns:a16="http://schemas.microsoft.com/office/drawing/2014/main" id="{2C95AB77-988B-4B9E-9625-2995CB6ACD1B}"/>
              </a:ext>
            </a:extLst>
          </p:cNvPr>
          <p:cNvSpPr/>
          <p:nvPr/>
        </p:nvSpPr>
        <p:spPr bwMode="auto">
          <a:xfrm>
            <a:off x="10363930" y="515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Равнобедренный треугольник 74">
            <a:extLst>
              <a:ext uri="{FF2B5EF4-FFF2-40B4-BE49-F238E27FC236}">
                <a16:creationId xmlns:a16="http://schemas.microsoft.com/office/drawing/2014/main" id="{EE45E099-864C-41FE-BD9F-E4D2A5243DCC}"/>
              </a:ext>
            </a:extLst>
          </p:cNvPr>
          <p:cNvSpPr/>
          <p:nvPr/>
        </p:nvSpPr>
        <p:spPr bwMode="auto">
          <a:xfrm>
            <a:off x="10103173" y="539236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Умножение 17">
            <a:extLst>
              <a:ext uri="{FF2B5EF4-FFF2-40B4-BE49-F238E27FC236}">
                <a16:creationId xmlns:a16="http://schemas.microsoft.com/office/drawing/2014/main" id="{59B64DF9-09F9-442B-B1DA-B4EACD474BD4}"/>
              </a:ext>
            </a:extLst>
          </p:cNvPr>
          <p:cNvSpPr/>
          <p:nvPr/>
        </p:nvSpPr>
        <p:spPr bwMode="auto">
          <a:xfrm>
            <a:off x="10886055" y="56676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Умножение 17">
            <a:extLst>
              <a:ext uri="{FF2B5EF4-FFF2-40B4-BE49-F238E27FC236}">
                <a16:creationId xmlns:a16="http://schemas.microsoft.com/office/drawing/2014/main" id="{B34DD715-8236-4EA0-98FB-4E1FD605A834}"/>
              </a:ext>
            </a:extLst>
          </p:cNvPr>
          <p:cNvSpPr/>
          <p:nvPr/>
        </p:nvSpPr>
        <p:spPr bwMode="auto">
          <a:xfrm>
            <a:off x="11187048" y="55447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Умножение 17">
            <a:extLst>
              <a:ext uri="{FF2B5EF4-FFF2-40B4-BE49-F238E27FC236}">
                <a16:creationId xmlns:a16="http://schemas.microsoft.com/office/drawing/2014/main" id="{82327181-DF58-4C2D-BCF3-5CDDD0EE479F}"/>
              </a:ext>
            </a:extLst>
          </p:cNvPr>
          <p:cNvSpPr/>
          <p:nvPr/>
        </p:nvSpPr>
        <p:spPr bwMode="auto">
          <a:xfrm>
            <a:off x="11187048" y="50672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0AC12EC2-E80D-44AF-8DD2-BD97842D549A}"/>
              </a:ext>
            </a:extLst>
          </p:cNvPr>
          <p:cNvSpPr/>
          <p:nvPr/>
        </p:nvSpPr>
        <p:spPr bwMode="auto">
          <a:xfrm>
            <a:off x="10302680" y="60221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F1297473-707A-4465-8EE7-2BCBE816E23A}"/>
              </a:ext>
            </a:extLst>
          </p:cNvPr>
          <p:cNvSpPr/>
          <p:nvPr/>
        </p:nvSpPr>
        <p:spPr bwMode="auto">
          <a:xfrm>
            <a:off x="9840333" y="6087463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A131802A-8922-404E-8738-3012756564C5}"/>
              </a:ext>
            </a:extLst>
          </p:cNvPr>
          <p:cNvSpPr/>
          <p:nvPr/>
        </p:nvSpPr>
        <p:spPr bwMode="auto">
          <a:xfrm>
            <a:off x="10099862" y="624097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/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/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/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14:cNvPr>
              <p14:cNvContentPartPr/>
              <p14:nvPr/>
            </p14:nvContentPartPr>
            <p14:xfrm>
              <a:off x="1150200" y="5501880"/>
              <a:ext cx="1646280" cy="771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40840" y="5492520"/>
                <a:ext cx="166500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A9447527-6AC0-4D57-8773-0F3EAD31E70E}"/>
                  </a:ext>
                </a:extLst>
              </p14:cNvPr>
              <p14:cNvContentPartPr/>
              <p14:nvPr/>
            </p14:nvContentPartPr>
            <p14:xfrm>
              <a:off x="1939320" y="1873800"/>
              <a:ext cx="10144440" cy="47786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A9447527-6AC0-4D57-8773-0F3EAD31E7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29960" y="1864440"/>
                <a:ext cx="10163160" cy="47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8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1" grpId="0" animBg="1"/>
      <p:bldP spid="94" grpId="0" animBg="1"/>
      <p:bldP spid="101" grpId="0" animBg="1"/>
      <p:bldP spid="2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6" grpId="0"/>
      <p:bldP spid="83" grpId="0"/>
      <p:bldP spid="8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1315AE0F-45DF-45D4-9F83-C8D8CBB6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249" y="4694154"/>
            <a:ext cx="2851890" cy="21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2. Искусственные нейронные сети (ИНС) и обучение с учителем / </a:t>
            </a:r>
            <a:r>
              <a:rPr lang="en-US" altLang="ru-RU" sz="2600" b="1" dirty="0">
                <a:solidFill>
                  <a:srgbClr val="7030A0"/>
                </a:solidFill>
              </a:rPr>
              <a:t>Lecture 2. Artificial Neural Networks (ANNs) and 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(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ИНС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)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 (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ANNs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)</a:t>
            </a:r>
            <a:endParaRPr lang="en-US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3079765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004DBCE1-AE6A-4F92-A10B-BD2FE22C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58" y="4938813"/>
            <a:ext cx="1725967" cy="16244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s://taewanmerepo.github.io/2017/09/sigmoid/post.jpg">
            <a:extLst>
              <a:ext uri="{FF2B5EF4-FFF2-40B4-BE49-F238E27FC236}">
                <a16:creationId xmlns:a16="http://schemas.microsoft.com/office/drawing/2014/main" id="{9D7A0A10-89B8-406A-93E7-AD912CC1B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r="5826"/>
          <a:stretch/>
        </p:blipFill>
        <p:spPr bwMode="auto">
          <a:xfrm>
            <a:off x="319183" y="5180350"/>
            <a:ext cx="2915729" cy="1158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6B7EA1CC-DB9F-44CC-949A-2266288F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365" y="4287857"/>
            <a:ext cx="2105548" cy="92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5794B0C-E5FF-43C2-B635-32F89D7D5BE7}"/>
              </a:ext>
            </a:extLst>
          </p:cNvPr>
          <p:cNvSpPr/>
          <p:nvPr/>
        </p:nvSpPr>
        <p:spPr>
          <a:xfrm>
            <a:off x="9341705" y="5102206"/>
            <a:ext cx="460978" cy="43779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6C42C8C-B782-4DA9-933B-E4C0CE98B5B3}"/>
              </a:ext>
            </a:extLst>
          </p:cNvPr>
          <p:cNvSpPr/>
          <p:nvPr/>
        </p:nvSpPr>
        <p:spPr>
          <a:xfrm>
            <a:off x="9913205" y="4273531"/>
            <a:ext cx="2212120" cy="97349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DBDD605-B4C3-4791-B049-4DE62EB15066}"/>
              </a:ext>
            </a:extLst>
          </p:cNvPr>
          <p:cNvCxnSpPr>
            <a:stCxn id="2" idx="0"/>
            <a:endCxn id="13" idx="1"/>
          </p:cNvCxnSpPr>
          <p:nvPr/>
        </p:nvCxnSpPr>
        <p:spPr>
          <a:xfrm flipV="1">
            <a:off x="9572194" y="4760278"/>
            <a:ext cx="341011" cy="34192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8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8">
            <a:extLst>
              <a:ext uri="{FF2B5EF4-FFF2-40B4-BE49-F238E27FC236}">
                <a16:creationId xmlns:a16="http://schemas.microsoft.com/office/drawing/2014/main" id="{2F03E319-57E7-43DC-BE4D-E78F49DD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4" name="Прямоугольник 8">
            <a:extLst>
              <a:ext uri="{FF2B5EF4-FFF2-40B4-BE49-F238E27FC236}">
                <a16:creationId xmlns:a16="http://schemas.microsoft.com/office/drawing/2014/main" id="{20C12187-23F9-492E-AD51-34B17137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buAutoNum type="arabicPeriod"/>
            </a:pPr>
            <a:r>
              <a:rPr lang="ru-RU" altLang="ru-RU" dirty="0"/>
              <a:t>Масштабирование признаков / </a:t>
            </a:r>
            <a:r>
              <a:rPr lang="en-US" altLang="ru-RU" dirty="0">
                <a:solidFill>
                  <a:srgbClr val="7030A0"/>
                </a:solidFill>
              </a:rPr>
              <a:t>Feature Scaling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8275B0BE-8BB5-432E-B0A9-15C13FF2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12" y="3629416"/>
            <a:ext cx="4320000" cy="32363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14:cNvPr>
              <p14:cNvContentPartPr/>
              <p14:nvPr/>
            </p14:nvContentPartPr>
            <p14:xfrm>
              <a:off x="4549404" y="4085536"/>
              <a:ext cx="2665080" cy="2120040"/>
            </p14:xfrm>
          </p:contentPart>
        </mc:Choice>
        <mc:Fallback xmlns="">
          <p:pic>
            <p:nvPicPr>
              <p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0044" y="4076176"/>
                <a:ext cx="2683800" cy="2138760"/>
              </a:xfrm>
              <a:prstGeom prst="rect">
                <a:avLst/>
              </a:prstGeom>
            </p:spPr>
          </p:pic>
        </mc:Fallback>
      </mc:AlternateContent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7F1B4C9D-9516-4CCD-951B-63D8E718F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4" y="3612312"/>
            <a:ext cx="4320000" cy="3236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14:cNvPr>
              <p14:cNvContentPartPr/>
              <p14:nvPr/>
            </p14:nvContentPartPr>
            <p14:xfrm>
              <a:off x="8535960" y="4013640"/>
              <a:ext cx="2558880" cy="2113560"/>
            </p14:xfrm>
          </p:contentPart>
        </mc:Choice>
        <mc:Fallback xmlns="">
          <p:pic>
            <p:nvPicPr>
              <p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600" y="4004280"/>
                <a:ext cx="2577600" cy="2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14:cNvPr>
              <p14:cNvContentPartPr/>
              <p14:nvPr/>
            </p14:nvContentPartPr>
            <p14:xfrm>
              <a:off x="9040422" y="3337818"/>
              <a:ext cx="9720" cy="360"/>
            </p14:xfrm>
          </p:contentPart>
        </mc:Choice>
        <mc:Fallback xmlns="">
          <p:pic>
            <p:nvPicPr>
              <p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82" y="3329178"/>
                <a:ext cx="2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8BDD2AA-F391-46B1-A8FE-D88726521D83}"/>
                  </a:ext>
                </a:extLst>
              </p14:cNvPr>
              <p14:cNvContentPartPr/>
              <p14:nvPr/>
            </p14:nvContentPartPr>
            <p14:xfrm>
              <a:off x="459720" y="2547720"/>
              <a:ext cx="9343080" cy="23551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8BDD2AA-F391-46B1-A8FE-D88726521D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360" y="2538360"/>
                <a:ext cx="9361800" cy="23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06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202A89D8-D464-4E36-9748-7B1A16028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7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tabLst>
                <a:tab pos="5826125" algn="l"/>
              </a:tabLst>
            </a:pPr>
            <a:r>
              <a:rPr lang="en-US" altLang="ru-RU" dirty="0"/>
              <a:t>2. </a:t>
            </a:r>
            <a:r>
              <a:rPr lang="ru-RU" altLang="ru-RU" dirty="0"/>
              <a:t>Скорость обучения </a:t>
            </a:r>
            <a:r>
              <a:rPr lang="el-GR" altLang="ru-RU" dirty="0"/>
              <a:t>α </a:t>
            </a:r>
            <a:r>
              <a:rPr lang="ru-RU" altLang="ru-RU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Learning rate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/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826125" algn="l"/>
                  </a:tabLst>
                </a:pPr>
                <a:r>
                  <a:rPr lang="en-US" altLang="ru-RU" sz="1600" dirty="0">
                    <a:latin typeface="Times New Roman" pitchFamily="18" charset="0"/>
                  </a:rPr>
                  <a:t>3. </a:t>
                </a:r>
                <a:r>
                  <a:rPr lang="ru-RU" altLang="ru-RU" sz="1600" dirty="0">
                    <a:latin typeface="Times New Roman" pitchFamily="18" charset="0"/>
                  </a:rPr>
                  <a:t>Погрешность </a:t>
                </a:r>
                <a:r>
                  <a:rPr lang="el-GR" altLang="ru-RU" sz="1600" dirty="0">
                    <a:latin typeface="Times New Roman" pitchFamily="18" charset="0"/>
                  </a:rPr>
                  <a:t>δ</a:t>
                </a:r>
                <a:r>
                  <a:rPr lang="ru-RU" altLang="ru-RU" sz="1600" dirty="0">
                    <a:latin typeface="Times New Roman" pitchFamily="18" charset="0"/>
                  </a:rPr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sz="1600" dirty="0">
                            <a:latin typeface="Cambria Math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sz="1600" dirty="0">
                    <a:latin typeface="Times New Roman" pitchFamily="18" charset="0"/>
                  </a:rPr>
                  <a:t> /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Error and </a:t>
                </a:r>
                <a:r>
                  <a:rPr lang="ru-RU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# of iterations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  <a:blipFill>
                <a:blip r:embed="rId3"/>
                <a:stretch>
                  <a:fillRect l="-529"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DB6674-8986-4794-8918-54AEE9A65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" y="3544931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14:cNvPr>
              <p14:cNvContentPartPr/>
              <p14:nvPr/>
            </p14:nvContentPartPr>
            <p14:xfrm>
              <a:off x="2351160" y="2601360"/>
              <a:ext cx="131040" cy="144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5320" y="2538000"/>
                <a:ext cx="16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14:cNvPr>
              <p14:cNvContentPartPr/>
              <p14:nvPr/>
            </p14:nvContentPartPr>
            <p14:xfrm>
              <a:off x="7605720" y="2571840"/>
              <a:ext cx="103680" cy="1191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9880" y="2508480"/>
                <a:ext cx="135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14:cNvPr>
              <p14:cNvContentPartPr/>
              <p14:nvPr/>
            </p14:nvContentPartPr>
            <p14:xfrm>
              <a:off x="9825480" y="2554920"/>
              <a:ext cx="402120" cy="1569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09640" y="2491560"/>
                <a:ext cx="4334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144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2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36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14:cNvPr>
              <p14:cNvContentPartPr/>
              <p14:nvPr/>
            </p14:nvContentPartPr>
            <p14:xfrm>
              <a:off x="3308400" y="1190160"/>
              <a:ext cx="1634760" cy="500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2560" y="1126800"/>
                <a:ext cx="1666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14:cNvPr>
              <p14:cNvContentPartPr/>
              <p14:nvPr/>
            </p14:nvContentPartPr>
            <p14:xfrm>
              <a:off x="3276720" y="1173240"/>
              <a:ext cx="1657800" cy="687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0880" y="1109880"/>
                <a:ext cx="16891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90248BCE-282F-4BE4-BDC3-37646473E964}"/>
                  </a:ext>
                </a:extLst>
              </p14:cNvPr>
              <p14:cNvContentPartPr/>
              <p14:nvPr/>
            </p14:nvContentPartPr>
            <p14:xfrm>
              <a:off x="347400" y="1115640"/>
              <a:ext cx="10741320" cy="4523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90248BCE-282F-4BE4-BDC3-37646473E9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040" y="1106280"/>
                <a:ext cx="10760040" cy="45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6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8248BEAF-F4E1-4B8C-8426-EEE56D1FA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BCE70FC-0BA2-4D23-BF84-9A7D12C2391A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3206653" y="4559411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3206653" y="6328606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5362178" y="6146427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2890488" y="444434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2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052568" y="557384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4551380" y="497151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346489" y="533229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745203" y="569995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117059" y="531285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322190" y="567690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522215" y="575501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204808" y="543922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6102253" y="4556363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6102253" y="6325558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8257778" y="6143379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5786088" y="444130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5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948168" y="557079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7446980" y="496847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242089" y="532924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640803" y="5696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012659" y="530981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217790" y="567386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417815" y="575196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100408" y="543617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8970421" y="4562459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8970421" y="6331654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11125946" y="6149475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8654256" y="444739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6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16336" y="557689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10315148" y="497456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0110257" y="533534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508971" y="570300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80827" y="5315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085958" y="5679957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285983" y="575805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8968576" y="544226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/>
                  <a:t>.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=1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  <a:blipFill rotWithShape="1">
                <a:blip r:embed="rId14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/>
              <p:cNvSpPr/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=2</a:t>
                </a:r>
                <a:endParaRPr lang="ru-RU" dirty="0"/>
              </a:p>
            </p:txBody>
          </p:sp>
        </mc:Choice>
        <mc:Fallback xmlns="">
          <p:sp>
            <p:nvSpPr>
              <p:cNvPr id="78" name="Прямоугольник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  <a:blipFill rotWithShape="1">
                <a:blip r:embed="rId15"/>
                <a:stretch>
                  <a:fillRect t="-8333" r="-879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/>
              <p:cNvSpPr/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=7</a:t>
                </a:r>
                <a:endParaRPr lang="ru-RU" dirty="0"/>
              </a:p>
            </p:txBody>
          </p:sp>
        </mc:Choice>
        <mc:Fallback xmlns="">
          <p:sp>
            <p:nvSpPr>
              <p:cNvPr id="79" name="Прямоугольник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  <a:blipFill rotWithShape="1">
                <a:blip r:embed="rId16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953" y="6335629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1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6360013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</a:t>
            </a:r>
            <a:r>
              <a:rPr lang="en-US" altLang="ru-RU" sz="1400" dirty="0" err="1">
                <a:solidFill>
                  <a:srgbClr val="7030A0"/>
                </a:solidFill>
              </a:rPr>
              <a:t>fiting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2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721" y="63330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14:cNvPr>
              <p14:cNvContentPartPr/>
              <p14:nvPr/>
            </p14:nvContentPartPr>
            <p14:xfrm>
              <a:off x="3421080" y="3155040"/>
              <a:ext cx="190440" cy="165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5240" y="3091680"/>
                <a:ext cx="221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14:cNvPr>
              <p14:cNvContentPartPr/>
              <p14:nvPr/>
            </p14:nvContentPartPr>
            <p14:xfrm>
              <a:off x="3267000" y="1147680"/>
              <a:ext cx="1697400" cy="1846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1160" y="1084320"/>
                <a:ext cx="17287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BB37FF9-79DE-469A-927E-4921F35D9514}"/>
                  </a:ext>
                </a:extLst>
              </p14:cNvPr>
              <p14:cNvContentPartPr/>
              <p14:nvPr/>
            </p14:nvContentPartPr>
            <p14:xfrm>
              <a:off x="2786400" y="6857280"/>
              <a:ext cx="3672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BB37FF9-79DE-469A-927E-4921F35D95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70560" y="6793920"/>
                <a:ext cx="68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14:cNvPr>
              <p14:cNvContentPartPr/>
              <p14:nvPr/>
            </p14:nvContentPartPr>
            <p14:xfrm>
              <a:off x="2673000" y="6857280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57160" y="6793920"/>
                <a:ext cx="3168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Прямоугольник 8">
            <a:extLst>
              <a:ext uri="{FF2B5EF4-FFF2-40B4-BE49-F238E27FC236}">
                <a16:creationId xmlns:a16="http://schemas.microsoft.com/office/drawing/2014/main" id="{CF41D75C-F0E5-46FE-96D9-BA708A6CB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ru-RU" dirty="0"/>
              <a:t>4. </a:t>
            </a:r>
            <a:r>
              <a:rPr lang="ru-RU" altLang="ru-RU" dirty="0"/>
              <a:t>Регуляризация / </a:t>
            </a:r>
            <a:r>
              <a:rPr lang="en-US" altLang="ru-RU" dirty="0" err="1">
                <a:solidFill>
                  <a:srgbClr val="7030A0"/>
                </a:solidFill>
              </a:rPr>
              <a:t>Regularisation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2200668-D800-4D70-B1B5-EA507B236DD3}"/>
                  </a:ext>
                </a:extLst>
              </p14:cNvPr>
              <p14:cNvContentPartPr/>
              <p14:nvPr/>
            </p14:nvContentPartPr>
            <p14:xfrm>
              <a:off x="449280" y="1639080"/>
              <a:ext cx="11588400" cy="48463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2200668-D800-4D70-B1B5-EA507B236D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9920" y="1629720"/>
                <a:ext cx="11607120" cy="486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75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094AE1-2A51-4AA0-BD50-8FF4B80E7800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14:cNvPr>
              <p14:cNvContentPartPr/>
              <p14:nvPr/>
            </p14:nvContentPartPr>
            <p14:xfrm>
              <a:off x="5632560" y="1677600"/>
              <a:ext cx="5510880" cy="687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3200" y="1668240"/>
                <a:ext cx="5529600" cy="7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C68259-3146-4B54-AA65-46684346A786}"/>
              </a:ext>
            </a:extLst>
          </p:cNvPr>
          <p:cNvGrpSpPr/>
          <p:nvPr/>
        </p:nvGrpSpPr>
        <p:grpSpPr>
          <a:xfrm>
            <a:off x="9371235" y="2166570"/>
            <a:ext cx="201600" cy="180720"/>
            <a:chOff x="9371235" y="2166570"/>
            <a:chExt cx="2016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14:cNvPr>
                <p14:cNvContentPartPr/>
                <p14:nvPr/>
              </p14:nvContentPartPr>
              <p14:xfrm>
                <a:off x="9371235" y="2205450"/>
                <a:ext cx="33120" cy="8784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2595" y="2196810"/>
                  <a:ext cx="5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14:cNvPr>
                <p14:cNvContentPartPr/>
                <p14:nvPr/>
              </p14:nvContentPartPr>
              <p14:xfrm>
                <a:off x="9380595" y="2166570"/>
                <a:ext cx="2160" cy="25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1595" y="2157930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14:cNvPr>
                <p14:cNvContentPartPr/>
                <p14:nvPr/>
              </p14:nvContentPartPr>
              <p14:xfrm>
                <a:off x="9427035" y="2196450"/>
                <a:ext cx="49320" cy="810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18395" y="2187450"/>
                  <a:ext cx="66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14:cNvPr>
                <p14:cNvContentPartPr/>
                <p14:nvPr/>
              </p14:nvContentPartPr>
              <p14:xfrm>
                <a:off x="9470955" y="2198250"/>
                <a:ext cx="101880" cy="1490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62315" y="2189610"/>
                  <a:ext cx="119520" cy="16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6FAE20-6927-40F8-9002-A8E278BEC1B3}"/>
              </a:ext>
            </a:extLst>
          </p:cNvPr>
          <p:cNvSpPr/>
          <p:nvPr/>
        </p:nvSpPr>
        <p:spPr>
          <a:xfrm>
            <a:off x="5201190" y="64369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13"/>
              </a:rPr>
              <a:t>What is underfitting and overfitting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A15B13-CB42-4597-B4F7-C4B701C99E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213" y="4035856"/>
            <a:ext cx="7560000" cy="2189985"/>
          </a:xfrm>
          <a:prstGeom prst="rect">
            <a:avLst/>
          </a:prstGeom>
        </p:spPr>
      </p:pic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1D446D9F-186E-44A7-81FA-8D4B5D049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53" y="6078454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D634BAE5-7D62-4753-A464-7A834AD0C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1" y="606473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</a:t>
            </a:r>
            <a:r>
              <a:rPr lang="en-US" altLang="ru-RU" sz="1400" dirty="0" err="1">
                <a:solidFill>
                  <a:srgbClr val="7030A0"/>
                </a:solidFill>
              </a:rPr>
              <a:t>fiting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CF770CC9-4322-4E46-B2CB-6E68DD933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621" y="60663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/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ru-RU" dirty="0"/>
                  <a:t>1. </a:t>
                </a:r>
                <a:r>
                  <a:rPr lang="ru-RU" altLang="ru-RU" dirty="0"/>
                  <a:t>Масштабирование признаков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Feature Scaling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2. </a:t>
                </a:r>
                <a:r>
                  <a:rPr lang="ru-RU" altLang="ru-RU" dirty="0"/>
                  <a:t>Скорость обучения </a:t>
                </a:r>
                <a:r>
                  <a:rPr lang="el-GR" altLang="ru-RU" dirty="0"/>
                  <a:t>α </a:t>
                </a:r>
                <a:r>
                  <a:rPr lang="ru-RU" altLang="ru-RU" dirty="0"/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Learning rate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3. </a:t>
                </a:r>
                <a:r>
                  <a:rPr lang="ru-RU" altLang="ru-RU" dirty="0"/>
                  <a:t>Погрешность </a:t>
                </a:r>
                <a:r>
                  <a:rPr lang="el-GR" altLang="ru-RU" dirty="0"/>
                  <a:t>δ</a:t>
                </a:r>
                <a:r>
                  <a:rPr lang="ru-RU" altLang="ru-RU" dirty="0"/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Error and 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# of iterations</a:t>
                </a:r>
              </a:p>
              <a:p>
                <a:r>
                  <a:rPr lang="en-US" altLang="ru-RU" dirty="0"/>
                  <a:t>4. </a:t>
                </a:r>
                <a:r>
                  <a:rPr lang="ru-RU" altLang="ru-RU" dirty="0"/>
                  <a:t>Регуляризация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Regularization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blipFill>
                <a:blip r:embed="rId16"/>
                <a:stretch>
                  <a:fillRect l="-418" t="-1695" b="-62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14:cNvPr>
              <p14:cNvContentPartPr/>
              <p14:nvPr/>
            </p14:nvContentPartPr>
            <p14:xfrm>
              <a:off x="5275800" y="3440160"/>
              <a:ext cx="882360" cy="62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9960" y="3376800"/>
                <a:ext cx="91368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F8F6E79-0C70-4745-9181-9D4CE9192FED}"/>
                  </a:ext>
                </a:extLst>
              </p14:cNvPr>
              <p14:cNvContentPartPr/>
              <p14:nvPr/>
            </p14:nvContentPartPr>
            <p14:xfrm>
              <a:off x="302760" y="1309680"/>
              <a:ext cx="8447400" cy="4311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F8F6E79-0C70-4745-9181-9D4CE9192F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3400" y="1300320"/>
                <a:ext cx="8466120" cy="43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266778"/>
            <a:ext cx="8634043" cy="448007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Вопросы: </a:t>
            </a:r>
            <a:endParaRPr lang="en-US" altLang="ru-RU" b="1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 рекомендуется дифференцировать функции, полученные в результате регрессионного анализа данных?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нельзя сокращать «</a:t>
            </a:r>
            <a:r>
              <a:rPr lang="en-US" dirty="0"/>
              <a:t>d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в выражении «</a:t>
            </a:r>
            <a:r>
              <a:rPr lang="en-US" dirty="0" err="1"/>
              <a:t>dy</a:t>
            </a:r>
            <a:r>
              <a:rPr lang="en-US" dirty="0"/>
              <a:t>/dx</a:t>
            </a:r>
            <a:r>
              <a:rPr lang="ru-RU" dirty="0"/>
              <a:t>»?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В каких случаях математическое ожидание не совпадает со средним арифметическим значением?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Каким образом можно улучшить метод градиентного спуска, чтобы находить с его помощью глобальные минимумы, вместо локальных?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Можно ли рассмотренные задачи линейной регрессии решить аналитически, без применения метода градиентного спуска?</a:t>
            </a:r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Почему при построении регрессионных моделей обычно не рекомендуется применение полиномов высоких степеней?</a:t>
            </a:r>
          </a:p>
        </p:txBody>
      </p:sp>
    </p:spTree>
    <p:extLst>
      <p:ext uri="{BB962C8B-B14F-4D97-AF65-F5344CB8AC3E}">
        <p14:creationId xmlns:p14="http://schemas.microsoft.com/office/powerpoint/2010/main" val="356975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E680F0-A955-4072-AEB4-3DB74DB75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14829" b="15008"/>
          <a:stretch/>
        </p:blipFill>
        <p:spPr bwMode="auto">
          <a:xfrm>
            <a:off x="12164" y="2143471"/>
            <a:ext cx="4428000" cy="45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396168"/>
            <a:ext cx="8634043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Искусственный интеллект / </a:t>
            </a:r>
            <a:r>
              <a:rPr lang="en-US" altLang="ru-RU" dirty="0">
                <a:solidFill>
                  <a:srgbClr val="7030A0"/>
                </a:solidFill>
              </a:rPr>
              <a:t>Artificial Intelligence (AI)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pPr algn="just" eaLnBrk="1" hangingPunct="1"/>
            <a:r>
              <a:rPr lang="ru-RU" dirty="0"/>
              <a:t>область информатики, занимающаяся моделированием разумного поведения в компьютерах / </a:t>
            </a:r>
            <a:r>
              <a:rPr lang="en-US" dirty="0">
                <a:solidFill>
                  <a:srgbClr val="7030A0"/>
                </a:solidFill>
              </a:rPr>
              <a:t>a branch of computer science dealing with the simulation of intelligent behavior in computers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/>
              <a:t>(</a:t>
            </a:r>
            <a:r>
              <a:rPr lang="en-US" dirty="0">
                <a:hlinkClick r:id="rId3"/>
              </a:rPr>
              <a:t>Merriam-Webster</a:t>
            </a:r>
            <a:r>
              <a:rPr lang="ru-RU" dirty="0"/>
              <a:t>)</a:t>
            </a:r>
            <a:r>
              <a:rPr lang="ru-RU" altLang="ru-RU" dirty="0"/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CFF372-6D93-4916-800E-2A4BC678F170}"/>
              </a:ext>
            </a:extLst>
          </p:cNvPr>
          <p:cNvSpPr/>
          <p:nvPr/>
        </p:nvSpPr>
        <p:spPr>
          <a:xfrm>
            <a:off x="111089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4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382" y="2529637"/>
            <a:ext cx="749024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Машинное обучение / </a:t>
            </a:r>
            <a:r>
              <a:rPr lang="en-US" altLang="ru-RU" dirty="0">
                <a:solidFill>
                  <a:srgbClr val="7030A0"/>
                </a:solidFill>
              </a:rPr>
              <a:t>Machine Learning (ML)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область знаний, в которой компьютеры обучаются без явного программирования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field of study that gives computers the ability to learn without being explicitly programmed (Arthur Samuel, 1959);</a:t>
            </a:r>
            <a:endParaRPr lang="ru-RU" dirty="0">
              <a:solidFill>
                <a:srgbClr val="7030A0"/>
              </a:solidFill>
            </a:endParaRPr>
          </a:p>
          <a:p>
            <a:r>
              <a:rPr lang="ru-RU" dirty="0"/>
              <a:t>задача «З», в ходе решения которой программа обучается из опыта «О»</a:t>
            </a:r>
            <a:r>
              <a:rPr lang="en-US" dirty="0"/>
              <a:t> </a:t>
            </a:r>
            <a:r>
              <a:rPr lang="ru-RU" dirty="0"/>
              <a:t>и повышает меру качества «К» 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well-posed learning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problem: a computer program is said to learn from experience E with respect to some task T and some performance measure P, if its performance on T, as  measured by P, improves with experience E (Tom Mitchell, 1998)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15F7E3-8EF5-491F-AC01-DEAF5F604D20}"/>
              </a:ext>
            </a:extLst>
          </p:cNvPr>
          <p:cNvSpPr/>
          <p:nvPr/>
        </p:nvSpPr>
        <p:spPr>
          <a:xfrm>
            <a:off x="4371383" y="4866100"/>
            <a:ext cx="749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b="1" dirty="0">
                <a:latin typeface="Times New Roman" pitchFamily="18" charset="0"/>
              </a:rPr>
              <a:t>Идея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Idea	</a:t>
            </a:r>
            <a:r>
              <a:rPr lang="en-US" altLang="ru-RU" sz="1600" b="1" dirty="0">
                <a:latin typeface="Times New Roman" pitchFamily="18" charset="0"/>
              </a:rPr>
              <a:t>+</a:t>
            </a:r>
            <a:r>
              <a:rPr lang="ru-RU" altLang="ru-RU" sz="1600" b="1" dirty="0">
                <a:latin typeface="Times New Roman" pitchFamily="18" charset="0"/>
              </a:rPr>
              <a:t>	Подход</a:t>
            </a:r>
            <a:r>
              <a:rPr lang="en-US" altLang="ru-RU" sz="1600" b="1" dirty="0">
                <a:latin typeface="Times New Roman" pitchFamily="18" charset="0"/>
              </a:rPr>
              <a:t>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Approach	</a:t>
            </a:r>
            <a:r>
              <a:rPr lang="en-US" altLang="ru-RU" sz="1600" b="1" dirty="0">
                <a:latin typeface="Times New Roman" pitchFamily="18" charset="0"/>
              </a:rPr>
              <a:t> + </a:t>
            </a:r>
            <a:r>
              <a:rPr lang="ru-RU" altLang="ru-RU" sz="1600" b="1" dirty="0">
                <a:latin typeface="Times New Roman" pitchFamily="18" charset="0"/>
              </a:rPr>
              <a:t>	Средства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Tools</a:t>
            </a:r>
            <a:endParaRPr lang="ru-RU" sz="1600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983FEA-3E5F-4910-B095-A7796F3696FD}"/>
              </a:ext>
            </a:extLst>
          </p:cNvPr>
          <p:cNvSpPr/>
          <p:nvPr/>
        </p:nvSpPr>
        <p:spPr>
          <a:xfrm>
            <a:off x="6737229" y="440054"/>
            <a:ext cx="51243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itchFamily="18" charset="0"/>
              </a:rPr>
              <a:t>“When I use a word,” Humpty Dumpty said in rather a scornful tone, “it means just what I choose it to mean—neither more nor less.”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  <a:latin typeface="Times New Roman" pitchFamily="18" charset="0"/>
                <a:hlinkClick r:id="rId5"/>
              </a:rPr>
              <a:t>Through the looking glass</a:t>
            </a:r>
            <a:endParaRPr lang="ru-RU" sz="1400" dirty="0">
              <a:solidFill>
                <a:srgbClr val="7030A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BC5071BC-5EB5-4918-8BBA-60D21DCB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54" y="1287448"/>
            <a:ext cx="3957663" cy="5580000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sz="1800" dirty="0">
                <a:solidFill>
                  <a:srgbClr val="7030A0"/>
                </a:solidFill>
              </a:rPr>
              <a:t>ML</a:t>
            </a:r>
            <a:endParaRPr lang="ru-RU" altLang="ru-RU" sz="1800" dirty="0">
              <a:solidFill>
                <a:srgbClr val="7030A0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CF56C9B-DF37-4570-B7E3-1283155B252D}"/>
              </a:ext>
            </a:extLst>
          </p:cNvPr>
          <p:cNvSpPr/>
          <p:nvPr/>
        </p:nvSpPr>
        <p:spPr>
          <a:xfrm>
            <a:off x="8359968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1FBA2B0-BC70-4EFA-B3F1-8169B1BD2F28}"/>
              </a:ext>
            </a:extLst>
          </p:cNvPr>
          <p:cNvCxnSpPr/>
          <p:nvPr/>
        </p:nvCxnSpPr>
        <p:spPr>
          <a:xfrm>
            <a:off x="4485736" y="6766815"/>
            <a:ext cx="3779481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4055EB-4031-4D1C-81A7-D5A3DDE7B219}"/>
              </a:ext>
            </a:extLst>
          </p:cNvPr>
          <p:cNvSpPr/>
          <p:nvPr/>
        </p:nvSpPr>
        <p:spPr>
          <a:xfrm>
            <a:off x="7787602" y="638399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0EE0C2D1-23D4-4254-BE64-37ABE14C0BA1}"/>
              </a:ext>
            </a:extLst>
          </p:cNvPr>
          <p:cNvCxnSpPr>
            <a:cxnSpLocks/>
          </p:cNvCxnSpPr>
          <p:nvPr/>
        </p:nvCxnSpPr>
        <p:spPr>
          <a:xfrm>
            <a:off x="5372100" y="1037195"/>
            <a:ext cx="2893117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5EAB7-D05F-4F7E-8199-D109DEB9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44" y="2430828"/>
            <a:ext cx="3857625" cy="328612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D5F4A4-7554-4C2B-BFA5-10CA55CDFCA4}"/>
              </a:ext>
            </a:extLst>
          </p:cNvPr>
          <p:cNvSpPr/>
          <p:nvPr/>
        </p:nvSpPr>
        <p:spPr>
          <a:xfrm>
            <a:off x="348858" y="5176953"/>
            <a:ext cx="144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A06952-0505-4D40-8D29-7F1862F841EF}"/>
              </a:ext>
            </a:extLst>
          </p:cNvPr>
          <p:cNvSpPr/>
          <p:nvPr/>
        </p:nvSpPr>
        <p:spPr>
          <a:xfrm>
            <a:off x="708857" y="5356953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DD89DA-445A-43EF-858B-96D2D2C25F10}"/>
              </a:ext>
            </a:extLst>
          </p:cNvPr>
          <p:cNvSpPr/>
          <p:nvPr/>
        </p:nvSpPr>
        <p:spPr>
          <a:xfrm>
            <a:off x="368313" y="6399385"/>
            <a:ext cx="1401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Fig.1- A figure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трелка: вверх 4">
            <a:extLst>
              <a:ext uri="{FF2B5EF4-FFF2-40B4-BE49-F238E27FC236}">
                <a16:creationId xmlns:a16="http://schemas.microsoft.com/office/drawing/2014/main" id="{63CB4C87-3E55-4D45-8486-34935D65CDE0}"/>
              </a:ext>
            </a:extLst>
          </p:cNvPr>
          <p:cNvSpPr/>
          <p:nvPr/>
        </p:nvSpPr>
        <p:spPr>
          <a:xfrm>
            <a:off x="953124" y="4590456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DFCC4104-E44F-45ED-B3AA-FE28BEF5E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3322888"/>
            <a:ext cx="2086332" cy="1169551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выделение границ;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построен. контура;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нахождение центра;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нахожд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осей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симм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логический вывод. </a:t>
            </a:r>
          </a:p>
        </p:txBody>
      </p:sp>
      <p:sp>
        <p:nvSpPr>
          <p:cNvPr id="16" name="Стрелка: вверх 15">
            <a:extLst>
              <a:ext uri="{FF2B5EF4-FFF2-40B4-BE49-F238E27FC236}">
                <a16:creationId xmlns:a16="http://schemas.microsoft.com/office/drawing/2014/main" id="{4CE3CF76-A99A-4644-9C86-15F1187ED683}"/>
              </a:ext>
            </a:extLst>
          </p:cNvPr>
          <p:cNvSpPr/>
          <p:nvPr/>
        </p:nvSpPr>
        <p:spPr>
          <a:xfrm>
            <a:off x="943501" y="2792258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96C009C3-5EF3-49F9-8CFD-8577845EC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2328786"/>
            <a:ext cx="2086332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квадрат!!!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2BD4D22-5DA8-43B8-84E1-7A9213480DCB}"/>
              </a:ext>
            </a:extLst>
          </p:cNvPr>
          <p:cNvSpPr/>
          <p:nvPr/>
        </p:nvSpPr>
        <p:spPr>
          <a:xfrm>
            <a:off x="2311956" y="5831966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50767EA-E944-4950-B384-CA29DF58D389}"/>
              </a:ext>
            </a:extLst>
          </p:cNvPr>
          <p:cNvSpPr/>
          <p:nvPr/>
        </p:nvSpPr>
        <p:spPr>
          <a:xfrm>
            <a:off x="2578581" y="5902716"/>
            <a:ext cx="360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BD2E20E-3B94-4232-87B7-AE2453222FA4}"/>
              </a:ext>
            </a:extLst>
          </p:cNvPr>
          <p:cNvSpPr/>
          <p:nvPr/>
        </p:nvSpPr>
        <p:spPr>
          <a:xfrm>
            <a:off x="3092833" y="5783631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81E7149-094C-4CDA-B13C-AD561F60AEA7}"/>
              </a:ext>
            </a:extLst>
          </p:cNvPr>
          <p:cNvSpPr/>
          <p:nvPr/>
        </p:nvSpPr>
        <p:spPr>
          <a:xfrm>
            <a:off x="3163790" y="5935002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A52DFB2-A63F-4FE0-93BA-A7E3039C4BD6}"/>
              </a:ext>
            </a:extLst>
          </p:cNvPr>
          <p:cNvSpPr/>
          <p:nvPr/>
        </p:nvSpPr>
        <p:spPr>
          <a:xfrm>
            <a:off x="2790540" y="6407596"/>
            <a:ext cx="853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812E06F-FA9E-4951-AE6B-3CEECE74273A}"/>
              </a:ext>
            </a:extLst>
          </p:cNvPr>
          <p:cNvSpPr/>
          <p:nvPr/>
        </p:nvSpPr>
        <p:spPr>
          <a:xfrm>
            <a:off x="2531431" y="53302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CFE6A68-0588-4E1B-A0D4-9EB31C94A99F}"/>
              </a:ext>
            </a:extLst>
          </p:cNvPr>
          <p:cNvSpPr/>
          <p:nvPr/>
        </p:nvSpPr>
        <p:spPr>
          <a:xfrm>
            <a:off x="2758581" y="5486400"/>
            <a:ext cx="273375" cy="236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CCD491A-ECBF-425C-8070-4DEB3689D9FC}"/>
              </a:ext>
            </a:extLst>
          </p:cNvPr>
          <p:cNvSpPr/>
          <p:nvPr/>
        </p:nvSpPr>
        <p:spPr>
          <a:xfrm>
            <a:off x="3401295" y="54826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F288455-D087-4BA1-94FC-4ADA8AE62F74}"/>
              </a:ext>
            </a:extLst>
          </p:cNvPr>
          <p:cNvSpPr/>
          <p:nvPr/>
        </p:nvSpPr>
        <p:spPr>
          <a:xfrm>
            <a:off x="3695823" y="5744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вверх 25">
            <a:extLst>
              <a:ext uri="{FF2B5EF4-FFF2-40B4-BE49-F238E27FC236}">
                <a16:creationId xmlns:a16="http://schemas.microsoft.com/office/drawing/2014/main" id="{14EB4CDC-6809-4951-BEF3-5CBE53040080}"/>
              </a:ext>
            </a:extLst>
          </p:cNvPr>
          <p:cNvSpPr/>
          <p:nvPr/>
        </p:nvSpPr>
        <p:spPr>
          <a:xfrm>
            <a:off x="3087134" y="496533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8">
            <a:extLst>
              <a:ext uri="{FF2B5EF4-FFF2-40B4-BE49-F238E27FC236}">
                <a16:creationId xmlns:a16="http://schemas.microsoft.com/office/drawing/2014/main" id="{D033E295-6037-4444-A179-6E9614717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957" y="3985865"/>
            <a:ext cx="1809338" cy="95410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из опыта «О»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повышение меры качества «К»</a:t>
            </a:r>
            <a:endParaRPr lang="ru-RU" altLang="ru-RU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елка: вверх 27">
            <a:extLst>
              <a:ext uri="{FF2B5EF4-FFF2-40B4-BE49-F238E27FC236}">
                <a16:creationId xmlns:a16="http://schemas.microsoft.com/office/drawing/2014/main" id="{5F0B2B7D-E033-4D6E-8A10-0806071C1601}"/>
              </a:ext>
            </a:extLst>
          </p:cNvPr>
          <p:cNvSpPr/>
          <p:nvPr/>
        </p:nvSpPr>
        <p:spPr>
          <a:xfrm>
            <a:off x="3096824" y="3673961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8">
            <a:extLst>
              <a:ext uri="{FF2B5EF4-FFF2-40B4-BE49-F238E27FC236}">
                <a16:creationId xmlns:a16="http://schemas.microsoft.com/office/drawing/2014/main" id="{C12CDE21-C9DC-4041-9D56-99CA00914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127" y="3117534"/>
            <a:ext cx="1495798" cy="52322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обученная программа</a:t>
            </a:r>
          </a:p>
        </p:txBody>
      </p: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34F90100-83AB-425C-BC13-278CED1874E0}"/>
              </a:ext>
            </a:extLst>
          </p:cNvPr>
          <p:cNvCxnSpPr>
            <a:stCxn id="2" idx="3"/>
            <a:endCxn id="29" idx="1"/>
          </p:cNvCxnSpPr>
          <p:nvPr/>
        </p:nvCxnSpPr>
        <p:spPr>
          <a:xfrm flipV="1">
            <a:off x="1788858" y="3379144"/>
            <a:ext cx="680269" cy="2337809"/>
          </a:xfrm>
          <a:prstGeom prst="bentConnector3">
            <a:avLst>
              <a:gd name="adj1" fmla="val 59905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Стрелка: вверх 32">
            <a:extLst>
              <a:ext uri="{FF2B5EF4-FFF2-40B4-BE49-F238E27FC236}">
                <a16:creationId xmlns:a16="http://schemas.microsoft.com/office/drawing/2014/main" id="{7246DA96-AD2C-4301-B86C-250D489E0F53}"/>
              </a:ext>
            </a:extLst>
          </p:cNvPr>
          <p:cNvSpPr/>
          <p:nvPr/>
        </p:nvSpPr>
        <p:spPr>
          <a:xfrm>
            <a:off x="3096823" y="279580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8">
            <a:extLst>
              <a:ext uri="{FF2B5EF4-FFF2-40B4-BE49-F238E27FC236}">
                <a16:creationId xmlns:a16="http://schemas.microsoft.com/office/drawing/2014/main" id="{5228510A-E662-49D4-A4C6-13398EF6E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186" y="2192265"/>
            <a:ext cx="1495798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</a:t>
            </a:r>
          </a:p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(не круг)!!! </a:t>
            </a:r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C08661FF-9C88-4EA1-AE86-E493BF48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968" y="1061444"/>
            <a:ext cx="3488731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Признаки / </a:t>
            </a:r>
            <a:r>
              <a:rPr lang="en-US" altLang="ru-RU" dirty="0">
                <a:solidFill>
                  <a:srgbClr val="7030A0"/>
                </a:solidFill>
              </a:rPr>
              <a:t>Features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свойства объекта исследования, выделяемые при обучении </a:t>
            </a:r>
            <a:endParaRPr lang="ru-RU" alt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9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ML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4A9615-7EA7-4922-B2D9-503A57279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665" y="1186245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с учителем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C533F6-C845-4122-B12D-A741268EE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01" y="1186244"/>
            <a:ext cx="3630598" cy="615553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1800" b="1" dirty="0">
                <a:solidFill>
                  <a:srgbClr val="0070C0"/>
                </a:solidFill>
              </a:rPr>
              <a:t>…</a:t>
            </a:r>
            <a:r>
              <a:rPr lang="ru-RU" altLang="ru-RU" sz="1800" b="1" dirty="0">
                <a:solidFill>
                  <a:srgbClr val="0070C0"/>
                </a:solidFill>
              </a:rPr>
              <a:t>Обучение с подкреплением /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endParaRPr lang="en-US" altLang="ru-RU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Reinforcement learning…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AB3E189-EAE0-4561-B532-090FA3E0C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16" y="1186244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без учителя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Unsupervised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640B4DE-3607-4FEF-AB77-1656EE1CCA6C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544602" y="942545"/>
            <a:ext cx="3196948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3014836-90B8-47E0-9AE3-E9EFFD4D02EF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267801" y="942545"/>
            <a:ext cx="3276801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DA49C9-C883-4C32-919D-CD51F0180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50" y="1771019"/>
            <a:ext cx="1115304" cy="92718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F8967B8-ABDE-4BC2-BAF3-23A3CC67B6C3}"/>
              </a:ext>
            </a:extLst>
          </p:cNvPr>
          <p:cNvCxnSpPr>
            <a:cxnSpLocks/>
          </p:cNvCxnSpPr>
          <p:nvPr/>
        </p:nvCxnSpPr>
        <p:spPr>
          <a:xfrm flipV="1">
            <a:off x="10215140" y="1849270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B74781F-EA0A-4C17-9DB7-7EDF20C59DD2}"/>
              </a:ext>
            </a:extLst>
          </p:cNvPr>
          <p:cNvCxnSpPr>
            <a:cxnSpLocks/>
          </p:cNvCxnSpPr>
          <p:nvPr/>
        </p:nvCxnSpPr>
        <p:spPr>
          <a:xfrm>
            <a:off x="10215140" y="2697097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/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/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Знак умножения 35">
            <a:extLst>
              <a:ext uri="{FF2B5EF4-FFF2-40B4-BE49-F238E27FC236}">
                <a16:creationId xmlns:a16="http://schemas.microsoft.com/office/drawing/2014/main" id="{1C018D69-9CE7-4D52-9325-78959EBCB04E}"/>
              </a:ext>
            </a:extLst>
          </p:cNvPr>
          <p:cNvSpPr/>
          <p:nvPr/>
        </p:nvSpPr>
        <p:spPr>
          <a:xfrm>
            <a:off x="10246532" y="2303256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Знак умножения 36">
            <a:extLst>
              <a:ext uri="{FF2B5EF4-FFF2-40B4-BE49-F238E27FC236}">
                <a16:creationId xmlns:a16="http://schemas.microsoft.com/office/drawing/2014/main" id="{1C5858F0-39BC-464A-910B-59906A4F8ED8}"/>
              </a:ext>
            </a:extLst>
          </p:cNvPr>
          <p:cNvSpPr/>
          <p:nvPr/>
        </p:nvSpPr>
        <p:spPr>
          <a:xfrm>
            <a:off x="10442063" y="2239993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Знак умножения 37">
            <a:extLst>
              <a:ext uri="{FF2B5EF4-FFF2-40B4-BE49-F238E27FC236}">
                <a16:creationId xmlns:a16="http://schemas.microsoft.com/office/drawing/2014/main" id="{5F8E8B36-3F2E-45BD-AB4D-0D18F6492276}"/>
              </a:ext>
            </a:extLst>
          </p:cNvPr>
          <p:cNvSpPr/>
          <p:nvPr/>
        </p:nvSpPr>
        <p:spPr>
          <a:xfrm>
            <a:off x="10398932" y="2429774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Блок-схема: узел 38">
            <a:extLst>
              <a:ext uri="{FF2B5EF4-FFF2-40B4-BE49-F238E27FC236}">
                <a16:creationId xmlns:a16="http://schemas.microsoft.com/office/drawing/2014/main" id="{20BC38A5-D9F6-4D8A-9A56-413CD3D602AF}"/>
              </a:ext>
            </a:extLst>
          </p:cNvPr>
          <p:cNvSpPr/>
          <p:nvPr/>
        </p:nvSpPr>
        <p:spPr>
          <a:xfrm>
            <a:off x="10619116" y="199326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Блок-схема: узел 39">
            <a:extLst>
              <a:ext uri="{FF2B5EF4-FFF2-40B4-BE49-F238E27FC236}">
                <a16:creationId xmlns:a16="http://schemas.microsoft.com/office/drawing/2014/main" id="{0D79D40B-3758-4F2A-9AD3-29636567D343}"/>
              </a:ext>
            </a:extLst>
          </p:cNvPr>
          <p:cNvSpPr/>
          <p:nvPr/>
        </p:nvSpPr>
        <p:spPr>
          <a:xfrm>
            <a:off x="10771516" y="20590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Блок-схема: узел 40">
            <a:extLst>
              <a:ext uri="{FF2B5EF4-FFF2-40B4-BE49-F238E27FC236}">
                <a16:creationId xmlns:a16="http://schemas.microsoft.com/office/drawing/2014/main" id="{1FAD73D4-6376-44DB-B115-8B1B7DABB759}"/>
              </a:ext>
            </a:extLst>
          </p:cNvPr>
          <p:cNvSpPr/>
          <p:nvPr/>
        </p:nvSpPr>
        <p:spPr>
          <a:xfrm>
            <a:off x="10665639" y="2174541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702BFB5-DBB4-466C-8A76-9F94F3E1409E}"/>
              </a:ext>
            </a:extLst>
          </p:cNvPr>
          <p:cNvCxnSpPr>
            <a:cxnSpLocks/>
          </p:cNvCxnSpPr>
          <p:nvPr/>
        </p:nvCxnSpPr>
        <p:spPr>
          <a:xfrm flipV="1">
            <a:off x="10427970" y="2197920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0C651DD5-1F75-4E75-AEA9-4DEBC3D61D2C}"/>
              </a:ext>
            </a:extLst>
          </p:cNvPr>
          <p:cNvCxnSpPr>
            <a:cxnSpLocks/>
          </p:cNvCxnSpPr>
          <p:nvPr/>
        </p:nvCxnSpPr>
        <p:spPr>
          <a:xfrm flipH="1" flipV="1">
            <a:off x="10189169" y="2197920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4A454A3-81AD-489F-A139-0F92D2C182EC}"/>
              </a:ext>
            </a:extLst>
          </p:cNvPr>
          <p:cNvGrpSpPr/>
          <p:nvPr/>
        </p:nvGrpSpPr>
        <p:grpSpPr>
          <a:xfrm>
            <a:off x="10311515" y="2019170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63D8EBAF-FAD9-4409-8179-365256D5B225}"/>
              </a:ext>
            </a:extLst>
          </p:cNvPr>
          <p:cNvCxnSpPr>
            <a:cxnSpLocks/>
          </p:cNvCxnSpPr>
          <p:nvPr/>
        </p:nvCxnSpPr>
        <p:spPr>
          <a:xfrm>
            <a:off x="10326749" y="1848168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Знак умножения 58">
            <a:extLst>
              <a:ext uri="{FF2B5EF4-FFF2-40B4-BE49-F238E27FC236}">
                <a16:creationId xmlns:a16="http://schemas.microsoft.com/office/drawing/2014/main" id="{58F3EF20-CB2B-4AF5-B9E3-A2D9BB1F22C1}"/>
              </a:ext>
            </a:extLst>
          </p:cNvPr>
          <p:cNvSpPr/>
          <p:nvPr/>
        </p:nvSpPr>
        <p:spPr>
          <a:xfrm>
            <a:off x="10326749" y="2120592"/>
            <a:ext cx="220184" cy="179715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504E7CC5-F36A-444A-8687-5A4C3E3565C7}"/>
              </a:ext>
            </a:extLst>
          </p:cNvPr>
          <p:cNvCxnSpPr>
            <a:cxnSpLocks/>
          </p:cNvCxnSpPr>
          <p:nvPr/>
        </p:nvCxnSpPr>
        <p:spPr>
          <a:xfrm flipV="1">
            <a:off x="4037373" y="1844355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F8AC8609-0689-48F4-9D93-9170C40DB84C}"/>
              </a:ext>
            </a:extLst>
          </p:cNvPr>
          <p:cNvCxnSpPr>
            <a:cxnSpLocks/>
          </p:cNvCxnSpPr>
          <p:nvPr/>
        </p:nvCxnSpPr>
        <p:spPr>
          <a:xfrm>
            <a:off x="4037373" y="2692182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/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/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Блок-схема: узел 66">
            <a:extLst>
              <a:ext uri="{FF2B5EF4-FFF2-40B4-BE49-F238E27FC236}">
                <a16:creationId xmlns:a16="http://schemas.microsoft.com/office/drawing/2014/main" id="{7E2411C4-A57A-48C5-8DBE-DDEA5B2C0785}"/>
              </a:ext>
            </a:extLst>
          </p:cNvPr>
          <p:cNvSpPr/>
          <p:nvPr/>
        </p:nvSpPr>
        <p:spPr>
          <a:xfrm>
            <a:off x="4441349" y="1988350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Блок-схема: узел 67">
            <a:extLst>
              <a:ext uri="{FF2B5EF4-FFF2-40B4-BE49-F238E27FC236}">
                <a16:creationId xmlns:a16="http://schemas.microsoft.com/office/drawing/2014/main" id="{E7E9F8A5-ED47-4E50-949F-F887230E8A8B}"/>
              </a:ext>
            </a:extLst>
          </p:cNvPr>
          <p:cNvSpPr/>
          <p:nvPr/>
        </p:nvSpPr>
        <p:spPr>
          <a:xfrm>
            <a:off x="4593749" y="2054122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Блок-схема: узел 68">
            <a:extLst>
              <a:ext uri="{FF2B5EF4-FFF2-40B4-BE49-F238E27FC236}">
                <a16:creationId xmlns:a16="http://schemas.microsoft.com/office/drawing/2014/main" id="{BF61FE5D-D9CF-46A2-B3EB-E735FB8EDB06}"/>
              </a:ext>
            </a:extLst>
          </p:cNvPr>
          <p:cNvSpPr/>
          <p:nvPr/>
        </p:nvSpPr>
        <p:spPr>
          <a:xfrm>
            <a:off x="4487872" y="2169626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8EF52455-D66C-4967-9048-A2A47ED9805D}"/>
              </a:ext>
            </a:extLst>
          </p:cNvPr>
          <p:cNvCxnSpPr>
            <a:cxnSpLocks/>
          </p:cNvCxnSpPr>
          <p:nvPr/>
        </p:nvCxnSpPr>
        <p:spPr>
          <a:xfrm flipV="1">
            <a:off x="4250203" y="2193005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8920DB69-642B-4F47-A9A2-C3FEFBB449CE}"/>
              </a:ext>
            </a:extLst>
          </p:cNvPr>
          <p:cNvCxnSpPr>
            <a:cxnSpLocks/>
          </p:cNvCxnSpPr>
          <p:nvPr/>
        </p:nvCxnSpPr>
        <p:spPr>
          <a:xfrm flipH="1" flipV="1">
            <a:off x="4011402" y="2193005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2CC5397-FDE1-44A3-8AB9-CD3F1B27E493}"/>
              </a:ext>
            </a:extLst>
          </p:cNvPr>
          <p:cNvGrpSpPr/>
          <p:nvPr/>
        </p:nvGrpSpPr>
        <p:grpSpPr>
          <a:xfrm>
            <a:off x="4133748" y="2014255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C4DB61BC-E7CE-4B86-9FED-9984F8B0EFC9}"/>
              </a:ext>
            </a:extLst>
          </p:cNvPr>
          <p:cNvCxnSpPr>
            <a:cxnSpLocks/>
          </p:cNvCxnSpPr>
          <p:nvPr/>
        </p:nvCxnSpPr>
        <p:spPr>
          <a:xfrm>
            <a:off x="4148982" y="1843253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Блок-схема: узел 76">
            <a:extLst>
              <a:ext uri="{FF2B5EF4-FFF2-40B4-BE49-F238E27FC236}">
                <a16:creationId xmlns:a16="http://schemas.microsoft.com/office/drawing/2014/main" id="{2DBC6E13-EEA4-4D74-A542-012F4FAF3F27}"/>
              </a:ext>
            </a:extLst>
          </p:cNvPr>
          <p:cNvSpPr/>
          <p:nvPr/>
        </p:nvSpPr>
        <p:spPr>
          <a:xfrm>
            <a:off x="4117178" y="2325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Блок-схема: узел 77">
            <a:extLst>
              <a:ext uri="{FF2B5EF4-FFF2-40B4-BE49-F238E27FC236}">
                <a16:creationId xmlns:a16="http://schemas.microsoft.com/office/drawing/2014/main" id="{A9F86FED-2293-4AF1-AE52-23383BD96B30}"/>
              </a:ext>
            </a:extLst>
          </p:cNvPr>
          <p:cNvSpPr/>
          <p:nvPr/>
        </p:nvSpPr>
        <p:spPr>
          <a:xfrm>
            <a:off x="4178394" y="2470749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Блок-схема: узел 78">
            <a:extLst>
              <a:ext uri="{FF2B5EF4-FFF2-40B4-BE49-F238E27FC236}">
                <a16:creationId xmlns:a16="http://schemas.microsoft.com/office/drawing/2014/main" id="{E414EEB0-8564-421A-92CA-F0E6FEDA13D0}"/>
              </a:ext>
            </a:extLst>
          </p:cNvPr>
          <p:cNvSpPr/>
          <p:nvPr/>
        </p:nvSpPr>
        <p:spPr>
          <a:xfrm>
            <a:off x="4303310" y="2343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Блок-схема: узел 79">
            <a:extLst>
              <a:ext uri="{FF2B5EF4-FFF2-40B4-BE49-F238E27FC236}">
                <a16:creationId xmlns:a16="http://schemas.microsoft.com/office/drawing/2014/main" id="{B62F37C1-5BF1-4F00-80CA-891384ABB649}"/>
              </a:ext>
            </a:extLst>
          </p:cNvPr>
          <p:cNvSpPr/>
          <p:nvPr/>
        </p:nvSpPr>
        <p:spPr>
          <a:xfrm>
            <a:off x="4197206" y="2148547"/>
            <a:ext cx="122432" cy="11099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FB791A-C599-4E2C-9769-EB5CED7F4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56" y="1983207"/>
            <a:ext cx="6096000" cy="43624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D10E4F0-8584-4844-82E0-4CDEC324EAD7}"/>
              </a:ext>
            </a:extLst>
          </p:cNvPr>
          <p:cNvSpPr/>
          <p:nvPr/>
        </p:nvSpPr>
        <p:spPr>
          <a:xfrm>
            <a:off x="4502565" y="63636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15"/>
              </a:rPr>
              <a:t>Types of Machine Learning and Examples of Applications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07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0.00091 -0.4148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9" grpId="0" animBg="1"/>
      <p:bldP spid="80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FCFC7F2-0606-4EB4-AFCF-61C7696BF9DE}"/>
              </a:ext>
            </a:extLst>
          </p:cNvPr>
          <p:cNvSpPr/>
          <p:nvPr/>
        </p:nvSpPr>
        <p:spPr>
          <a:xfrm>
            <a:off x="3132357" y="1086021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Машинное обучение в жизни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applications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DE064D7-0437-4E83-B5BF-353E3ED3E946}"/>
              </a:ext>
            </a:extLst>
          </p:cNvPr>
          <p:cNvSpPr/>
          <p:nvPr/>
        </p:nvSpPr>
        <p:spPr>
          <a:xfrm>
            <a:off x="357204" y="2332006"/>
            <a:ext cx="360000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Дома, в компьютере, в тел.: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поисковые системы, голосовые команды, переводчики, спам-фильтры, игры, обработки фото, новости,</a:t>
            </a:r>
            <a:r>
              <a:rPr lang="en-US" altLang="ru-RU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реклама, поиск друзей,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создание семей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BD3B9FC-B60B-49D2-8198-01F702670F7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2157204" y="1455353"/>
            <a:ext cx="3991403" cy="87665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F631B2A-8B92-4A25-B317-6608FB6637D6}"/>
              </a:ext>
            </a:extLst>
          </p:cNvPr>
          <p:cNvSpPr/>
          <p:nvPr/>
        </p:nvSpPr>
        <p:spPr>
          <a:xfrm>
            <a:off x="4355331" y="2329048"/>
            <a:ext cx="360000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улице: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прогноз погоды, навигация, распознавание лиц, номеров автомобилей,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беспилотный транспорт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3E7218-A194-4CCA-B550-7CE12EB321A9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6148607" y="1455353"/>
            <a:ext cx="6724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69EF996-2B63-4A14-8D2C-5B4AA749F7EF}"/>
              </a:ext>
            </a:extLst>
          </p:cNvPr>
          <p:cNvSpPr/>
          <p:nvPr/>
        </p:nvSpPr>
        <p:spPr>
          <a:xfrm>
            <a:off x="8253983" y="2329048"/>
            <a:ext cx="3600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работе, в обществ. местах: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 автоматизация и управление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роботизация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ассортимент товаров</a:t>
            </a: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>
                <a:solidFill>
                  <a:srgbClr val="0070C0"/>
                </a:solidFill>
                <a:latin typeface="Times New Roman" pitchFamily="18" charset="0"/>
              </a:rPr>
              <a:t>диагностика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, лечение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639CF36-10B1-48AC-A438-E67D6553C324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>
            <a:off x="6148607" y="1455353"/>
            <a:ext cx="3905376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20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A10D8-D7D9-4198-AE12-2453BD5B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6"/>
          <a:stretch/>
        </p:blipFill>
        <p:spPr>
          <a:xfrm>
            <a:off x="4481420" y="2738278"/>
            <a:ext cx="1154180" cy="142683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52467C-BA94-48E6-9B86-C3829F7A2341}"/>
              </a:ext>
            </a:extLst>
          </p:cNvPr>
          <p:cNvSpPr/>
          <p:nvPr/>
        </p:nvSpPr>
        <p:spPr>
          <a:xfrm>
            <a:off x="336429" y="1602737"/>
            <a:ext cx="11507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latin typeface="Times New Roman" pitchFamily="18" charset="0"/>
              </a:rPr>
              <a:t>Основы машинного обучения / 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Basics</a:t>
            </a:r>
            <a:endParaRPr lang="ru-RU" altLang="ru-RU" b="1" dirty="0">
              <a:latin typeface="Times New Roman" pitchFamily="18" charset="0"/>
            </a:endParaRPr>
          </a:p>
          <a:p>
            <a:pPr algn="ctr"/>
            <a:endParaRPr lang="ru-RU" altLang="ru-RU" b="1" dirty="0">
              <a:latin typeface="Times New Roman" pitchFamily="18" charset="0"/>
            </a:endParaRPr>
          </a:p>
          <a:p>
            <a:pPr algn="ctr"/>
            <a:r>
              <a:rPr lang="ru-RU" altLang="ru-RU" b="1" dirty="0">
                <a:latin typeface="Times New Roman" pitchFamily="18" charset="0"/>
              </a:rPr>
              <a:t>Линейная алгебра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Linear algebra	</a:t>
            </a:r>
            <a:r>
              <a:rPr lang="en-US" altLang="ru-RU" b="1" dirty="0">
                <a:latin typeface="Times New Roman" pitchFamily="18" charset="0"/>
              </a:rPr>
              <a:t>+</a:t>
            </a:r>
            <a:r>
              <a:rPr lang="ru-RU" altLang="ru-RU" b="1" dirty="0">
                <a:latin typeface="Times New Roman" pitchFamily="18" charset="0"/>
              </a:rPr>
              <a:t>	 Мат. анализ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Calculus 	+	</a:t>
            </a:r>
            <a:r>
              <a:rPr lang="ru-RU" altLang="ru-RU" b="1" dirty="0" err="1">
                <a:latin typeface="Times New Roman" pitchFamily="18" charset="0"/>
              </a:rPr>
              <a:t>Теор</a:t>
            </a:r>
            <a:r>
              <a:rPr lang="ru-RU" altLang="ru-RU" b="1" dirty="0">
                <a:latin typeface="Times New Roman" pitchFamily="18" charset="0"/>
              </a:rPr>
              <a:t>. вер.</a:t>
            </a:r>
            <a:r>
              <a:rPr lang="en-US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Probability theory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graphicFrame>
        <p:nvGraphicFramePr>
          <p:cNvPr id="583" name="Таблица 583">
            <a:extLst>
              <a:ext uri="{FF2B5EF4-FFF2-40B4-BE49-F238E27FC236}">
                <a16:creationId xmlns:a16="http://schemas.microsoft.com/office/drawing/2014/main" id="{889D1CF7-E1D5-4C3C-87F7-375F84045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56981"/>
              </p:ext>
            </p:extLst>
          </p:nvPr>
        </p:nvGraphicFramePr>
        <p:xfrm>
          <a:off x="89426" y="2461185"/>
          <a:ext cx="4723661" cy="4364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915">
                  <a:extLst>
                    <a:ext uri="{9D8B030D-6E8A-4147-A177-3AD203B41FA5}">
                      <a16:colId xmlns:a16="http://schemas.microsoft.com/office/drawing/2014/main" val="1754910003"/>
                    </a:ext>
                  </a:extLst>
                </a:gridCol>
                <a:gridCol w="685455">
                  <a:extLst>
                    <a:ext uri="{9D8B030D-6E8A-4147-A177-3AD203B41FA5}">
                      <a16:colId xmlns:a16="http://schemas.microsoft.com/office/drawing/2014/main" val="1070609660"/>
                    </a:ext>
                  </a:extLst>
                </a:gridCol>
                <a:gridCol w="1889147">
                  <a:extLst>
                    <a:ext uri="{9D8B030D-6E8A-4147-A177-3AD203B41FA5}">
                      <a16:colId xmlns:a16="http://schemas.microsoft.com/office/drawing/2014/main" val="4220354328"/>
                    </a:ext>
                  </a:extLst>
                </a:gridCol>
                <a:gridCol w="968144">
                  <a:extLst>
                    <a:ext uri="{9D8B030D-6E8A-4147-A177-3AD203B41FA5}">
                      <a16:colId xmlns:a16="http://schemas.microsoft.com/office/drawing/2014/main" val="872712818"/>
                    </a:ext>
                  </a:extLst>
                </a:gridCol>
              </a:tblGrid>
              <a:tr h="436019"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Геом.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аналог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Обозначения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(в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мерном </a:t>
                      </a:r>
                      <a:r>
                        <a:rPr lang="ru-RU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простр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Кол-во компонент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2989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Скаляр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277779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Вектор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16991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Тензор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79966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006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29175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М-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ца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-строка (столбец)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657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Матрица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81180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5547"/>
                  </a:ext>
                </a:extLst>
              </a:tr>
            </a:tbl>
          </a:graphicData>
        </a:graphic>
      </p:graphicFrame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/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/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expectation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function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respect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distribution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:</a:t>
                </a:r>
                <a:endParaRPr lang="ru-RU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blipFill>
                <a:blip r:embed="rId7"/>
                <a:stretch>
                  <a:fillRect l="-2192" b="-2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/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/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argmax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19D7327-6062-429A-895D-3417683237A6}"/>
              </a:ext>
            </a:extLst>
          </p:cNvPr>
          <p:cNvSpPr txBox="1"/>
          <p:nvPr/>
        </p:nvSpPr>
        <p:spPr>
          <a:xfrm>
            <a:off x="7468339" y="4171322"/>
            <a:ext cx="472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The conditional maximum likelihood estimator: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98B7D-4167-4619-96CA-FCD1042B7D18}"/>
              </a:ext>
            </a:extLst>
          </p:cNvPr>
          <p:cNvSpPr txBox="1"/>
          <p:nvPr/>
        </p:nvSpPr>
        <p:spPr>
          <a:xfrm>
            <a:off x="7538025" y="5432916"/>
            <a:ext cx="472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Bellman Expectation Equation for State-Action Value Function (Q-Function):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/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blipFill>
                <a:blip r:embed="rId10"/>
                <a:stretch>
                  <a:fillRect l="-1059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EA160-8DDC-444E-B6EB-49992DBE6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70" y="5122034"/>
            <a:ext cx="1850143" cy="1340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E0629E-CDF4-4773-8ED4-7F81ADD1FC88}"/>
              </a:ext>
            </a:extLst>
          </p:cNvPr>
          <p:cNvSpPr txBox="1"/>
          <p:nvPr/>
        </p:nvSpPr>
        <p:spPr>
          <a:xfrm>
            <a:off x="4928770" y="6484081"/>
            <a:ext cx="1850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Google Parkour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0" grpId="0"/>
      <p:bldP spid="11" grpId="0"/>
      <p:bldP spid="12" grpId="0"/>
      <p:bldP spid="14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3E4C50F3-171C-411D-8961-64A39ED99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3964CF-FF74-4318-8AF5-6E241B0DAEC1}"/>
              </a:ext>
            </a:extLst>
          </p:cNvPr>
          <p:cNvSpPr/>
          <p:nvPr/>
        </p:nvSpPr>
        <p:spPr>
          <a:xfrm>
            <a:off x="3047999" y="834273"/>
            <a:ext cx="8810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3"/>
              </a:rPr>
              <a:t>Neural Networks</a:t>
            </a:r>
            <a:r>
              <a:rPr lang="ru-RU" dirty="0"/>
              <a:t>: серия видео с отличной визуализацией с канала «</a:t>
            </a:r>
            <a:r>
              <a:rPr lang="en-US" dirty="0"/>
              <a:t>3Blue1Brown</a:t>
            </a:r>
            <a:r>
              <a:rPr lang="ru-RU" dirty="0"/>
              <a:t>» на английском языке, плюс видео с русским дублирование на смежном канале</a:t>
            </a:r>
            <a:r>
              <a:rPr lang="en-US" dirty="0"/>
              <a:t>;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Andrew Ng – Machine Learning</a:t>
            </a:r>
            <a:r>
              <a:rPr lang="ru-RU" dirty="0"/>
              <a:t>: 11-недельный бесплатный интерактивный курс на английском языке по основам машинного обучения на платформе «</a:t>
            </a:r>
            <a:r>
              <a:rPr lang="en-US" dirty="0"/>
              <a:t>Coursera</a:t>
            </a:r>
            <a:r>
              <a:rPr lang="ru-RU" dirty="0"/>
              <a:t>»;</a:t>
            </a:r>
          </a:p>
          <a:p>
            <a:r>
              <a:rPr lang="en-US" dirty="0">
                <a:hlinkClick r:id="rId4"/>
              </a:rPr>
              <a:t>sim0nsays </a:t>
            </a:r>
            <a:r>
              <a:rPr lang="en-US" dirty="0">
                <a:hlinkClick r:id="rId2"/>
              </a:rPr>
              <a:t>–</a:t>
            </a:r>
            <a:r>
              <a:rPr lang="en-US" dirty="0">
                <a:hlinkClick r:id="rId4"/>
              </a:rPr>
              <a:t> Deep Learning </a:t>
            </a:r>
            <a:r>
              <a:rPr lang="ru-RU" dirty="0">
                <a:hlinkClick r:id="rId4"/>
              </a:rPr>
              <a:t>на пальцах</a:t>
            </a:r>
            <a:r>
              <a:rPr lang="ru-RU" dirty="0"/>
              <a:t>: бесплатный видео курс лекций на русском языке, плюс на канале есть ссылка на ресурс с полным курсом и заданиями;,</a:t>
            </a:r>
          </a:p>
          <a:p>
            <a:r>
              <a:rPr lang="en-US" dirty="0">
                <a:hlinkClick r:id="rId5"/>
              </a:rPr>
              <a:t>Kaggle</a:t>
            </a:r>
            <a:r>
              <a:rPr lang="ru-RU" dirty="0"/>
              <a:t>: курсы, базы данных для машинного обучения (дата сеты), соревнования на английском языке.</a:t>
            </a:r>
          </a:p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180292-9BB3-4136-B605-9FA50A514CDC}"/>
              </a:ext>
            </a:extLst>
          </p:cNvPr>
          <p:cNvSpPr/>
          <p:nvPr/>
        </p:nvSpPr>
        <p:spPr>
          <a:xfrm>
            <a:off x="343300" y="3587835"/>
            <a:ext cx="11515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Книги, статьи: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6"/>
              </a:rPr>
              <a:t>Deep Learning</a:t>
            </a:r>
            <a:r>
              <a:rPr lang="ru-RU" dirty="0"/>
              <a:t> </a:t>
            </a:r>
            <a:r>
              <a:rPr lang="en-US" dirty="0"/>
              <a:t>by Ian Goodfellow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Courville, 2016</a:t>
            </a:r>
            <a:r>
              <a:rPr lang="ru-RU" dirty="0"/>
              <a:t>.</a:t>
            </a:r>
          </a:p>
          <a:p>
            <a:r>
              <a:rPr lang="en-US" dirty="0"/>
              <a:t>Pattern Recognition and Machine Learning by C.M. Bishop, 2006.</a:t>
            </a:r>
          </a:p>
          <a:p>
            <a:r>
              <a:rPr lang="en-US" dirty="0"/>
              <a:t>Machine Learning: A Probabilistic Perspective by K.P. Murphy, 2012.</a:t>
            </a:r>
          </a:p>
          <a:p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Elsevier</a:t>
            </a:r>
            <a:r>
              <a:rPr lang="en-US" dirty="0"/>
              <a:t> , </a:t>
            </a:r>
            <a:r>
              <a:rPr lang="en-US" dirty="0">
                <a:hlinkClick r:id="rId8"/>
              </a:rPr>
              <a:t>Springer</a:t>
            </a:r>
            <a:r>
              <a:rPr lang="ru-RU" dirty="0"/>
              <a:t> </a:t>
            </a:r>
            <a:r>
              <a:rPr lang="en-US" dirty="0"/>
              <a:t>: </a:t>
            </a:r>
            <a:r>
              <a:rPr lang="ru-RU" dirty="0"/>
              <a:t>поисковые системы статей крупнейших издательств</a:t>
            </a:r>
            <a:endParaRPr lang="en-US" dirty="0"/>
          </a:p>
          <a:p>
            <a:r>
              <a:rPr lang="en-US" dirty="0">
                <a:hlinkClick r:id="rId9"/>
              </a:rPr>
              <a:t>SJR</a:t>
            </a:r>
            <a:r>
              <a:rPr lang="en-US" dirty="0"/>
              <a:t> , </a:t>
            </a:r>
            <a:r>
              <a:rPr lang="en-US" dirty="0" err="1">
                <a:hlinkClick r:id="rId10"/>
              </a:rPr>
              <a:t>WoS</a:t>
            </a:r>
            <a:r>
              <a:rPr lang="en-US" dirty="0"/>
              <a:t> </a:t>
            </a:r>
            <a:r>
              <a:rPr lang="ru-RU" dirty="0"/>
              <a:t>: поисковые системы журналов, рейтинг журналов</a:t>
            </a:r>
          </a:p>
        </p:txBody>
      </p:sp>
      <p:pic>
        <p:nvPicPr>
          <p:cNvPr id="10" name="Picture 2" descr="Картинки по запросу Ian Goodfellow and Yoshua Bengio and Aaron Courville">
            <a:extLst>
              <a:ext uri="{FF2B5EF4-FFF2-40B4-BE49-F238E27FC236}">
                <a16:creationId xmlns:a16="http://schemas.microsoft.com/office/drawing/2014/main" id="{A8B70583-1A70-4A70-8AF3-87B6E5A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44" y="3429000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2324CF-B25D-4649-9CD1-CF3F91FBF4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7594" y="4175915"/>
            <a:ext cx="1916430" cy="244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E84675-8F99-4927-8687-ADBE1B0A9F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3810" y="3429000"/>
            <a:ext cx="1855436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C3D44C9-EE12-47E8-A3BB-667C16DE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13" y="3609629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blipFill>
                <a:blip r:embed="rId5"/>
                <a:stretch>
                  <a:fillRect l="-353" t="-1145" r="-353" b="-4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Умножение 24">
            <a:extLst>
              <a:ext uri="{FF2B5EF4-FFF2-40B4-BE49-F238E27FC236}">
                <a16:creationId xmlns:a16="http://schemas.microsoft.com/office/drawing/2014/main" id="{3C2E10C1-D191-411D-A022-6935E1C13A0D}"/>
              </a:ext>
            </a:extLst>
          </p:cNvPr>
          <p:cNvSpPr/>
          <p:nvPr/>
        </p:nvSpPr>
        <p:spPr bwMode="auto">
          <a:xfrm>
            <a:off x="1213107" y="420957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B529B41-681A-4532-8636-669FF80DA49D}"/>
              </a:ext>
            </a:extLst>
          </p:cNvPr>
          <p:cNvSpPr/>
          <p:nvPr/>
        </p:nvSpPr>
        <p:spPr>
          <a:xfrm>
            <a:off x="1376336" y="4120672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true values</a:t>
            </a:r>
            <a:endParaRPr lang="ru-RU" dirty="0">
              <a:solidFill>
                <a:srgbClr val="7030A0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B968E45-9222-46E3-B14E-97C4CB1AE4A2}"/>
              </a:ext>
            </a:extLst>
          </p:cNvPr>
          <p:cNvCxnSpPr/>
          <p:nvPr/>
        </p:nvCxnSpPr>
        <p:spPr bwMode="auto">
          <a:xfrm flipV="1">
            <a:off x="1181131" y="4499569"/>
            <a:ext cx="23200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1A46D7F-B50F-43DC-8341-618C2C44CF4A}"/>
              </a:ext>
            </a:extLst>
          </p:cNvPr>
          <p:cNvSpPr/>
          <p:nvPr/>
        </p:nvSpPr>
        <p:spPr>
          <a:xfrm>
            <a:off x="1379981" y="4318137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hypothesis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E9A116A-851A-41F2-86E6-69F38389F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3609629"/>
            <a:ext cx="4320000" cy="32363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6" y="4697034"/>
            <a:ext cx="2880000" cy="2157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9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/>
      <p:bldP spid="27" grpId="0" animBg="1"/>
      <p:bldP spid="28" grpId="0" animBg="1"/>
      <p:bldP spid="29" grpId="0" animBg="1"/>
      <p:bldP spid="31" grpId="0" animBg="1"/>
      <p:bldP spid="3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</TotalTime>
  <Words>2595</Words>
  <Application>Microsoft Office PowerPoint</Application>
  <PresentationFormat>Широкоэкранный</PresentationFormat>
  <Paragraphs>322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Cambria Math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184</cp:revision>
  <dcterms:created xsi:type="dcterms:W3CDTF">2020-01-22T20:24:31Z</dcterms:created>
  <dcterms:modified xsi:type="dcterms:W3CDTF">2021-02-07T21:05:19Z</dcterms:modified>
</cp:coreProperties>
</file>